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125" d="100"/>
          <a:sy n="125" d="100"/>
        </p:scale>
        <p:origin x="-912" y="222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28-11-2017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28-11-2017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28-11-2017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28-11-2017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bg1">
                    <a:lumMod val="50000"/>
                  </a:schemeClr>
                </a:solidFill>
                <a:latin typeface="+mj-lt"/>
              </a:rPr>
              <a:t>Voor </a:t>
            </a:r>
            <a:r>
              <a:rPr lang="nl-NL" sz="2400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verpleegkundigen en BMH 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van de SEH!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Donderdag 18 Januari</a:t>
            </a: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Donderdag 8 Februari</a:t>
            </a: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Donderdag 15 Maart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2400" b="1" dirty="0" err="1">
                <a:solidFill>
                  <a:srgbClr val="0070C0"/>
                </a:solidFill>
                <a:latin typeface="Verdana" pitchFamily="34" charset="0"/>
              </a:rPr>
              <a:t>Scholingsdag</a:t>
            </a:r>
            <a:r>
              <a:rPr lang="nl-NL" sz="24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3 </a:t>
            </a:r>
            <a:r>
              <a:rPr lang="nl-NL" sz="2400" b="1" dirty="0">
                <a:solidFill>
                  <a:srgbClr val="0070C0"/>
                </a:solidFill>
                <a:latin typeface="Verdana" pitchFamily="34" charset="0"/>
              </a:rPr>
              <a:t>SEH 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2017</a:t>
            </a:r>
            <a:endParaRPr lang="nl-NL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ZIROP en CBRN op de Spoedeisende Hulp</a:t>
            </a:r>
          </a:p>
          <a:p>
            <a:pPr lvl="0" algn="ctr"/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 </a:t>
            </a:r>
          </a:p>
          <a:p>
            <a:pPr lvl="0"/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Sprekers</a:t>
            </a: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Dolf Segers </a:t>
            </a:r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Eugene de Boer</a:t>
            </a: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Danny Amweg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endParaRPr lang="nl-NL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&amp; locatie: </a:t>
            </a:r>
            <a:br>
              <a:rPr lang="nl-NL" sz="1200" b="1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Van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08.30-12.30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uur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zaal 1 / 2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Langedijk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Schrijf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je in via het Amphia Leerplein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Deelnemers krijgen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4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accreditatiepunten toegekend. 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28</Words>
  <Application>Microsoft Office PowerPoint</Application>
  <PresentationFormat>A4 (210 x 297 mm)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SchaijJ</cp:lastModifiedBy>
  <cp:revision>51</cp:revision>
  <dcterms:created xsi:type="dcterms:W3CDTF">2015-09-25T08:17:47Z</dcterms:created>
  <dcterms:modified xsi:type="dcterms:W3CDTF">2017-11-28T09:26:31Z</dcterms:modified>
</cp:coreProperties>
</file>