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1"/>
  </p:notesMasterIdLst>
  <p:sldIdLst>
    <p:sldId id="286" r:id="rId2"/>
    <p:sldId id="290" r:id="rId3"/>
    <p:sldId id="288" r:id="rId4"/>
    <p:sldId id="334" r:id="rId5"/>
    <p:sldId id="338" r:id="rId6"/>
    <p:sldId id="301" r:id="rId7"/>
    <p:sldId id="291" r:id="rId8"/>
    <p:sldId id="289" r:id="rId9"/>
    <p:sldId id="293" r:id="rId10"/>
    <p:sldId id="339" r:id="rId11"/>
    <p:sldId id="256" r:id="rId12"/>
    <p:sldId id="352" r:id="rId13"/>
    <p:sldId id="296" r:id="rId14"/>
    <p:sldId id="302" r:id="rId15"/>
    <p:sldId id="356" r:id="rId16"/>
    <p:sldId id="341" r:id="rId17"/>
    <p:sldId id="343" r:id="rId18"/>
    <p:sldId id="357" r:id="rId19"/>
    <p:sldId id="340" r:id="rId20"/>
    <p:sldId id="346" r:id="rId21"/>
    <p:sldId id="304" r:id="rId22"/>
    <p:sldId id="305" r:id="rId23"/>
    <p:sldId id="306" r:id="rId24"/>
    <p:sldId id="308" r:id="rId25"/>
    <p:sldId id="307" r:id="rId26"/>
    <p:sldId id="358" r:id="rId27"/>
    <p:sldId id="309" r:id="rId28"/>
    <p:sldId id="345" r:id="rId29"/>
    <p:sldId id="347" r:id="rId30"/>
    <p:sldId id="310" r:id="rId31"/>
    <p:sldId id="331" r:id="rId32"/>
    <p:sldId id="349" r:id="rId33"/>
    <p:sldId id="348" r:id="rId34"/>
    <p:sldId id="354" r:id="rId35"/>
    <p:sldId id="355" r:id="rId36"/>
    <p:sldId id="350" r:id="rId37"/>
    <p:sldId id="316" r:id="rId38"/>
    <p:sldId id="315" r:id="rId39"/>
    <p:sldId id="351" r:id="rId40"/>
    <p:sldId id="333" r:id="rId41"/>
    <p:sldId id="317" r:id="rId42"/>
    <p:sldId id="318" r:id="rId43"/>
    <p:sldId id="323" r:id="rId44"/>
    <p:sldId id="319" r:id="rId45"/>
    <p:sldId id="320" r:id="rId46"/>
    <p:sldId id="321" r:id="rId47"/>
    <p:sldId id="259" r:id="rId48"/>
    <p:sldId id="328" r:id="rId49"/>
    <p:sldId id="359" r:id="rId50"/>
  </p:sldIdLst>
  <p:sldSz cx="10440988" cy="7561263"/>
  <p:notesSz cx="6858000" cy="9874250"/>
  <p:defaultTextStyle>
    <a:defPPr>
      <a:defRPr lang="en-US"/>
    </a:defPPr>
    <a:lvl1pPr marL="0" algn="l" defTabSz="981883" rtl="0" eaLnBrk="1" latinLnBrk="0" hangingPunct="1">
      <a:defRPr sz="1900" kern="1200">
        <a:solidFill>
          <a:schemeClr val="tx1"/>
        </a:solidFill>
        <a:latin typeface="+mn-lt"/>
        <a:ea typeface="+mn-ea"/>
        <a:cs typeface="+mn-cs"/>
      </a:defRPr>
    </a:lvl1pPr>
    <a:lvl2pPr marL="490941" algn="l" defTabSz="981883" rtl="0" eaLnBrk="1" latinLnBrk="0" hangingPunct="1">
      <a:defRPr sz="1900" kern="1200">
        <a:solidFill>
          <a:schemeClr val="tx1"/>
        </a:solidFill>
        <a:latin typeface="+mn-lt"/>
        <a:ea typeface="+mn-ea"/>
        <a:cs typeface="+mn-cs"/>
      </a:defRPr>
    </a:lvl2pPr>
    <a:lvl3pPr marL="981883" algn="l" defTabSz="981883" rtl="0" eaLnBrk="1" latinLnBrk="0" hangingPunct="1">
      <a:defRPr sz="1900" kern="1200">
        <a:solidFill>
          <a:schemeClr val="tx1"/>
        </a:solidFill>
        <a:latin typeface="+mn-lt"/>
        <a:ea typeface="+mn-ea"/>
        <a:cs typeface="+mn-cs"/>
      </a:defRPr>
    </a:lvl3pPr>
    <a:lvl4pPr marL="1472824" algn="l" defTabSz="981883" rtl="0" eaLnBrk="1" latinLnBrk="0" hangingPunct="1">
      <a:defRPr sz="1900" kern="1200">
        <a:solidFill>
          <a:schemeClr val="tx1"/>
        </a:solidFill>
        <a:latin typeface="+mn-lt"/>
        <a:ea typeface="+mn-ea"/>
        <a:cs typeface="+mn-cs"/>
      </a:defRPr>
    </a:lvl4pPr>
    <a:lvl5pPr marL="1963765" algn="l" defTabSz="981883" rtl="0" eaLnBrk="1" latinLnBrk="0" hangingPunct="1">
      <a:defRPr sz="1900" kern="1200">
        <a:solidFill>
          <a:schemeClr val="tx1"/>
        </a:solidFill>
        <a:latin typeface="+mn-lt"/>
        <a:ea typeface="+mn-ea"/>
        <a:cs typeface="+mn-cs"/>
      </a:defRPr>
    </a:lvl5pPr>
    <a:lvl6pPr marL="2454707" algn="l" defTabSz="981883" rtl="0" eaLnBrk="1" latinLnBrk="0" hangingPunct="1">
      <a:defRPr sz="1900" kern="1200">
        <a:solidFill>
          <a:schemeClr val="tx1"/>
        </a:solidFill>
        <a:latin typeface="+mn-lt"/>
        <a:ea typeface="+mn-ea"/>
        <a:cs typeface="+mn-cs"/>
      </a:defRPr>
    </a:lvl6pPr>
    <a:lvl7pPr marL="2945648" algn="l" defTabSz="981883" rtl="0" eaLnBrk="1" latinLnBrk="0" hangingPunct="1">
      <a:defRPr sz="1900" kern="1200">
        <a:solidFill>
          <a:schemeClr val="tx1"/>
        </a:solidFill>
        <a:latin typeface="+mn-lt"/>
        <a:ea typeface="+mn-ea"/>
        <a:cs typeface="+mn-cs"/>
      </a:defRPr>
    </a:lvl7pPr>
    <a:lvl8pPr marL="3436590" algn="l" defTabSz="981883" rtl="0" eaLnBrk="1" latinLnBrk="0" hangingPunct="1">
      <a:defRPr sz="1900" kern="1200">
        <a:solidFill>
          <a:schemeClr val="tx1"/>
        </a:solidFill>
        <a:latin typeface="+mn-lt"/>
        <a:ea typeface="+mn-ea"/>
        <a:cs typeface="+mn-cs"/>
      </a:defRPr>
    </a:lvl8pPr>
    <a:lvl9pPr marL="3927531" algn="l" defTabSz="98188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289">
          <p15:clr>
            <a:srgbClr val="A4A3A4"/>
          </p15:clr>
        </p15:guide>
      </p15:sldGuideLst>
    </p:ext>
    <p:ext uri="{2D200454-40CA-4A62-9FC3-DE9A4176ACB9}">
      <p15:notesGuideLst xmlns:p15="http://schemas.microsoft.com/office/powerpoint/2012/main">
        <p15:guide id="1" orient="horz" pos="311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D303BA"/>
    <a:srgbClr val="1DF756"/>
    <a:srgbClr val="000000"/>
    <a:srgbClr val="FFCC99"/>
    <a:srgbClr val="FFEAD5"/>
    <a:srgbClr val="DF4E0D"/>
    <a:srgbClr val="C2C88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0" autoAdjust="0"/>
    <p:restoredTop sz="83531" autoAdjust="0"/>
  </p:normalViewPr>
  <p:slideViewPr>
    <p:cSldViewPr>
      <p:cViewPr varScale="1">
        <p:scale>
          <a:sx n="73" d="100"/>
          <a:sy n="73" d="100"/>
        </p:scale>
        <p:origin x="72" y="-101"/>
      </p:cViewPr>
      <p:guideLst>
        <p:guide orient="horz" pos="2382"/>
        <p:guide pos="3289"/>
      </p:guideLst>
    </p:cSldViewPr>
  </p:slideViewPr>
  <p:outlineViewPr>
    <p:cViewPr>
      <p:scale>
        <a:sx n="33" d="100"/>
        <a:sy n="33" d="100"/>
      </p:scale>
      <p:origin x="0" y="6306"/>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2084" y="-60"/>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0FF76816-C9B9-485E-BF15-1016FC45B4E0}" type="datetimeFigureOut">
              <a:rPr lang="en-US" smtClean="0"/>
              <a:t>2/19/2017</a:t>
            </a:fld>
            <a:endParaRPr lang="en-US"/>
          </a:p>
        </p:txBody>
      </p:sp>
      <p:sp>
        <p:nvSpPr>
          <p:cNvPr id="4" name="Slide Image Placeholder 3"/>
          <p:cNvSpPr>
            <a:spLocks noGrp="1" noRot="1" noChangeAspect="1"/>
          </p:cNvSpPr>
          <p:nvPr>
            <p:ph type="sldImg" idx="2"/>
          </p:nvPr>
        </p:nvSpPr>
        <p:spPr>
          <a:xfrm>
            <a:off x="909638" y="741363"/>
            <a:ext cx="3076575" cy="2228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280941"/>
            <a:ext cx="5486400" cy="58527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65384CDF-D725-4934-88A8-FC89286B5699}" type="slidenum">
              <a:rPr lang="en-US" smtClean="0"/>
              <a:t>‹#›</a:t>
            </a:fld>
            <a:endParaRPr lang="en-US"/>
          </a:p>
        </p:txBody>
      </p:sp>
    </p:spTree>
    <p:extLst>
      <p:ext uri="{BB962C8B-B14F-4D97-AF65-F5344CB8AC3E}">
        <p14:creationId xmlns:p14="http://schemas.microsoft.com/office/powerpoint/2010/main" val="1604897750"/>
      </p:ext>
    </p:extLst>
  </p:cSld>
  <p:clrMap bg1="lt1" tx1="dk1" bg2="lt2" tx2="dk2" accent1="accent1" accent2="accent2" accent3="accent3" accent4="accent4" accent5="accent5" accent6="accent6" hlink="hlink" folHlink="folHlink"/>
  <p:notesStyle>
    <a:lvl1pPr marL="0" algn="l" defTabSz="981883" rtl="0" eaLnBrk="1" latinLnBrk="0" hangingPunct="1">
      <a:defRPr sz="1000" kern="1200">
        <a:solidFill>
          <a:schemeClr val="tx1"/>
        </a:solidFill>
        <a:latin typeface="+mj-lt"/>
        <a:ea typeface="+mn-ea"/>
        <a:cs typeface="+mn-cs"/>
      </a:defRPr>
    </a:lvl1pPr>
    <a:lvl2pPr marL="490941" algn="l" defTabSz="981883" rtl="0" eaLnBrk="1" latinLnBrk="0" hangingPunct="1">
      <a:defRPr sz="1000" kern="1200">
        <a:solidFill>
          <a:schemeClr val="tx1"/>
        </a:solidFill>
        <a:latin typeface="+mj-lt"/>
        <a:ea typeface="+mn-ea"/>
        <a:cs typeface="+mn-cs"/>
      </a:defRPr>
    </a:lvl2pPr>
    <a:lvl3pPr marL="981883" algn="l" defTabSz="981883" rtl="0" eaLnBrk="1" latinLnBrk="0" hangingPunct="1">
      <a:defRPr sz="1000" kern="1200">
        <a:solidFill>
          <a:schemeClr val="tx1"/>
        </a:solidFill>
        <a:latin typeface="+mj-lt"/>
        <a:ea typeface="+mn-ea"/>
        <a:cs typeface="+mn-cs"/>
      </a:defRPr>
    </a:lvl3pPr>
    <a:lvl4pPr marL="1472824" algn="l" defTabSz="981883" rtl="0" eaLnBrk="1" latinLnBrk="0" hangingPunct="1">
      <a:defRPr sz="1000" kern="1200">
        <a:solidFill>
          <a:schemeClr val="tx1"/>
        </a:solidFill>
        <a:latin typeface="+mj-lt"/>
        <a:ea typeface="+mn-ea"/>
        <a:cs typeface="+mn-cs"/>
      </a:defRPr>
    </a:lvl4pPr>
    <a:lvl5pPr marL="1963765" algn="l" defTabSz="981883" rtl="0" eaLnBrk="1" latinLnBrk="0" hangingPunct="1">
      <a:defRPr sz="1000" kern="1200">
        <a:solidFill>
          <a:schemeClr val="tx1"/>
        </a:solidFill>
        <a:latin typeface="+mj-lt"/>
        <a:ea typeface="+mn-ea"/>
        <a:cs typeface="+mn-cs"/>
      </a:defRPr>
    </a:lvl5pPr>
    <a:lvl6pPr marL="2454707" algn="l" defTabSz="981883" rtl="0" eaLnBrk="1" latinLnBrk="0" hangingPunct="1">
      <a:defRPr sz="1300" kern="1200">
        <a:solidFill>
          <a:schemeClr val="tx1"/>
        </a:solidFill>
        <a:latin typeface="+mn-lt"/>
        <a:ea typeface="+mn-ea"/>
        <a:cs typeface="+mn-cs"/>
      </a:defRPr>
    </a:lvl6pPr>
    <a:lvl7pPr marL="2945648" algn="l" defTabSz="981883" rtl="0" eaLnBrk="1" latinLnBrk="0" hangingPunct="1">
      <a:defRPr sz="1300" kern="1200">
        <a:solidFill>
          <a:schemeClr val="tx1"/>
        </a:solidFill>
        <a:latin typeface="+mn-lt"/>
        <a:ea typeface="+mn-ea"/>
        <a:cs typeface="+mn-cs"/>
      </a:defRPr>
    </a:lvl7pPr>
    <a:lvl8pPr marL="3436590" algn="l" defTabSz="981883" rtl="0" eaLnBrk="1" latinLnBrk="0" hangingPunct="1">
      <a:defRPr sz="1300" kern="1200">
        <a:solidFill>
          <a:schemeClr val="tx1"/>
        </a:solidFill>
        <a:latin typeface="+mn-lt"/>
        <a:ea typeface="+mn-ea"/>
        <a:cs typeface="+mn-cs"/>
      </a:defRPr>
    </a:lvl8pPr>
    <a:lvl9pPr marL="3927531" algn="l" defTabSz="98188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aseline="0"/>
          </a:p>
        </p:txBody>
      </p:sp>
      <p:sp>
        <p:nvSpPr>
          <p:cNvPr id="4" name="Slide Number Placeholder 3"/>
          <p:cNvSpPr>
            <a:spLocks noGrp="1"/>
          </p:cNvSpPr>
          <p:nvPr>
            <p:ph type="sldNum" sz="quarter" idx="10"/>
          </p:nvPr>
        </p:nvSpPr>
        <p:spPr/>
        <p:txBody>
          <a:bodyPr/>
          <a:lstStyle/>
          <a:p>
            <a:fld id="{65384CDF-D725-4934-88A8-FC89286B5699}" type="slidenum">
              <a:rPr lang="en-US" smtClean="0"/>
              <a:t>1</a:t>
            </a:fld>
            <a:endParaRPr lang="en-US"/>
          </a:p>
        </p:txBody>
      </p:sp>
    </p:spTree>
    <p:extLst>
      <p:ext uri="{BB962C8B-B14F-4D97-AF65-F5344CB8AC3E}">
        <p14:creationId xmlns:p14="http://schemas.microsoft.com/office/powerpoint/2010/main" val="179799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aseline="0">
              <a:solidFill>
                <a:schemeClr val="tx1"/>
              </a:solidFill>
              <a:latin typeface="+mn-lt"/>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10</a:t>
            </a:fld>
            <a:endParaRPr lang="en-US"/>
          </a:p>
        </p:txBody>
      </p:sp>
    </p:spTree>
    <p:extLst>
      <p:ext uri="{BB962C8B-B14F-4D97-AF65-F5344CB8AC3E}">
        <p14:creationId xmlns:p14="http://schemas.microsoft.com/office/powerpoint/2010/main" val="59437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1"/>
          </a:p>
        </p:txBody>
      </p:sp>
      <p:sp>
        <p:nvSpPr>
          <p:cNvPr id="4" name="Slide Number Placeholder 3"/>
          <p:cNvSpPr>
            <a:spLocks noGrp="1"/>
          </p:cNvSpPr>
          <p:nvPr>
            <p:ph type="sldNum" sz="quarter" idx="10"/>
          </p:nvPr>
        </p:nvSpPr>
        <p:spPr/>
        <p:txBody>
          <a:bodyPr/>
          <a:lstStyle/>
          <a:p>
            <a:fld id="{65384CDF-D725-4934-88A8-FC89286B5699}" type="slidenum">
              <a:rPr lang="en-US" smtClean="0"/>
              <a:t>11</a:t>
            </a:fld>
            <a:endParaRPr lang="en-US"/>
          </a:p>
        </p:txBody>
      </p:sp>
    </p:spTree>
    <p:extLst>
      <p:ext uri="{BB962C8B-B14F-4D97-AF65-F5344CB8AC3E}">
        <p14:creationId xmlns:p14="http://schemas.microsoft.com/office/powerpoint/2010/main" val="22275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baseline="0"/>
          </a:p>
        </p:txBody>
      </p:sp>
      <p:sp>
        <p:nvSpPr>
          <p:cNvPr id="4" name="Slide Number Placeholder 3"/>
          <p:cNvSpPr>
            <a:spLocks noGrp="1"/>
          </p:cNvSpPr>
          <p:nvPr>
            <p:ph type="sldNum" sz="quarter" idx="10"/>
          </p:nvPr>
        </p:nvSpPr>
        <p:spPr/>
        <p:txBody>
          <a:bodyPr/>
          <a:lstStyle/>
          <a:p>
            <a:fld id="{65384CDF-D725-4934-88A8-FC89286B5699}" type="slidenum">
              <a:rPr lang="en-US" smtClean="0"/>
              <a:t>12</a:t>
            </a:fld>
            <a:endParaRPr lang="en-US"/>
          </a:p>
        </p:txBody>
      </p:sp>
    </p:spTree>
    <p:extLst>
      <p:ext uri="{BB962C8B-B14F-4D97-AF65-F5344CB8AC3E}">
        <p14:creationId xmlns:p14="http://schemas.microsoft.com/office/powerpoint/2010/main" val="22275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nl-NL" sz="1100" baseline="0">
              <a:solidFill>
                <a:srgbClr val="000000"/>
              </a:solidFill>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13</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84CDF-D725-4934-88A8-FC89286B5699}" type="slidenum">
              <a:rPr lang="en-US" smtClean="0"/>
              <a:t>14</a:t>
            </a:fld>
            <a:endParaRPr lang="en-US"/>
          </a:p>
        </p:txBody>
      </p:sp>
    </p:spTree>
    <p:extLst>
      <p:ext uri="{BB962C8B-B14F-4D97-AF65-F5344CB8AC3E}">
        <p14:creationId xmlns:p14="http://schemas.microsoft.com/office/powerpoint/2010/main" val="2213922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1"/>
          </a:p>
        </p:txBody>
      </p:sp>
      <p:sp>
        <p:nvSpPr>
          <p:cNvPr id="4" name="Slide Number Placeholder 3"/>
          <p:cNvSpPr>
            <a:spLocks noGrp="1"/>
          </p:cNvSpPr>
          <p:nvPr>
            <p:ph type="sldNum" sz="quarter" idx="10"/>
          </p:nvPr>
        </p:nvSpPr>
        <p:spPr/>
        <p:txBody>
          <a:bodyPr/>
          <a:lstStyle/>
          <a:p>
            <a:fld id="{65384CDF-D725-4934-88A8-FC89286B5699}" type="slidenum">
              <a:rPr lang="en-US" smtClean="0"/>
              <a:t>15</a:t>
            </a:fld>
            <a:endParaRPr lang="en-US"/>
          </a:p>
        </p:txBody>
      </p:sp>
    </p:spTree>
    <p:extLst>
      <p:ext uri="{BB962C8B-B14F-4D97-AF65-F5344CB8AC3E}">
        <p14:creationId xmlns:p14="http://schemas.microsoft.com/office/powerpoint/2010/main" val="222759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pPr marL="0" marR="0" indent="0" algn="l" defTabSz="981883" rtl="0" eaLnBrk="1" fontAlgn="auto" latinLnBrk="0" hangingPunct="1">
              <a:lnSpc>
                <a:spcPct val="100000"/>
              </a:lnSpc>
              <a:spcBef>
                <a:spcPts val="0"/>
              </a:spcBef>
              <a:spcAft>
                <a:spcPts val="0"/>
              </a:spcAft>
              <a:buClrTx/>
              <a:buSzTx/>
              <a:buFontTx/>
              <a:buNone/>
              <a:tabLst/>
              <a:defRPr/>
            </a:pPr>
            <a:endParaRPr lang="nl-NL" sz="11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384CDF-D725-4934-88A8-FC89286B5699}" type="slidenum">
              <a:rPr lang="en-US" sz="1000" smtClean="0">
                <a:latin typeface="+mj-lt"/>
              </a:rPr>
              <a:t>16</a:t>
            </a:fld>
            <a:endParaRPr lang="en-US" sz="1000">
              <a:latin typeface="+mj-lt"/>
            </a:endParaRPr>
          </a:p>
        </p:txBody>
      </p:sp>
    </p:spTree>
    <p:extLst>
      <p:ext uri="{BB962C8B-B14F-4D97-AF65-F5344CB8AC3E}">
        <p14:creationId xmlns:p14="http://schemas.microsoft.com/office/powerpoint/2010/main" val="594379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a:xfrm>
            <a:off x="685800" y="3280941"/>
            <a:ext cx="5983560" cy="5852741"/>
          </a:xfrm>
        </p:spPr>
        <p:txBody>
          <a:bodyPr/>
          <a:lstStyle/>
          <a:p>
            <a:endParaRPr lang="nl-NL" sz="1100" b="1" i="0" u="none" strike="noStrike" kern="1200" baseline="0">
              <a:solidFill>
                <a:schemeClr val="tx1"/>
              </a:solidFill>
              <a:latin typeface="+mj-lt"/>
              <a:ea typeface="+mn-ea"/>
              <a:cs typeface="+mn-cs"/>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17</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i="0" u="none" kern="1200" baseline="0">
              <a:solidFill>
                <a:schemeClr val="tx1"/>
              </a:solidFill>
              <a:latin typeface="+mj-lt"/>
              <a:ea typeface="+mn-ea"/>
              <a:cs typeface="+mn-cs"/>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18</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84CDF-D725-4934-88A8-FC89286B5699}" type="slidenum">
              <a:rPr lang="en-US" smtClean="0"/>
              <a:t>19</a:t>
            </a:fld>
            <a:endParaRPr lang="en-US"/>
          </a:p>
        </p:txBody>
      </p:sp>
    </p:spTree>
    <p:extLst>
      <p:ext uri="{BB962C8B-B14F-4D97-AF65-F5344CB8AC3E}">
        <p14:creationId xmlns:p14="http://schemas.microsoft.com/office/powerpoint/2010/main" val="59437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2</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b="0" baseline="0"/>
          </a:p>
        </p:txBody>
      </p:sp>
      <p:sp>
        <p:nvSpPr>
          <p:cNvPr id="4" name="Slide Number Placeholder 3"/>
          <p:cNvSpPr>
            <a:spLocks noGrp="1"/>
          </p:cNvSpPr>
          <p:nvPr>
            <p:ph type="sldNum" sz="quarter" idx="10"/>
          </p:nvPr>
        </p:nvSpPr>
        <p:spPr/>
        <p:txBody>
          <a:bodyPr/>
          <a:lstStyle/>
          <a:p>
            <a:fld id="{65384CDF-D725-4934-88A8-FC89286B5699}" type="slidenum">
              <a:rPr lang="en-US" smtClean="0"/>
              <a:t>20</a:t>
            </a:fld>
            <a:endParaRPr lang="en-US"/>
          </a:p>
        </p:txBody>
      </p:sp>
    </p:spTree>
    <p:extLst>
      <p:ext uri="{BB962C8B-B14F-4D97-AF65-F5344CB8AC3E}">
        <p14:creationId xmlns:p14="http://schemas.microsoft.com/office/powerpoint/2010/main" val="222759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10"/>
          </p:nvPr>
        </p:nvSpPr>
        <p:spPr/>
        <p:txBody>
          <a:bodyPr/>
          <a:lstStyle/>
          <a:p>
            <a:fld id="{65384CDF-D725-4934-88A8-FC89286B5699}" type="slidenum">
              <a:rPr lang="en-US" smtClean="0"/>
              <a:t>21</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10"/>
          </p:nvPr>
        </p:nvSpPr>
        <p:spPr/>
        <p:txBody>
          <a:bodyPr/>
          <a:lstStyle/>
          <a:p>
            <a:fld id="{65384CDF-D725-4934-88A8-FC89286B5699}" type="slidenum">
              <a:rPr lang="en-US" smtClean="0"/>
              <a:t>22</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i="1"/>
          </a:p>
        </p:txBody>
      </p:sp>
      <p:sp>
        <p:nvSpPr>
          <p:cNvPr id="4" name="Slide Number Placeholder 3"/>
          <p:cNvSpPr>
            <a:spLocks noGrp="1"/>
          </p:cNvSpPr>
          <p:nvPr>
            <p:ph type="sldNum" sz="quarter" idx="10"/>
          </p:nvPr>
        </p:nvSpPr>
        <p:spPr/>
        <p:txBody>
          <a:bodyPr/>
          <a:lstStyle/>
          <a:p>
            <a:fld id="{65384CDF-D725-4934-88A8-FC89286B5699}" type="slidenum">
              <a:rPr lang="en-US" smtClean="0"/>
              <a:t>23</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10"/>
          </p:nvPr>
        </p:nvSpPr>
        <p:spPr/>
        <p:txBody>
          <a:bodyPr/>
          <a:lstStyle/>
          <a:p>
            <a:fld id="{65384CDF-D725-4934-88A8-FC89286B5699}" type="slidenum">
              <a:rPr lang="en-US" smtClean="0"/>
              <a:t>24</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u="none"/>
          </a:p>
        </p:txBody>
      </p:sp>
      <p:sp>
        <p:nvSpPr>
          <p:cNvPr id="4" name="Slide Number Placeholder 3"/>
          <p:cNvSpPr>
            <a:spLocks noGrp="1"/>
          </p:cNvSpPr>
          <p:nvPr>
            <p:ph type="sldNum" sz="quarter" idx="10"/>
          </p:nvPr>
        </p:nvSpPr>
        <p:spPr/>
        <p:txBody>
          <a:bodyPr/>
          <a:lstStyle/>
          <a:p>
            <a:fld id="{65384CDF-D725-4934-88A8-FC89286B5699}" type="slidenum">
              <a:rPr lang="en-US" smtClean="0"/>
              <a:t>25</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u="none"/>
          </a:p>
        </p:txBody>
      </p:sp>
      <p:sp>
        <p:nvSpPr>
          <p:cNvPr id="4" name="Slide Number Placeholder 3"/>
          <p:cNvSpPr>
            <a:spLocks noGrp="1"/>
          </p:cNvSpPr>
          <p:nvPr>
            <p:ph type="sldNum" sz="quarter" idx="10"/>
          </p:nvPr>
        </p:nvSpPr>
        <p:spPr/>
        <p:txBody>
          <a:bodyPr/>
          <a:lstStyle/>
          <a:p>
            <a:fld id="{65384CDF-D725-4934-88A8-FC89286B5699}" type="slidenum">
              <a:rPr lang="en-US" smtClean="0"/>
              <a:t>26</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aseline="0"/>
          </a:p>
        </p:txBody>
      </p:sp>
      <p:sp>
        <p:nvSpPr>
          <p:cNvPr id="4" name="Slide Number Placeholder 3"/>
          <p:cNvSpPr>
            <a:spLocks noGrp="1"/>
          </p:cNvSpPr>
          <p:nvPr>
            <p:ph type="sldNum" sz="quarter" idx="10"/>
          </p:nvPr>
        </p:nvSpPr>
        <p:spPr/>
        <p:txBody>
          <a:bodyPr/>
          <a:lstStyle/>
          <a:p>
            <a:fld id="{65384CDF-D725-4934-88A8-FC89286B5699}" type="slidenum">
              <a:rPr lang="en-US" smtClean="0"/>
              <a:t>27</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10"/>
          </p:nvPr>
        </p:nvSpPr>
        <p:spPr/>
        <p:txBody>
          <a:bodyPr/>
          <a:lstStyle/>
          <a:p>
            <a:fld id="{65384CDF-D725-4934-88A8-FC89286B5699}" type="slidenum">
              <a:rPr lang="en-US" smtClean="0"/>
              <a:t>28</a:t>
            </a:fld>
            <a:endParaRPr lang="en-US"/>
          </a:p>
        </p:txBody>
      </p:sp>
    </p:spTree>
    <p:extLst>
      <p:ext uri="{BB962C8B-B14F-4D97-AF65-F5344CB8AC3E}">
        <p14:creationId xmlns:p14="http://schemas.microsoft.com/office/powerpoint/2010/main" val="594379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baseline="0"/>
          </a:p>
        </p:txBody>
      </p:sp>
      <p:sp>
        <p:nvSpPr>
          <p:cNvPr id="4" name="Slide Number Placeholder 3"/>
          <p:cNvSpPr>
            <a:spLocks noGrp="1"/>
          </p:cNvSpPr>
          <p:nvPr>
            <p:ph type="sldNum" sz="quarter" idx="10"/>
          </p:nvPr>
        </p:nvSpPr>
        <p:spPr/>
        <p:txBody>
          <a:bodyPr/>
          <a:lstStyle/>
          <a:p>
            <a:fld id="{65384CDF-D725-4934-88A8-FC89286B5699}" type="slidenum">
              <a:rPr lang="en-US" smtClean="0"/>
              <a:t>29</a:t>
            </a:fld>
            <a:endParaRPr lang="en-US"/>
          </a:p>
        </p:txBody>
      </p:sp>
    </p:spTree>
    <p:extLst>
      <p:ext uri="{BB962C8B-B14F-4D97-AF65-F5344CB8AC3E}">
        <p14:creationId xmlns:p14="http://schemas.microsoft.com/office/powerpoint/2010/main" val="22275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a:solidFill>
                <a:srgbClr val="000000"/>
              </a:solidFill>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3</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10"/>
          </p:nvPr>
        </p:nvSpPr>
        <p:spPr/>
        <p:txBody>
          <a:bodyPr/>
          <a:lstStyle/>
          <a:p>
            <a:fld id="{65384CDF-D725-4934-88A8-FC89286B5699}" type="slidenum">
              <a:rPr lang="en-US" smtClean="0"/>
              <a:t>30</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a:solidFill>
                <a:srgbClr val="000000"/>
              </a:solidFill>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31</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aseline="0">
              <a:solidFill>
                <a:srgbClr val="000000"/>
              </a:solidFill>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32</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800">
              <a:solidFill>
                <a:srgbClr val="FFCC99"/>
              </a:solidFill>
              <a:latin typeface="+mn-lt"/>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33</a:t>
            </a:fld>
            <a:endParaRPr lang="en-US"/>
          </a:p>
        </p:txBody>
      </p:sp>
    </p:spTree>
    <p:extLst>
      <p:ext uri="{BB962C8B-B14F-4D97-AF65-F5344CB8AC3E}">
        <p14:creationId xmlns:p14="http://schemas.microsoft.com/office/powerpoint/2010/main" val="594379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aseline="0">
              <a:solidFill>
                <a:schemeClr val="tx1"/>
              </a:solidFill>
              <a:latin typeface="+mj-lt"/>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34</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384CDF-D725-4934-88A8-FC89286B5699}" type="slidenum">
              <a:rPr lang="en-US" smtClean="0"/>
              <a:t>35</a:t>
            </a:fld>
            <a:endParaRPr lang="en-US"/>
          </a:p>
        </p:txBody>
      </p:sp>
    </p:spTree>
    <p:extLst>
      <p:ext uri="{BB962C8B-B14F-4D97-AF65-F5344CB8AC3E}">
        <p14:creationId xmlns:p14="http://schemas.microsoft.com/office/powerpoint/2010/main" val="594379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400" b="0">
              <a:solidFill>
                <a:schemeClr val="tx1"/>
              </a:solidFill>
              <a:latin typeface="+mn-lt"/>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36</a:t>
            </a:fld>
            <a:endParaRPr lang="en-US"/>
          </a:p>
        </p:txBody>
      </p:sp>
    </p:spTree>
    <p:extLst>
      <p:ext uri="{BB962C8B-B14F-4D97-AF65-F5344CB8AC3E}">
        <p14:creationId xmlns:p14="http://schemas.microsoft.com/office/powerpoint/2010/main" val="222759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latin typeface="+mj-lt"/>
              <a:ea typeface="+mn-ea"/>
              <a:cs typeface="+mn-cs"/>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37</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a:solidFill>
                <a:srgbClr val="000000"/>
              </a:solidFill>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38</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a:p>
        </p:txBody>
      </p:sp>
      <p:sp>
        <p:nvSpPr>
          <p:cNvPr id="4" name="Slide Number Placeholder 3"/>
          <p:cNvSpPr>
            <a:spLocks noGrp="1"/>
          </p:cNvSpPr>
          <p:nvPr>
            <p:ph type="sldNum" sz="quarter" idx="10"/>
          </p:nvPr>
        </p:nvSpPr>
        <p:spPr/>
        <p:txBody>
          <a:bodyPr/>
          <a:lstStyle/>
          <a:p>
            <a:fld id="{65384CDF-D725-4934-88A8-FC89286B5699}" type="slidenum">
              <a:rPr lang="en-US" smtClean="0"/>
              <a:t>39</a:t>
            </a:fld>
            <a:endParaRPr lang="en-US"/>
          </a:p>
        </p:txBody>
      </p:sp>
    </p:spTree>
    <p:extLst>
      <p:ext uri="{BB962C8B-B14F-4D97-AF65-F5344CB8AC3E}">
        <p14:creationId xmlns:p14="http://schemas.microsoft.com/office/powerpoint/2010/main" val="22275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baseline="0" dirty="0">
              <a:solidFill>
                <a:srgbClr val="000000"/>
              </a:solidFill>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4</a:t>
            </a:fld>
            <a:endParaRPr lang="en-US" dirty="0"/>
          </a:p>
        </p:txBody>
      </p:sp>
    </p:spTree>
    <p:extLst>
      <p:ext uri="{BB962C8B-B14F-4D97-AF65-F5344CB8AC3E}">
        <p14:creationId xmlns:p14="http://schemas.microsoft.com/office/powerpoint/2010/main" val="3807445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a:p>
        </p:txBody>
      </p:sp>
      <p:sp>
        <p:nvSpPr>
          <p:cNvPr id="4" name="Slide Number Placeholder 3"/>
          <p:cNvSpPr>
            <a:spLocks noGrp="1"/>
          </p:cNvSpPr>
          <p:nvPr>
            <p:ph type="sldNum" sz="quarter" idx="10"/>
          </p:nvPr>
        </p:nvSpPr>
        <p:spPr/>
        <p:txBody>
          <a:bodyPr/>
          <a:lstStyle/>
          <a:p>
            <a:fld id="{65384CDF-D725-4934-88A8-FC89286B5699}" type="slidenum">
              <a:rPr lang="en-US" smtClean="0"/>
              <a:t>40</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1">
              <a:solidFill>
                <a:srgbClr val="000000"/>
              </a:solidFill>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41</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a:p>
        </p:txBody>
      </p:sp>
      <p:sp>
        <p:nvSpPr>
          <p:cNvPr id="4" name="Slide Number Placeholder 3"/>
          <p:cNvSpPr>
            <a:spLocks noGrp="1"/>
          </p:cNvSpPr>
          <p:nvPr>
            <p:ph type="sldNum" sz="quarter" idx="10"/>
          </p:nvPr>
        </p:nvSpPr>
        <p:spPr/>
        <p:txBody>
          <a:bodyPr/>
          <a:lstStyle/>
          <a:p>
            <a:fld id="{65384CDF-D725-4934-88A8-FC89286B5699}" type="slidenum">
              <a:rPr lang="en-US" smtClean="0"/>
              <a:t>42</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pPr marL="82296" lvl="0" indent="0" algn="l">
              <a:buFont typeface="Arial" panose="020B0604020202020204" pitchFamily="34" charset="0"/>
              <a:buNone/>
            </a:pPr>
            <a:endParaRPr lang="en-US" sz="1100" b="0"/>
          </a:p>
        </p:txBody>
      </p:sp>
      <p:sp>
        <p:nvSpPr>
          <p:cNvPr id="4" name="Slide Number Placeholder 3"/>
          <p:cNvSpPr>
            <a:spLocks noGrp="1"/>
          </p:cNvSpPr>
          <p:nvPr>
            <p:ph type="sldNum" sz="quarter" idx="10"/>
          </p:nvPr>
        </p:nvSpPr>
        <p:spPr/>
        <p:txBody>
          <a:bodyPr/>
          <a:lstStyle/>
          <a:p>
            <a:fld id="{65384CDF-D725-4934-88A8-FC89286B5699}" type="slidenum">
              <a:rPr lang="en-US" smtClean="0"/>
              <a:t>43</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i="0">
              <a:solidFill>
                <a:schemeClr val="tx1"/>
              </a:solidFill>
              <a:latin typeface="+mj-lt"/>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44</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a:solidFill>
                <a:schemeClr val="tx1"/>
              </a:solidFill>
              <a:latin typeface="+mn-lt"/>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45</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1" i="0" kern="1200" dirty="0">
              <a:solidFill>
                <a:schemeClr val="tx1"/>
              </a:solidFill>
              <a:latin typeface="+mj-lt"/>
              <a:ea typeface="+mn-ea"/>
              <a:cs typeface="+mn-cs"/>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46</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9638" y="741363"/>
            <a:ext cx="3076575" cy="222885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100" b="1" kern="1200" dirty="0">
              <a:solidFill>
                <a:schemeClr val="tx1"/>
              </a:solidFill>
              <a:latin typeface="+mj-lt"/>
              <a:ea typeface="+mn-ea"/>
              <a:cs typeface="+mn-cs"/>
            </a:endParaRPr>
          </a:p>
        </p:txBody>
      </p:sp>
      <p:sp>
        <p:nvSpPr>
          <p:cNvPr id="4" name="Tijdelijke aanduiding voor dianummer 3"/>
          <p:cNvSpPr>
            <a:spLocks noGrp="1"/>
          </p:cNvSpPr>
          <p:nvPr>
            <p:ph type="sldNum" sz="quarter" idx="10"/>
          </p:nvPr>
        </p:nvSpPr>
        <p:spPr/>
        <p:txBody>
          <a:bodyPr/>
          <a:lstStyle/>
          <a:p>
            <a:fld id="{65384CDF-D725-4934-88A8-FC89286B5699}" type="slidenum">
              <a:rPr lang="en-US" smtClean="0"/>
              <a:t>47</a:t>
            </a:fld>
            <a:endParaRPr lang="en-US"/>
          </a:p>
        </p:txBody>
      </p:sp>
    </p:spTree>
    <p:extLst>
      <p:ext uri="{BB962C8B-B14F-4D97-AF65-F5344CB8AC3E}">
        <p14:creationId xmlns:p14="http://schemas.microsoft.com/office/powerpoint/2010/main" val="35715492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0">
              <a:solidFill>
                <a:srgbClr val="000000"/>
              </a:solidFill>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48</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aseline="0"/>
          </a:p>
        </p:txBody>
      </p:sp>
      <p:sp>
        <p:nvSpPr>
          <p:cNvPr id="4" name="Slide Number Placeholder 3"/>
          <p:cNvSpPr>
            <a:spLocks noGrp="1"/>
          </p:cNvSpPr>
          <p:nvPr>
            <p:ph type="sldNum" sz="quarter" idx="10"/>
          </p:nvPr>
        </p:nvSpPr>
        <p:spPr/>
        <p:txBody>
          <a:bodyPr/>
          <a:lstStyle/>
          <a:p>
            <a:fld id="{65384CDF-D725-4934-88A8-FC89286B5699}" type="slidenum">
              <a:rPr lang="en-US" smtClean="0"/>
              <a:t>49</a:t>
            </a:fld>
            <a:endParaRPr lang="en-US"/>
          </a:p>
        </p:txBody>
      </p:sp>
    </p:spTree>
    <p:extLst>
      <p:ext uri="{BB962C8B-B14F-4D97-AF65-F5344CB8AC3E}">
        <p14:creationId xmlns:p14="http://schemas.microsoft.com/office/powerpoint/2010/main" val="179799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i="0" baseline="0"/>
          </a:p>
        </p:txBody>
      </p:sp>
      <p:sp>
        <p:nvSpPr>
          <p:cNvPr id="4" name="Slide Number Placeholder 3"/>
          <p:cNvSpPr>
            <a:spLocks noGrp="1"/>
          </p:cNvSpPr>
          <p:nvPr>
            <p:ph type="sldNum" sz="quarter" idx="10"/>
          </p:nvPr>
        </p:nvSpPr>
        <p:spPr/>
        <p:txBody>
          <a:bodyPr/>
          <a:lstStyle/>
          <a:p>
            <a:fld id="{65384CDF-D725-4934-88A8-FC89286B5699}" type="slidenum">
              <a:rPr lang="en-US" smtClean="0"/>
              <a:t>5</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i="0" baseline="0"/>
          </a:p>
        </p:txBody>
      </p:sp>
      <p:sp>
        <p:nvSpPr>
          <p:cNvPr id="4" name="Slide Number Placeholder 3"/>
          <p:cNvSpPr>
            <a:spLocks noGrp="1"/>
          </p:cNvSpPr>
          <p:nvPr>
            <p:ph type="sldNum" sz="quarter" idx="10"/>
          </p:nvPr>
        </p:nvSpPr>
        <p:spPr/>
        <p:txBody>
          <a:bodyPr/>
          <a:lstStyle/>
          <a:p>
            <a:fld id="{65384CDF-D725-4934-88A8-FC89286B5699}" type="slidenum">
              <a:rPr lang="en-US" smtClean="0"/>
              <a:t>6</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aseline="0"/>
          </a:p>
        </p:txBody>
      </p:sp>
      <p:sp>
        <p:nvSpPr>
          <p:cNvPr id="4" name="Slide Number Placeholder 3"/>
          <p:cNvSpPr>
            <a:spLocks noGrp="1"/>
          </p:cNvSpPr>
          <p:nvPr>
            <p:ph type="sldNum" sz="quarter" idx="10"/>
          </p:nvPr>
        </p:nvSpPr>
        <p:spPr/>
        <p:txBody>
          <a:bodyPr/>
          <a:lstStyle/>
          <a:p>
            <a:fld id="{65384CDF-D725-4934-88A8-FC89286B5699}" type="slidenum">
              <a:rPr lang="en-US" smtClean="0"/>
              <a:t>7</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i="1" kern="120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8</a:t>
            </a:fld>
            <a:endParaRPr lang="en-US"/>
          </a:p>
        </p:txBody>
      </p:sp>
    </p:spTree>
    <p:extLst>
      <p:ext uri="{BB962C8B-B14F-4D97-AF65-F5344CB8AC3E}">
        <p14:creationId xmlns:p14="http://schemas.microsoft.com/office/powerpoint/2010/main" val="380744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1363"/>
            <a:ext cx="3076575" cy="2228850"/>
          </a:xfrm>
        </p:spPr>
      </p:sp>
      <p:sp>
        <p:nvSpPr>
          <p:cNvPr id="3" name="Notes Placeholder 2"/>
          <p:cNvSpPr>
            <a:spLocks noGrp="1"/>
          </p:cNvSpPr>
          <p:nvPr>
            <p:ph type="body" idx="1"/>
          </p:nvPr>
        </p:nvSpPr>
        <p:spPr/>
        <p:txBody>
          <a:bodyPr/>
          <a:lstStyle/>
          <a:p>
            <a:endParaRPr lang="en-US" sz="1100" b="1" kern="1200" dirty="0">
              <a:solidFill>
                <a:schemeClr val="tx1"/>
              </a:solidFill>
              <a:latin typeface="+mj-lt"/>
              <a:ea typeface="+mn-ea"/>
              <a:cs typeface="+mn-cs"/>
            </a:endParaRPr>
          </a:p>
        </p:txBody>
      </p:sp>
      <p:sp>
        <p:nvSpPr>
          <p:cNvPr id="4" name="Slide Number Placeholder 3"/>
          <p:cNvSpPr>
            <a:spLocks noGrp="1"/>
          </p:cNvSpPr>
          <p:nvPr>
            <p:ph type="sldNum" sz="quarter" idx="10"/>
          </p:nvPr>
        </p:nvSpPr>
        <p:spPr/>
        <p:txBody>
          <a:bodyPr/>
          <a:lstStyle/>
          <a:p>
            <a:fld id="{65384CDF-D725-4934-88A8-FC89286B5699}" type="slidenum">
              <a:rPr lang="en-US" smtClean="0"/>
              <a:t>9</a:t>
            </a:fld>
            <a:endParaRPr lang="en-US"/>
          </a:p>
        </p:txBody>
      </p:sp>
    </p:spTree>
    <p:extLst>
      <p:ext uri="{BB962C8B-B14F-4D97-AF65-F5344CB8AC3E}">
        <p14:creationId xmlns:p14="http://schemas.microsoft.com/office/powerpoint/2010/main" val="59437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635755" y="396804"/>
            <a:ext cx="8457200" cy="1623151"/>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635755" y="2039781"/>
            <a:ext cx="8457200" cy="1932323"/>
          </a:xfrm>
        </p:spPr>
        <p:txBody>
          <a:bodyPr tIns="0"/>
          <a:lstStyle>
            <a:lvl1pPr marL="29456" indent="0" algn="l">
              <a:buNone/>
              <a:defRPr sz="2800">
                <a:solidFill>
                  <a:schemeClr val="tx2">
                    <a:shade val="30000"/>
                    <a:satMod val="150000"/>
                  </a:schemeClr>
                </a:solidFill>
              </a:defRPr>
            </a:lvl1pPr>
            <a:lvl2pPr marL="490941" indent="0" algn="ctr">
              <a:buNone/>
            </a:lvl2pPr>
            <a:lvl3pPr marL="981883" indent="0" algn="ctr">
              <a:buNone/>
            </a:lvl3pPr>
            <a:lvl4pPr marL="1472824" indent="0" algn="ctr">
              <a:buNone/>
            </a:lvl4pPr>
            <a:lvl5pPr marL="1963765" indent="0" algn="ctr">
              <a:buNone/>
            </a:lvl5pPr>
            <a:lvl6pPr marL="2454707" indent="0" algn="ctr">
              <a:buNone/>
            </a:lvl6pPr>
            <a:lvl7pPr marL="2945648" indent="0" algn="ctr">
              <a:buNone/>
            </a:lvl7pPr>
            <a:lvl8pPr marL="3436590" indent="0" algn="ctr">
              <a:buNone/>
            </a:lvl8pPr>
            <a:lvl9pPr marL="3927531" indent="0" algn="ctr">
              <a:buNone/>
            </a:lvl9pPr>
            <a:extLst/>
          </a:lstStyle>
          <a:p>
            <a:r>
              <a:rPr kumimoji="0" lang="en-US"/>
              <a:t>Click to edit Master subtitle style</a:t>
            </a:r>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B4ADCA-7E22-45FE-9907-EFCFC4F36CEE}" type="slidenum">
              <a:rPr lang="en-US" smtClean="0"/>
              <a:t>‹#›</a:t>
            </a:fld>
            <a:endParaRPr lang="en-US"/>
          </a:p>
        </p:txBody>
      </p:sp>
      <p:sp>
        <p:nvSpPr>
          <p:cNvPr id="8" name="Oval 7"/>
          <p:cNvSpPr/>
          <p:nvPr/>
        </p:nvSpPr>
        <p:spPr>
          <a:xfrm>
            <a:off x="1052129" y="1558782"/>
            <a:ext cx="240143" cy="231879"/>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8188" tIns="49094" rIns="98188" bIns="49094" anchor="ctr"/>
          <a:lstStyle/>
          <a:p>
            <a:pPr algn="ctr" eaLnBrk="1" latinLnBrk="0" hangingPunct="1"/>
            <a:endParaRPr kumimoji="0" lang="en-US"/>
          </a:p>
        </p:txBody>
      </p:sp>
      <p:sp>
        <p:nvSpPr>
          <p:cNvPr id="9" name="Oval 8"/>
          <p:cNvSpPr/>
          <p:nvPr/>
        </p:nvSpPr>
        <p:spPr>
          <a:xfrm>
            <a:off x="1321310" y="1482942"/>
            <a:ext cx="73087" cy="7057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8188" tIns="49094" rIns="98188" bIns="49094" anchor="ctr"/>
          <a:lstStyle/>
          <a:p>
            <a:pPr algn="ctr" eaLnBrk="1" latinLnBrk="0" hangingPunct="1"/>
            <a:endParaRPr kumimoji="0" lang="en-US"/>
          </a:p>
        </p:txBody>
      </p:sp>
      <p:sp>
        <p:nvSpPr>
          <p:cNvPr id="11" name="Date Placeholder 23"/>
          <p:cNvSpPr>
            <a:spLocks noGrp="1"/>
          </p:cNvSpPr>
          <p:nvPr>
            <p:ph type="dt" sz="half" idx="2"/>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4ADCA-7E22-45FE-9907-EFCFC4F36CEE}" type="slidenum">
              <a:rPr lang="en-US" smtClean="0"/>
              <a:t>‹#›</a:t>
            </a:fld>
            <a:endParaRPr lang="en-US"/>
          </a:p>
        </p:txBody>
      </p:sp>
      <p:sp>
        <p:nvSpPr>
          <p:cNvPr id="7" name="Date Placeholder 23"/>
          <p:cNvSpPr>
            <a:spLocks noGrp="1"/>
          </p:cNvSpPr>
          <p:nvPr>
            <p:ph type="dt" sz="half" idx="2"/>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741" y="302804"/>
            <a:ext cx="2088198" cy="645157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305124" y="302805"/>
            <a:ext cx="6351601" cy="645157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4ADCA-7E22-45FE-9907-EFCFC4F36CEE}" type="slidenum">
              <a:rPr lang="en-US" smtClean="0"/>
              <a:t>‹#›</a:t>
            </a:fld>
            <a:endParaRPr lang="en-US"/>
          </a:p>
        </p:txBody>
      </p:sp>
      <p:sp>
        <p:nvSpPr>
          <p:cNvPr id="7" name="Date Placeholder 23"/>
          <p:cNvSpPr>
            <a:spLocks noGrp="1"/>
          </p:cNvSpPr>
          <p:nvPr>
            <p:ph type="dt" sz="half" idx="2"/>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6AB4ADCA-7E22-45FE-9907-EFCFC4F36CEE}" type="slidenum">
              <a:rPr lang="en-US" smtClean="0"/>
              <a:t>‹#›</a:t>
            </a:fld>
            <a:endParaRPr lang="en-US"/>
          </a:p>
        </p:txBody>
      </p:sp>
      <p:sp>
        <p:nvSpPr>
          <p:cNvPr id="7" name="Date Placeholder 23"/>
          <p:cNvSpPr>
            <a:spLocks noGrp="1"/>
          </p:cNvSpPr>
          <p:nvPr>
            <p:ph type="dt" sz="half" idx="2"/>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606696" y="-60"/>
            <a:ext cx="7830741" cy="756132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2" name="Title 1"/>
          <p:cNvSpPr>
            <a:spLocks noGrp="1"/>
          </p:cNvSpPr>
          <p:nvPr>
            <p:ph type="title"/>
          </p:nvPr>
        </p:nvSpPr>
        <p:spPr>
          <a:xfrm>
            <a:off x="2944112" y="2866979"/>
            <a:ext cx="7308692" cy="2520421"/>
          </a:xfrm>
        </p:spPr>
        <p:txBody>
          <a:bodyPr anchor="t"/>
          <a:lstStyle>
            <a:lvl1pPr algn="l">
              <a:lnSpc>
                <a:spcPts val="4832"/>
              </a:lnSpc>
              <a:buNone/>
              <a:defRPr sz="4300" b="1" cap="all"/>
            </a:lvl1pPr>
            <a:extLst/>
          </a:lstStyle>
          <a:p>
            <a:r>
              <a:rPr kumimoji="0" lang="en-US"/>
              <a:t>Click to edit Master title style</a:t>
            </a:r>
          </a:p>
        </p:txBody>
      </p:sp>
      <p:sp>
        <p:nvSpPr>
          <p:cNvPr id="3" name="Text Placeholder 2"/>
          <p:cNvSpPr>
            <a:spLocks noGrp="1"/>
          </p:cNvSpPr>
          <p:nvPr>
            <p:ph type="body" idx="1"/>
          </p:nvPr>
        </p:nvSpPr>
        <p:spPr>
          <a:xfrm>
            <a:off x="2944112" y="1176197"/>
            <a:ext cx="7308692" cy="1664527"/>
          </a:xfrm>
        </p:spPr>
        <p:txBody>
          <a:bodyPr anchor="b"/>
          <a:lstStyle>
            <a:lvl1pPr marL="19638" indent="0">
              <a:lnSpc>
                <a:spcPts val="2470"/>
              </a:lnSpc>
              <a:spcBef>
                <a:spcPts val="0"/>
              </a:spcBef>
              <a:buNone/>
              <a:defRPr sz="2100">
                <a:solidFill>
                  <a:schemeClr val="tx2">
                    <a:shade val="30000"/>
                    <a:satMod val="150000"/>
                  </a:schemeClr>
                </a:solidFill>
              </a:defRPr>
            </a:lvl1pPr>
            <a:lvl2pPr>
              <a:buNone/>
              <a:defRPr sz="1900">
                <a:solidFill>
                  <a:schemeClr val="tx1">
                    <a:tint val="75000"/>
                  </a:schemeClr>
                </a:solidFill>
              </a:defRPr>
            </a:lvl2pPr>
            <a:lvl3pPr>
              <a:buNone/>
              <a:defRPr sz="17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eaLnBrk="1" latinLnBrk="0" hangingPunct="1"/>
            <a:r>
              <a:rPr kumimoji="0"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4ADCA-7E22-45FE-9907-EFCFC4F36CEE}" type="slidenum">
              <a:rPr lang="en-US" smtClean="0"/>
              <a:t>‹#›</a:t>
            </a:fld>
            <a:endParaRPr lang="en-US"/>
          </a:p>
        </p:txBody>
      </p:sp>
      <p:sp>
        <p:nvSpPr>
          <p:cNvPr id="10" name="Rectangle 9"/>
          <p:cNvSpPr/>
          <p:nvPr/>
        </p:nvSpPr>
        <p:spPr bwMode="invGray">
          <a:xfrm>
            <a:off x="2610247" y="0"/>
            <a:ext cx="87008" cy="756132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8" name="Oval 7"/>
          <p:cNvSpPr/>
          <p:nvPr/>
        </p:nvSpPr>
        <p:spPr>
          <a:xfrm>
            <a:off x="2480444" y="3103289"/>
            <a:ext cx="240143" cy="231879"/>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8188" tIns="49094" rIns="98188" bIns="49094" anchor="ctr"/>
          <a:lstStyle/>
          <a:p>
            <a:pPr algn="ctr" eaLnBrk="1" latinLnBrk="0" hangingPunct="1"/>
            <a:endParaRPr kumimoji="0" lang="en-US"/>
          </a:p>
        </p:txBody>
      </p:sp>
      <p:sp>
        <p:nvSpPr>
          <p:cNvPr id="9" name="Oval 8"/>
          <p:cNvSpPr/>
          <p:nvPr/>
        </p:nvSpPr>
        <p:spPr>
          <a:xfrm>
            <a:off x="2749625" y="3027449"/>
            <a:ext cx="73087" cy="7057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8188" tIns="49094" rIns="98188" bIns="49094" anchor="ctr"/>
          <a:lstStyle/>
          <a:p>
            <a:pPr algn="ctr" eaLnBrk="1" latinLnBrk="0" hangingPunct="1"/>
            <a:endParaRPr kumimoji="0" lang="en-US"/>
          </a:p>
        </p:txBody>
      </p:sp>
      <p:sp>
        <p:nvSpPr>
          <p:cNvPr id="11" name="Date Placeholder 23"/>
          <p:cNvSpPr>
            <a:spLocks noGrp="1"/>
          </p:cNvSpPr>
          <p:nvPr>
            <p:ph type="dt" sz="half" idx="2"/>
          </p:nvPr>
        </p:nvSpPr>
        <p:spPr>
          <a:xfrm>
            <a:off x="2587287" y="7029317"/>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39235" y="302450"/>
            <a:ext cx="8561610" cy="1260211"/>
          </a:xfrm>
        </p:spPr>
        <p:txBody>
          <a:bodyPr/>
          <a:lstStyle/>
          <a:p>
            <a:r>
              <a:rPr kumimoji="0" lang="en-US"/>
              <a:t>Click to edit Master title style</a:t>
            </a:r>
          </a:p>
        </p:txBody>
      </p:sp>
      <p:sp>
        <p:nvSpPr>
          <p:cNvPr id="3" name="Content Placeholder 2"/>
          <p:cNvSpPr>
            <a:spLocks noGrp="1"/>
          </p:cNvSpPr>
          <p:nvPr>
            <p:ph sz="half" idx="1"/>
          </p:nvPr>
        </p:nvSpPr>
        <p:spPr>
          <a:xfrm>
            <a:off x="1639235" y="1680281"/>
            <a:ext cx="4176395" cy="5141659"/>
          </a:xfrm>
        </p:spPr>
        <p:txBody>
          <a:bodyPr/>
          <a:lstStyle>
            <a:lvl1pPr>
              <a:defRPr sz="3000"/>
            </a:lvl1pPr>
            <a:lvl2pPr>
              <a:defRPr sz="2600"/>
            </a:lvl2pPr>
            <a:lvl3pPr>
              <a:defRPr sz="2100"/>
            </a:lvl3pPr>
            <a:lvl4pPr>
              <a:defRPr sz="1900"/>
            </a:lvl4pPr>
            <a:lvl5pPr>
              <a:defRPr sz="19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024450" y="1680281"/>
            <a:ext cx="4176395" cy="5141659"/>
          </a:xfrm>
        </p:spPr>
        <p:txBody>
          <a:bodyPr/>
          <a:lstStyle>
            <a:lvl1pPr>
              <a:defRPr sz="3000"/>
            </a:lvl1pPr>
            <a:lvl2pPr>
              <a:defRPr sz="2600"/>
            </a:lvl2pPr>
            <a:lvl3pPr>
              <a:defRPr sz="2100"/>
            </a:lvl3pPr>
            <a:lvl4pPr>
              <a:defRPr sz="1900"/>
            </a:lvl4pPr>
            <a:lvl5pPr>
              <a:defRPr sz="19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4ADCA-7E22-45FE-9907-EFCFC4F36CEE}" type="slidenum">
              <a:rPr lang="en-US" smtClean="0"/>
              <a:t>‹#›</a:t>
            </a:fld>
            <a:endParaRPr lang="en-US"/>
          </a:p>
        </p:txBody>
      </p:sp>
      <p:sp>
        <p:nvSpPr>
          <p:cNvPr id="8" name="Date Placeholder 23"/>
          <p:cNvSpPr>
            <a:spLocks noGrp="1"/>
          </p:cNvSpPr>
          <p:nvPr>
            <p:ph type="dt" sz="half" idx="13"/>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050" y="5689509"/>
            <a:ext cx="9396889" cy="1260211"/>
          </a:xfrm>
        </p:spPr>
        <p:txBody>
          <a:bodyPr anchor="ctr"/>
          <a:lstStyle>
            <a:lvl1pPr algn="ctr">
              <a:defRPr sz="4800" b="1" cap="none" baseline="0"/>
            </a:lvl1pPr>
            <a:extLst/>
          </a:lstStyle>
          <a:p>
            <a:r>
              <a:rPr kumimoji="0" lang="en-US"/>
              <a:t>Click to edit Master title style</a:t>
            </a:r>
          </a:p>
        </p:txBody>
      </p:sp>
      <p:sp>
        <p:nvSpPr>
          <p:cNvPr id="3" name="Text Placeholder 2"/>
          <p:cNvSpPr>
            <a:spLocks noGrp="1"/>
          </p:cNvSpPr>
          <p:nvPr>
            <p:ph type="body" idx="1"/>
          </p:nvPr>
        </p:nvSpPr>
        <p:spPr>
          <a:xfrm>
            <a:off x="522049" y="361942"/>
            <a:ext cx="4594035" cy="705718"/>
          </a:xfrm>
          <a:solidFill>
            <a:schemeClr val="bg1"/>
          </a:solidFill>
          <a:ln w="10795">
            <a:solidFill>
              <a:schemeClr val="bg1"/>
            </a:solidFill>
            <a:miter lim="800000"/>
          </a:ln>
        </p:spPr>
        <p:txBody>
          <a:bodyPr anchor="ctr"/>
          <a:lstStyle>
            <a:lvl1pPr marL="68732" indent="0" algn="l">
              <a:lnSpc>
                <a:spcPct val="100000"/>
              </a:lnSpc>
              <a:spcBef>
                <a:spcPts val="107"/>
              </a:spcBef>
              <a:buNone/>
              <a:defRPr sz="2000" b="0">
                <a:solidFill>
                  <a:schemeClr val="tx1"/>
                </a:solidFill>
              </a:defRPr>
            </a:lvl1pPr>
            <a:lvl2pPr>
              <a:buNone/>
              <a:defRPr sz="2100" b="1"/>
            </a:lvl2pPr>
            <a:lvl3pPr>
              <a:buNone/>
              <a:defRPr sz="1900" b="1"/>
            </a:lvl3pPr>
            <a:lvl4pPr>
              <a:buNone/>
              <a:defRPr sz="1700" b="1"/>
            </a:lvl4pPr>
            <a:lvl5pPr>
              <a:buNone/>
              <a:defRPr sz="17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324904" y="361942"/>
            <a:ext cx="4594035" cy="705718"/>
          </a:xfrm>
          <a:solidFill>
            <a:schemeClr val="bg1"/>
          </a:solidFill>
          <a:ln w="10795">
            <a:solidFill>
              <a:schemeClr val="bg1"/>
            </a:solidFill>
            <a:miter lim="800000"/>
          </a:ln>
        </p:spPr>
        <p:txBody>
          <a:bodyPr anchor="ctr"/>
          <a:lstStyle>
            <a:lvl1pPr marL="68732" indent="0" algn="l">
              <a:lnSpc>
                <a:spcPct val="100000"/>
              </a:lnSpc>
              <a:spcBef>
                <a:spcPts val="107"/>
              </a:spcBef>
              <a:buNone/>
              <a:defRPr sz="2000" b="0">
                <a:solidFill>
                  <a:schemeClr val="tx1"/>
                </a:solidFill>
              </a:defRPr>
            </a:lvl1pPr>
            <a:lvl2pPr>
              <a:buNone/>
              <a:defRPr sz="2100" b="1"/>
            </a:lvl2pPr>
            <a:lvl3pPr>
              <a:buNone/>
              <a:defRPr sz="1900" b="1"/>
            </a:lvl3pPr>
            <a:lvl4pPr>
              <a:buNone/>
              <a:defRPr sz="1700" b="1"/>
            </a:lvl4pPr>
            <a:lvl5pPr>
              <a:buNone/>
              <a:defRPr sz="17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22049" y="1068738"/>
            <a:ext cx="4594035" cy="4536758"/>
          </a:xfrm>
          <a:ln w="10795">
            <a:solidFill>
              <a:schemeClr val="bg1"/>
            </a:solidFill>
            <a:prstDash val="dash"/>
            <a:miter lim="800000"/>
          </a:ln>
        </p:spPr>
        <p:txBody>
          <a:bodyPr/>
          <a:lstStyle>
            <a:lvl1pPr marL="422210" indent="-294565">
              <a:lnSpc>
                <a:spcPct val="100000"/>
              </a:lnSpc>
              <a:spcBef>
                <a:spcPts val="752"/>
              </a:spcBef>
              <a:defRPr sz="2600"/>
            </a:lvl1pPr>
            <a:lvl2pPr>
              <a:lnSpc>
                <a:spcPct val="100000"/>
              </a:lnSpc>
              <a:spcBef>
                <a:spcPts val="752"/>
              </a:spcBef>
              <a:defRPr sz="2100"/>
            </a:lvl2pPr>
            <a:lvl3pPr>
              <a:lnSpc>
                <a:spcPct val="100000"/>
              </a:lnSpc>
              <a:spcBef>
                <a:spcPts val="752"/>
              </a:spcBef>
              <a:defRPr sz="1900"/>
            </a:lvl3pPr>
            <a:lvl4pPr>
              <a:lnSpc>
                <a:spcPct val="100000"/>
              </a:lnSpc>
              <a:spcBef>
                <a:spcPts val="752"/>
              </a:spcBef>
              <a:defRPr sz="1700"/>
            </a:lvl4pPr>
            <a:lvl5pPr>
              <a:lnSpc>
                <a:spcPct val="100000"/>
              </a:lnSpc>
              <a:spcBef>
                <a:spcPts val="752"/>
              </a:spcBef>
              <a:defRPr sz="1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324904" y="1068738"/>
            <a:ext cx="4594035" cy="4536758"/>
          </a:xfrm>
          <a:ln w="10795">
            <a:solidFill>
              <a:schemeClr val="bg1"/>
            </a:solidFill>
            <a:prstDash val="dash"/>
            <a:miter lim="800000"/>
          </a:ln>
        </p:spPr>
        <p:txBody>
          <a:bodyPr/>
          <a:lstStyle>
            <a:lvl1pPr marL="422210" indent="-294565">
              <a:lnSpc>
                <a:spcPct val="100000"/>
              </a:lnSpc>
              <a:spcBef>
                <a:spcPts val="752"/>
              </a:spcBef>
              <a:defRPr sz="2600"/>
            </a:lvl1pPr>
            <a:lvl2pPr>
              <a:lnSpc>
                <a:spcPct val="100000"/>
              </a:lnSpc>
              <a:spcBef>
                <a:spcPts val="752"/>
              </a:spcBef>
              <a:defRPr sz="2100"/>
            </a:lvl2pPr>
            <a:lvl3pPr>
              <a:lnSpc>
                <a:spcPct val="100000"/>
              </a:lnSpc>
              <a:spcBef>
                <a:spcPts val="752"/>
              </a:spcBef>
              <a:defRPr sz="1900"/>
            </a:lvl3pPr>
            <a:lvl4pPr>
              <a:lnSpc>
                <a:spcPct val="100000"/>
              </a:lnSpc>
              <a:spcBef>
                <a:spcPts val="752"/>
              </a:spcBef>
              <a:defRPr sz="1700"/>
            </a:lvl4pPr>
            <a:lvl5pPr>
              <a:lnSpc>
                <a:spcPct val="100000"/>
              </a:lnSpc>
              <a:spcBef>
                <a:spcPts val="752"/>
              </a:spcBef>
              <a:defRPr sz="1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4ADCA-7E22-45FE-9907-EFCFC4F36CEE}" type="slidenum">
              <a:rPr lang="en-US" smtClean="0"/>
              <a:t>‹#›</a:t>
            </a:fld>
            <a:endParaRPr lang="en-US"/>
          </a:p>
        </p:txBody>
      </p:sp>
      <p:sp>
        <p:nvSpPr>
          <p:cNvPr id="10" name="Date Placeholder 23"/>
          <p:cNvSpPr>
            <a:spLocks noGrp="1"/>
          </p:cNvSpPr>
          <p:nvPr>
            <p:ph type="dt" sz="half" idx="13"/>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39235" y="302450"/>
            <a:ext cx="8561610" cy="1260211"/>
          </a:xfrm>
        </p:spPr>
        <p:txBody>
          <a:bodyPr anchor="ctr"/>
          <a:lstStyle/>
          <a:p>
            <a:r>
              <a:rPr kumimoji="0"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4ADCA-7E22-45FE-9907-EFCFC4F36CEE}" type="slidenum">
              <a:rPr lang="en-US" smtClean="0"/>
              <a:t>‹#›</a:t>
            </a:fld>
            <a:endParaRPr lang="en-US"/>
          </a:p>
        </p:txBody>
      </p:sp>
      <p:sp>
        <p:nvSpPr>
          <p:cNvPr id="6" name="Date Placeholder 23"/>
          <p:cNvSpPr>
            <a:spLocks noGrp="1"/>
          </p:cNvSpPr>
          <p:nvPr>
            <p:ph type="dt" sz="half" idx="2"/>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158950" y="0"/>
            <a:ext cx="9282038" cy="756126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4ADCA-7E22-45FE-9907-EFCFC4F36CEE}" type="slidenum">
              <a:rPr lang="en-US" smtClean="0"/>
              <a:t>‹#›</a:t>
            </a:fld>
            <a:endParaRPr lang="en-US"/>
          </a:p>
        </p:txBody>
      </p:sp>
      <p:sp>
        <p:nvSpPr>
          <p:cNvPr id="6" name="Rectangle 5"/>
          <p:cNvSpPr/>
          <p:nvPr/>
        </p:nvSpPr>
        <p:spPr bwMode="invGray">
          <a:xfrm>
            <a:off x="1158950" y="-60"/>
            <a:ext cx="83528" cy="756132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7" name="Date Placeholder 23"/>
          <p:cNvSpPr>
            <a:spLocks noGrp="1"/>
          </p:cNvSpPr>
          <p:nvPr>
            <p:ph type="dt" sz="half" idx="2"/>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049" y="239008"/>
            <a:ext cx="4350412" cy="1281214"/>
          </a:xfrm>
          <a:ln>
            <a:noFill/>
          </a:ln>
        </p:spPr>
        <p:txBody>
          <a:bodyPr anchor="b"/>
          <a:lstStyle>
            <a:lvl1pPr algn="l">
              <a:lnSpc>
                <a:spcPts val="2148"/>
              </a:lnSpc>
              <a:buNone/>
              <a:defRPr sz="2400" b="1" cap="all" baseline="0"/>
            </a:lvl1pPr>
            <a:extLst/>
          </a:lstStyle>
          <a:p>
            <a:r>
              <a:rPr kumimoji="0" lang="en-US"/>
              <a:t>Click to edit Master title style</a:t>
            </a:r>
          </a:p>
        </p:txBody>
      </p:sp>
      <p:sp>
        <p:nvSpPr>
          <p:cNvPr id="3" name="Text Placeholder 2"/>
          <p:cNvSpPr>
            <a:spLocks noGrp="1"/>
          </p:cNvSpPr>
          <p:nvPr>
            <p:ph type="body" idx="2"/>
          </p:nvPr>
        </p:nvSpPr>
        <p:spPr>
          <a:xfrm>
            <a:off x="522049" y="1551243"/>
            <a:ext cx="4350412" cy="770129"/>
          </a:xfrm>
        </p:spPr>
        <p:txBody>
          <a:bodyPr/>
          <a:lstStyle>
            <a:lvl1pPr marL="49094" indent="0">
              <a:lnSpc>
                <a:spcPct val="100000"/>
              </a:lnSpc>
              <a:spcBef>
                <a:spcPts val="0"/>
              </a:spcBef>
              <a:buNone/>
              <a:defRPr sz="1500"/>
            </a:lvl1pPr>
            <a:lvl2pPr>
              <a:buNone/>
              <a:defRPr sz="1300"/>
            </a:lvl2pPr>
            <a:lvl3pPr>
              <a:buNone/>
              <a:defRPr sz="1100"/>
            </a:lvl3pPr>
            <a:lvl4pPr>
              <a:buNone/>
              <a:defRPr sz="1000"/>
            </a:lvl4pPr>
            <a:lvl5pPr>
              <a:buNone/>
              <a:defRPr sz="10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522049" y="2352395"/>
            <a:ext cx="9309881" cy="4401986"/>
          </a:xfrm>
        </p:spPr>
        <p:txBody>
          <a:bodyPr/>
          <a:lstStyle>
            <a:lvl1pPr>
              <a:defRPr sz="3400"/>
            </a:lvl1pPr>
            <a:lvl2pPr>
              <a:defRPr sz="3000"/>
            </a:lvl2pPr>
            <a:lvl3pPr>
              <a:defRPr sz="26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4ADCA-7E22-45FE-9907-EFCFC4F36CEE}" type="slidenum">
              <a:rPr lang="en-US" smtClean="0"/>
              <a:t>‹#›</a:t>
            </a:fld>
            <a:endParaRPr lang="en-US"/>
          </a:p>
        </p:txBody>
      </p:sp>
      <p:sp>
        <p:nvSpPr>
          <p:cNvPr id="8" name="Date Placeholder 23"/>
          <p:cNvSpPr>
            <a:spLocks noGrp="1"/>
          </p:cNvSpPr>
          <p:nvPr>
            <p:ph type="dt" sz="half" idx="13"/>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1896" y="1176196"/>
            <a:ext cx="3132296" cy="2184365"/>
          </a:xfrm>
        </p:spPr>
        <p:txBody>
          <a:bodyPr anchor="b">
            <a:noAutofit/>
          </a:bodyPr>
          <a:lstStyle>
            <a:lvl1pPr algn="l">
              <a:buNone/>
              <a:defRPr sz="2300" b="1">
                <a:effectLst/>
              </a:defRPr>
            </a:lvl1pPr>
            <a:extLst/>
          </a:lstStyle>
          <a:p>
            <a:r>
              <a:rPr kumimoji="0"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4ADCA-7E22-45FE-9907-EFCFC4F36CEE}" type="slidenum">
              <a:rPr lang="en-US" smtClean="0"/>
              <a:t>‹#›</a:t>
            </a:fld>
            <a:endParaRPr lang="en-US"/>
          </a:p>
        </p:txBody>
      </p:sp>
      <p:sp>
        <p:nvSpPr>
          <p:cNvPr id="8" name="Rectangle 7"/>
          <p:cNvSpPr/>
          <p:nvPr/>
        </p:nvSpPr>
        <p:spPr>
          <a:xfrm>
            <a:off x="870082" y="1176196"/>
            <a:ext cx="5220494" cy="5040842"/>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8188" tIns="294565" rIns="98188" bIns="49094" rtlCol="0" anchor="t">
            <a:normAutofit/>
          </a:bodyPr>
          <a:lstStyle/>
          <a:p>
            <a:pPr marL="0" indent="-304384" algn="l" rtl="0" eaLnBrk="1" latinLnBrk="0" hangingPunct="1">
              <a:lnSpc>
                <a:spcPts val="3221"/>
              </a:lnSpc>
              <a:spcBef>
                <a:spcPts val="644"/>
              </a:spcBef>
              <a:buClr>
                <a:schemeClr val="accent1"/>
              </a:buClr>
              <a:buSzPct val="80000"/>
              <a:buFont typeface="Wingdings 2"/>
              <a:buNone/>
            </a:pPr>
            <a:endParaRPr kumimoji="0" lang="en-US" sz="3400" kern="1200">
              <a:solidFill>
                <a:schemeClr val="tx1"/>
              </a:solidFill>
              <a:latin typeface="+mn-lt"/>
              <a:ea typeface="+mn-ea"/>
              <a:cs typeface="+mn-cs"/>
            </a:endParaRPr>
          </a:p>
        </p:txBody>
      </p:sp>
      <p:sp>
        <p:nvSpPr>
          <p:cNvPr id="3" name="Picture Placeholder 2"/>
          <p:cNvSpPr>
            <a:spLocks noGrp="1"/>
          </p:cNvSpPr>
          <p:nvPr>
            <p:ph type="pic" idx="1"/>
          </p:nvPr>
        </p:nvSpPr>
        <p:spPr>
          <a:xfrm>
            <a:off x="957090" y="1260216"/>
            <a:ext cx="5046478" cy="3874933"/>
          </a:xfrm>
          <a:prstGeom prst="roundRect">
            <a:avLst>
              <a:gd name="adj" fmla="val 783"/>
            </a:avLst>
          </a:prstGeom>
          <a:solidFill>
            <a:schemeClr val="bg2"/>
          </a:solidFill>
          <a:ln w="127000">
            <a:noFill/>
            <a:miter lim="800000"/>
          </a:ln>
          <a:effectLst/>
        </p:spPr>
        <p:txBody>
          <a:bodyPr lIns="98188" tIns="294565" anchor="t"/>
          <a:lstStyle>
            <a:lvl1pPr marL="0" indent="0" algn="l" eaLnBrk="1" latinLnBrk="0" hangingPunct="1">
              <a:buNone/>
              <a:defRPr sz="3400"/>
            </a:lvl1pPr>
            <a:extLst/>
          </a:lstStyle>
          <a:p>
            <a:pPr marL="0" algn="l" eaLnBrk="1" latinLnBrk="0" hangingPunct="1"/>
            <a:r>
              <a:rPr kumimoji="0" lang="en-US"/>
              <a:t>Click icon to add picture</a:t>
            </a:r>
          </a:p>
        </p:txBody>
      </p:sp>
      <p:sp>
        <p:nvSpPr>
          <p:cNvPr id="9" name="Flowchart: Process 8"/>
          <p:cNvSpPr/>
          <p:nvPr/>
        </p:nvSpPr>
        <p:spPr>
          <a:xfrm rot="19468671">
            <a:off x="452996" y="1052205"/>
            <a:ext cx="783074" cy="22526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10" name="Flowchart: Process 9"/>
          <p:cNvSpPr/>
          <p:nvPr/>
        </p:nvSpPr>
        <p:spPr>
          <a:xfrm rot="2103354" flipH="1">
            <a:off x="5713389" y="1032850"/>
            <a:ext cx="741310" cy="22526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4" name="Text Placeholder 3"/>
          <p:cNvSpPr>
            <a:spLocks noGrp="1"/>
          </p:cNvSpPr>
          <p:nvPr>
            <p:ph type="body" sz="half" idx="2"/>
          </p:nvPr>
        </p:nvSpPr>
        <p:spPr>
          <a:xfrm>
            <a:off x="957090" y="5292884"/>
            <a:ext cx="5046478" cy="840140"/>
          </a:xfrm>
        </p:spPr>
        <p:txBody>
          <a:bodyPr anchor="ctr"/>
          <a:lstStyle>
            <a:lvl1pPr marL="0" indent="0" algn="l">
              <a:lnSpc>
                <a:spcPts val="1718"/>
              </a:lnSpc>
              <a:spcBef>
                <a:spcPts val="0"/>
              </a:spcBef>
              <a:buNone/>
              <a:defRPr sz="1500">
                <a:solidFill>
                  <a:srgbClr val="777777"/>
                </a:solidFill>
              </a:defRPr>
            </a:lvl1pPr>
            <a:lvl2pPr>
              <a:defRPr sz="1300"/>
            </a:lvl2pPr>
            <a:lvl3pPr>
              <a:defRPr sz="1100"/>
            </a:lvl3pPr>
            <a:lvl4pPr>
              <a:defRPr sz="1000"/>
            </a:lvl4pPr>
            <a:lvl5pPr>
              <a:defRPr sz="1000"/>
            </a:lvl5pPr>
            <a:extLst/>
          </a:lstStyle>
          <a:p>
            <a:pPr lvl="0" eaLnBrk="1" latinLnBrk="0" hangingPunct="1"/>
            <a:r>
              <a:rPr kumimoji="0" lang="en-US"/>
              <a:t>Click to edit Master text styles</a:t>
            </a:r>
          </a:p>
        </p:txBody>
      </p:sp>
      <p:sp>
        <p:nvSpPr>
          <p:cNvPr id="11" name="Date Placeholder 23"/>
          <p:cNvSpPr>
            <a:spLocks noGrp="1"/>
          </p:cNvSpPr>
          <p:nvPr>
            <p:ph type="dt" sz="half" idx="13"/>
          </p:nvPr>
        </p:nvSpPr>
        <p:spPr>
          <a:xfrm>
            <a:off x="1155072" y="7036175"/>
            <a:ext cx="2436231" cy="525088"/>
          </a:xfrm>
          <a:prstGeom prst="rect">
            <a:avLst/>
          </a:prstGeom>
        </p:spPr>
        <p:txBody>
          <a:bodyPr anchor="b"/>
          <a:lstStyle>
            <a:lvl1pPr algn="l" eaLnBrk="1" latinLnBrk="0" hangingPunct="1">
              <a:defRPr kumimoji="0" sz="1300">
                <a:solidFill>
                  <a:schemeClr val="bg2">
                    <a:shade val="50000"/>
                    <a:satMod val="200000"/>
                  </a:schemeClr>
                </a:solidFill>
              </a:defRPr>
            </a:lvl1pPr>
            <a:extLst/>
          </a:lstStyle>
          <a:p>
            <a:r>
              <a:rPr lang="en-US"/>
              <a:t>12.12.2014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931657" y="-899591"/>
            <a:ext cx="1871347" cy="1806949"/>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8" name="Oval 7"/>
          <p:cNvSpPr/>
          <p:nvPr/>
        </p:nvSpPr>
        <p:spPr>
          <a:xfrm>
            <a:off x="192762" y="23267"/>
            <a:ext cx="1943630" cy="1876745"/>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11" name="Donut 10"/>
          <p:cNvSpPr/>
          <p:nvPr/>
        </p:nvSpPr>
        <p:spPr>
          <a:xfrm rot="2315675">
            <a:off x="208823" y="1163271"/>
            <a:ext cx="1285389" cy="121569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12" name="Rectangle 11"/>
          <p:cNvSpPr/>
          <p:nvPr/>
        </p:nvSpPr>
        <p:spPr>
          <a:xfrm>
            <a:off x="1156541" y="23266"/>
            <a:ext cx="9284449" cy="756132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
        <p:nvSpPr>
          <p:cNvPr id="5" name="Title Placeholder 4"/>
          <p:cNvSpPr>
            <a:spLocks noGrp="1"/>
          </p:cNvSpPr>
          <p:nvPr>
            <p:ph type="title"/>
          </p:nvPr>
        </p:nvSpPr>
        <p:spPr>
          <a:xfrm>
            <a:off x="1639235" y="302801"/>
            <a:ext cx="8561610" cy="1260211"/>
          </a:xfrm>
          <a:prstGeom prst="rect">
            <a:avLst/>
          </a:prstGeom>
        </p:spPr>
        <p:txBody>
          <a:bodyPr lIns="98188" tIns="49094" rIns="98188" bIns="49094" anchor="ctr">
            <a:normAutofit/>
          </a:bodyPr>
          <a:lstStyle/>
          <a:p>
            <a:r>
              <a:rPr kumimoji="0" lang="en-US"/>
              <a:t>Click to edit Master title style</a:t>
            </a:r>
          </a:p>
        </p:txBody>
      </p:sp>
      <p:sp>
        <p:nvSpPr>
          <p:cNvPr id="9" name="Text Placeholder 8"/>
          <p:cNvSpPr>
            <a:spLocks noGrp="1"/>
          </p:cNvSpPr>
          <p:nvPr>
            <p:ph type="body" idx="1"/>
          </p:nvPr>
        </p:nvSpPr>
        <p:spPr>
          <a:xfrm>
            <a:off x="1639235" y="1596267"/>
            <a:ext cx="8561610" cy="5292884"/>
          </a:xfrm>
          <a:prstGeom prst="rect">
            <a:avLst/>
          </a:prstGeom>
        </p:spPr>
        <p:txBody>
          <a:bodyPr lIns="98188" tIns="49094" rIns="98188" bIns="4909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1155072" y="7036175"/>
            <a:ext cx="2436231" cy="525088"/>
          </a:xfrm>
          <a:prstGeom prst="rect">
            <a:avLst/>
          </a:prstGeom>
        </p:spPr>
        <p:txBody>
          <a:bodyPr lIns="98188" tIns="49094" rIns="98188" bIns="49094" anchor="b"/>
          <a:lstStyle>
            <a:lvl1pPr algn="l" eaLnBrk="1" latinLnBrk="0" hangingPunct="1">
              <a:defRPr kumimoji="0" sz="1300">
                <a:solidFill>
                  <a:schemeClr val="bg2">
                    <a:shade val="50000"/>
                    <a:satMod val="200000"/>
                  </a:schemeClr>
                </a:solidFill>
              </a:defRPr>
            </a:lvl1pPr>
            <a:extLst/>
          </a:lstStyle>
          <a:p>
            <a:r>
              <a:rPr lang="en-US"/>
              <a:t>12.12.2014</a:t>
            </a:r>
          </a:p>
        </p:txBody>
      </p:sp>
      <p:sp>
        <p:nvSpPr>
          <p:cNvPr id="10" name="Footer Placeholder 9"/>
          <p:cNvSpPr>
            <a:spLocks noGrp="1"/>
          </p:cNvSpPr>
          <p:nvPr>
            <p:ph type="ftr" sz="quarter" idx="3"/>
          </p:nvPr>
        </p:nvSpPr>
        <p:spPr>
          <a:xfrm>
            <a:off x="6525617" y="6952161"/>
            <a:ext cx="3306313" cy="525088"/>
          </a:xfrm>
          <a:prstGeom prst="rect">
            <a:avLst/>
          </a:prstGeom>
        </p:spPr>
        <p:txBody>
          <a:bodyPr lIns="98188" tIns="49094" rIns="98188" bIns="49094" anchor="b"/>
          <a:lstStyle>
            <a:lvl1pPr eaLnBrk="1" latinLnBrk="0" hangingPunct="1">
              <a:defRPr kumimoji="0" sz="13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9835411" y="6952161"/>
            <a:ext cx="522049" cy="525088"/>
          </a:xfrm>
          <a:prstGeom prst="rect">
            <a:avLst/>
          </a:prstGeom>
        </p:spPr>
        <p:txBody>
          <a:bodyPr lIns="98188" tIns="49094" rIns="98188" bIns="49094" anchor="b"/>
          <a:lstStyle>
            <a:lvl1pPr algn="ctr" eaLnBrk="1" latinLnBrk="0" hangingPunct="1">
              <a:defRPr kumimoji="0" sz="1300">
                <a:solidFill>
                  <a:schemeClr val="bg2">
                    <a:shade val="50000"/>
                    <a:satMod val="200000"/>
                  </a:schemeClr>
                </a:solidFill>
                <a:effectLst/>
              </a:defRPr>
            </a:lvl1pPr>
            <a:extLst/>
          </a:lstStyle>
          <a:p>
            <a:fld id="{6AB4ADCA-7E22-45FE-9907-EFCFC4F36CEE}" type="slidenum">
              <a:rPr lang="en-US" smtClean="0"/>
              <a:t>‹#›</a:t>
            </a:fld>
            <a:endParaRPr lang="en-US"/>
          </a:p>
        </p:txBody>
      </p:sp>
      <p:sp>
        <p:nvSpPr>
          <p:cNvPr id="15" name="Rectangle 14"/>
          <p:cNvSpPr/>
          <p:nvPr/>
        </p:nvSpPr>
        <p:spPr bwMode="invGray">
          <a:xfrm>
            <a:off x="1158950" y="-60"/>
            <a:ext cx="83528" cy="756132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8188" tIns="49094" rIns="98188" bIns="49094"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92753" indent="-304384" algn="l" rtl="0" eaLnBrk="1" latinLnBrk="0" hangingPunct="1">
        <a:lnSpc>
          <a:spcPct val="100000"/>
        </a:lnSpc>
        <a:spcBef>
          <a:spcPts val="644"/>
        </a:spcBef>
        <a:buClr>
          <a:schemeClr val="accent1"/>
        </a:buClr>
        <a:buSzPct val="80000"/>
        <a:buFont typeface="Wingdings 2"/>
        <a:buChar char=""/>
        <a:defRPr kumimoji="0" sz="3400" kern="1200">
          <a:solidFill>
            <a:schemeClr val="tx1"/>
          </a:solidFill>
          <a:latin typeface="+mn-lt"/>
          <a:ea typeface="+mn-ea"/>
          <a:cs typeface="+mn-cs"/>
        </a:defRPr>
      </a:lvl1pPr>
      <a:lvl2pPr marL="687318" indent="-255290" algn="l" rtl="0" eaLnBrk="1" latinLnBrk="0" hangingPunct="1">
        <a:lnSpc>
          <a:spcPct val="100000"/>
        </a:lnSpc>
        <a:spcBef>
          <a:spcPts val="591"/>
        </a:spcBef>
        <a:buClr>
          <a:schemeClr val="accent1"/>
        </a:buClr>
        <a:buFont typeface="Verdana"/>
        <a:buChar char="◦"/>
        <a:defRPr kumimoji="0" sz="3000" kern="1200">
          <a:solidFill>
            <a:schemeClr val="tx1"/>
          </a:solidFill>
          <a:latin typeface="+mn-lt"/>
          <a:ea typeface="+mn-ea"/>
          <a:cs typeface="+mn-cs"/>
        </a:defRPr>
      </a:lvl2pPr>
      <a:lvl3pPr marL="952426" indent="-245471" algn="l" rtl="0" eaLnBrk="1" latinLnBrk="0" hangingPunct="1">
        <a:lnSpc>
          <a:spcPct val="100000"/>
        </a:lnSpc>
        <a:spcBef>
          <a:spcPct val="20000"/>
        </a:spcBef>
        <a:buClr>
          <a:schemeClr val="accent2"/>
        </a:buClr>
        <a:buFont typeface="Wingdings 2"/>
        <a:buChar char=""/>
        <a:defRPr kumimoji="0" sz="2600" kern="1200">
          <a:solidFill>
            <a:schemeClr val="tx1"/>
          </a:solidFill>
          <a:latin typeface="+mn-lt"/>
          <a:ea typeface="+mn-ea"/>
          <a:cs typeface="+mn-cs"/>
        </a:defRPr>
      </a:lvl3pPr>
      <a:lvl4pPr marL="1178259" indent="-186558" algn="l" rtl="0" eaLnBrk="1" latinLnBrk="0" hangingPunct="1">
        <a:lnSpc>
          <a:spcPct val="100000"/>
        </a:lnSpc>
        <a:spcBef>
          <a:spcPct val="20000"/>
        </a:spcBef>
        <a:buClr>
          <a:schemeClr val="accent3"/>
        </a:buClr>
        <a:buFont typeface="Wingdings 2"/>
        <a:buChar char=""/>
        <a:defRPr kumimoji="0" sz="2100" kern="1200">
          <a:solidFill>
            <a:schemeClr val="tx1"/>
          </a:solidFill>
          <a:latin typeface="+mn-lt"/>
          <a:ea typeface="+mn-ea"/>
          <a:cs typeface="+mn-cs"/>
        </a:defRPr>
      </a:lvl4pPr>
      <a:lvl5pPr marL="1394273" indent="-196377" algn="l" rtl="0" eaLnBrk="1" latinLnBrk="0" hangingPunct="1">
        <a:lnSpc>
          <a:spcPct val="100000"/>
        </a:lnSpc>
        <a:spcBef>
          <a:spcPct val="20000"/>
        </a:spcBef>
        <a:buClr>
          <a:schemeClr val="accent4"/>
        </a:buClr>
        <a:buFont typeface="Wingdings 2"/>
        <a:buChar char=""/>
        <a:defRPr kumimoji="0" sz="2100" kern="1200">
          <a:solidFill>
            <a:schemeClr val="tx1"/>
          </a:solidFill>
          <a:latin typeface="+mn-lt"/>
          <a:ea typeface="+mn-ea"/>
          <a:cs typeface="+mn-cs"/>
        </a:defRPr>
      </a:lvl5pPr>
      <a:lvl6pPr marL="1620106" indent="-196377" algn="l" rtl="0" eaLnBrk="1" latinLnBrk="0" hangingPunct="1">
        <a:lnSpc>
          <a:spcPct val="100000"/>
        </a:lnSpc>
        <a:spcBef>
          <a:spcPct val="20000"/>
        </a:spcBef>
        <a:buClr>
          <a:schemeClr val="accent5"/>
        </a:buClr>
        <a:buFont typeface="Wingdings 2"/>
        <a:buChar char=""/>
        <a:defRPr kumimoji="0" sz="2100" kern="1200">
          <a:solidFill>
            <a:schemeClr val="tx1"/>
          </a:solidFill>
          <a:latin typeface="+mn-lt"/>
          <a:ea typeface="+mn-ea"/>
          <a:cs typeface="+mn-cs"/>
        </a:defRPr>
      </a:lvl6pPr>
      <a:lvl7pPr marL="1845940" indent="-196377"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7pPr>
      <a:lvl8pPr marL="2061954" indent="-196377"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8pPr>
      <a:lvl9pPr marL="2287787" indent="-196377"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90941" algn="l" rtl="0" eaLnBrk="1" latinLnBrk="0" hangingPunct="1">
        <a:defRPr kumimoji="0" kern="1200">
          <a:solidFill>
            <a:schemeClr val="tx1"/>
          </a:solidFill>
          <a:latin typeface="+mn-lt"/>
          <a:ea typeface="+mn-ea"/>
          <a:cs typeface="+mn-cs"/>
        </a:defRPr>
      </a:lvl2pPr>
      <a:lvl3pPr marL="981883" algn="l" rtl="0" eaLnBrk="1" latinLnBrk="0" hangingPunct="1">
        <a:defRPr kumimoji="0" kern="1200">
          <a:solidFill>
            <a:schemeClr val="tx1"/>
          </a:solidFill>
          <a:latin typeface="+mn-lt"/>
          <a:ea typeface="+mn-ea"/>
          <a:cs typeface="+mn-cs"/>
        </a:defRPr>
      </a:lvl3pPr>
      <a:lvl4pPr marL="1472824" algn="l" rtl="0" eaLnBrk="1" latinLnBrk="0" hangingPunct="1">
        <a:defRPr kumimoji="0" kern="1200">
          <a:solidFill>
            <a:schemeClr val="tx1"/>
          </a:solidFill>
          <a:latin typeface="+mn-lt"/>
          <a:ea typeface="+mn-ea"/>
          <a:cs typeface="+mn-cs"/>
        </a:defRPr>
      </a:lvl4pPr>
      <a:lvl5pPr marL="1963765" algn="l" rtl="0" eaLnBrk="1" latinLnBrk="0" hangingPunct="1">
        <a:defRPr kumimoji="0" kern="1200">
          <a:solidFill>
            <a:schemeClr val="tx1"/>
          </a:solidFill>
          <a:latin typeface="+mn-lt"/>
          <a:ea typeface="+mn-ea"/>
          <a:cs typeface="+mn-cs"/>
        </a:defRPr>
      </a:lvl5pPr>
      <a:lvl6pPr marL="2454707" algn="l" rtl="0" eaLnBrk="1" latinLnBrk="0" hangingPunct="1">
        <a:defRPr kumimoji="0" kern="1200">
          <a:solidFill>
            <a:schemeClr val="tx1"/>
          </a:solidFill>
          <a:latin typeface="+mn-lt"/>
          <a:ea typeface="+mn-ea"/>
          <a:cs typeface="+mn-cs"/>
        </a:defRPr>
      </a:lvl6pPr>
      <a:lvl7pPr marL="2945648" algn="l" rtl="0" eaLnBrk="1" latinLnBrk="0" hangingPunct="1">
        <a:defRPr kumimoji="0" kern="1200">
          <a:solidFill>
            <a:schemeClr val="tx1"/>
          </a:solidFill>
          <a:latin typeface="+mn-lt"/>
          <a:ea typeface="+mn-ea"/>
          <a:cs typeface="+mn-cs"/>
        </a:defRPr>
      </a:lvl7pPr>
      <a:lvl8pPr marL="3436590" algn="l" rtl="0" eaLnBrk="1" latinLnBrk="0" hangingPunct="1">
        <a:defRPr kumimoji="0" kern="1200">
          <a:solidFill>
            <a:schemeClr val="tx1"/>
          </a:solidFill>
          <a:latin typeface="+mn-lt"/>
          <a:ea typeface="+mn-ea"/>
          <a:cs typeface="+mn-cs"/>
        </a:defRPr>
      </a:lvl8pPr>
      <a:lvl9pPr marL="3927531"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monique@praktijk-leefkunst.nl"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hyperlink" Target="http://www.verliesadvies.nl/" TargetMode="External"/><Relationship Id="rId5" Type="http://schemas.openxmlformats.org/officeDocument/2006/relationships/hyperlink" Target="http://www.praktijkleefkunst.nl/" TargetMode="External"/><Relationship Id="rId4" Type="http://schemas.openxmlformats.org/officeDocument/2006/relationships/hyperlink" Target="mailto:info@verliesadvies.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US" dirty="0"/>
              <a:t>OMGAAN met VERLIES </a:t>
            </a:r>
            <a:r>
              <a:rPr lang="en-US"/>
              <a:t>en ROUW in de HULPVERLENING</a:t>
            </a:r>
          </a:p>
        </p:txBody>
      </p:sp>
      <p:sp>
        <p:nvSpPr>
          <p:cNvPr id="5" name="Slide Number Placeholder 4"/>
          <p:cNvSpPr>
            <a:spLocks noGrp="1"/>
          </p:cNvSpPr>
          <p:nvPr>
            <p:ph type="sldNum" sz="quarter" idx="12"/>
          </p:nvPr>
        </p:nvSpPr>
        <p:spPr/>
        <p:txBody>
          <a:bodyPr/>
          <a:lstStyle/>
          <a:p>
            <a:fld id="{6AB4ADCA-7E22-45FE-9907-EFCFC4F36CEE}" type="slidenum">
              <a:rPr lang="en-US" smtClean="0"/>
              <a:t>1</a:t>
            </a:fld>
            <a:endParaRPr lang="en-US"/>
          </a:p>
        </p:txBody>
      </p:sp>
      <p:pic>
        <p:nvPicPr>
          <p:cNvPr id="1026" name="Picture 2" descr="C:\Users\jlp\Desktop\titelblad lich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101" y="2340835"/>
            <a:ext cx="7875273" cy="3239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179934" y="6978777"/>
            <a:ext cx="5904656" cy="384721"/>
          </a:xfrm>
          <a:prstGeom prst="rect">
            <a:avLst/>
          </a:prstGeom>
          <a:noFill/>
        </p:spPr>
        <p:txBody>
          <a:bodyPr wrap="square" rtlCol="0">
            <a:spAutoFit/>
          </a:bodyPr>
          <a:lstStyle/>
          <a:p>
            <a:r>
              <a:rPr lang="en-US"/>
              <a:t>© M. Manders &amp; L. Ploeg </a:t>
            </a:r>
          </a:p>
        </p:txBody>
      </p:sp>
      <p:sp>
        <p:nvSpPr>
          <p:cNvPr id="4" name="TextBox 3"/>
          <p:cNvSpPr txBox="1"/>
          <p:nvPr/>
        </p:nvSpPr>
        <p:spPr>
          <a:xfrm>
            <a:off x="4269172" y="5748510"/>
            <a:ext cx="2721130" cy="384721"/>
          </a:xfrm>
          <a:prstGeom prst="rect">
            <a:avLst/>
          </a:prstGeom>
          <a:noFill/>
        </p:spPr>
        <p:txBody>
          <a:bodyPr wrap="none" rtlCol="0">
            <a:spAutoFit/>
          </a:bodyPr>
          <a:lstStyle/>
          <a:p>
            <a:r>
              <a:rPr lang="en-US"/>
              <a:t>Arnhem, 26 februari 2015</a:t>
            </a:r>
            <a:endParaRPr lang="nl-NL"/>
          </a:p>
        </p:txBody>
      </p:sp>
    </p:spTree>
    <p:extLst>
      <p:ext uri="{BB962C8B-B14F-4D97-AF65-F5344CB8AC3E}">
        <p14:creationId xmlns:p14="http://schemas.microsoft.com/office/powerpoint/2010/main" val="320249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 VERLIESCIRKEL</a:t>
            </a:r>
          </a:p>
        </p:txBody>
      </p:sp>
      <p:sp>
        <p:nvSpPr>
          <p:cNvPr id="3" name="Subtitle 2"/>
          <p:cNvSpPr>
            <a:spLocks noGrp="1"/>
          </p:cNvSpPr>
          <p:nvPr>
            <p:ph type="subTitle" idx="1"/>
          </p:nvPr>
        </p:nvSpPr>
        <p:spPr>
          <a:xfrm>
            <a:off x="1635755" y="2039781"/>
            <a:ext cx="8457200" cy="4837194"/>
          </a:xfrm>
        </p:spPr>
        <p:txBody>
          <a:bodyPr>
            <a:normAutofit lnSpcReduction="10000"/>
          </a:bodyPr>
          <a:lstStyle/>
          <a:p>
            <a:endParaRPr lang="nl-NL" i="1"/>
          </a:p>
          <a:p>
            <a:r>
              <a:rPr lang="nl-NL" i="1"/>
              <a:t>Elk begin is een vervolg. </a:t>
            </a:r>
          </a:p>
          <a:p>
            <a:r>
              <a:rPr lang="nl-NL" i="1"/>
              <a:t>Elk begin is het einde van iets.</a:t>
            </a:r>
          </a:p>
          <a:p>
            <a:br>
              <a:rPr lang="nl-NL" i="1"/>
            </a:br>
            <a:r>
              <a:rPr lang="nl-NL"/>
              <a:t>(Paul Valéry)</a:t>
            </a:r>
          </a:p>
          <a:p>
            <a:endParaRPr lang="nl-NL"/>
          </a:p>
          <a:p>
            <a:endParaRPr lang="nl-NL"/>
          </a:p>
          <a:p>
            <a:endParaRPr lang="nl-NL"/>
          </a:p>
          <a:p>
            <a:endParaRPr lang="nl-NL"/>
          </a:p>
          <a:p>
            <a:endParaRPr lang="nl-NL"/>
          </a:p>
          <a:p>
            <a:r>
              <a:rPr lang="en-US" sz="1800">
                <a:solidFill>
                  <a:schemeClr val="tx1"/>
                </a:solidFill>
              </a:rPr>
              <a:t>Kohlrieser, 2006; Veenbaas, 2007</a:t>
            </a:r>
            <a:endParaRPr lang="en-US" sz="1800"/>
          </a:p>
          <a:p>
            <a:endParaRPr lang="en-US"/>
          </a:p>
          <a:p>
            <a:endParaRPr lang="en-US"/>
          </a:p>
          <a:p>
            <a:endParaRPr lang="en-US"/>
          </a:p>
          <a:p>
            <a:endParaRPr lang="en-US"/>
          </a:p>
          <a:p>
            <a:endParaRPr lang="en-US"/>
          </a:p>
          <a:p>
            <a:endParaRPr lang="en-US"/>
          </a:p>
        </p:txBody>
      </p:sp>
      <p:sp>
        <p:nvSpPr>
          <p:cNvPr id="5" name="Slide Number Placeholder 4"/>
          <p:cNvSpPr>
            <a:spLocks noGrp="1"/>
          </p:cNvSpPr>
          <p:nvPr>
            <p:ph type="sldNum" sz="quarter" idx="12"/>
          </p:nvPr>
        </p:nvSpPr>
        <p:spPr/>
        <p:txBody>
          <a:bodyPr/>
          <a:lstStyle/>
          <a:p>
            <a:fld id="{6AB4ADCA-7E22-45FE-9907-EFCFC4F36CEE}" type="slidenum">
              <a:rPr lang="en-US" smtClean="0"/>
              <a:t>10</a:t>
            </a:fld>
            <a:endParaRPr lang="en-US"/>
          </a:p>
        </p:txBody>
      </p:sp>
      <p:grpSp>
        <p:nvGrpSpPr>
          <p:cNvPr id="12" name="Group 11"/>
          <p:cNvGrpSpPr/>
          <p:nvPr/>
        </p:nvGrpSpPr>
        <p:grpSpPr>
          <a:xfrm>
            <a:off x="5394640" y="3343579"/>
            <a:ext cx="4317733" cy="3810824"/>
            <a:chOff x="1907704" y="188640"/>
            <a:chExt cx="6774974" cy="6192688"/>
          </a:xfrm>
        </p:grpSpPr>
        <p:sp>
          <p:nvSpPr>
            <p:cNvPr id="6" name="Oval 5"/>
            <p:cNvSpPr/>
            <p:nvPr/>
          </p:nvSpPr>
          <p:spPr>
            <a:xfrm>
              <a:off x="2334467" y="591773"/>
              <a:ext cx="5832648" cy="5760640"/>
            </a:xfrm>
            <a:prstGeom prst="ellipse">
              <a:avLst/>
            </a:prstGeom>
            <a:gradFill flip="none" rotWithShape="1">
              <a:gsLst>
                <a:gs pos="0">
                  <a:schemeClr val="accent1">
                    <a:lumMod val="60000"/>
                    <a:lumOff val="40000"/>
                    <a:shade val="30000"/>
                    <a:satMod val="115000"/>
                    <a:alpha val="31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accent1">
                    <a:lumMod val="40000"/>
                    <a:lumOff val="60000"/>
                  </a:schemeClr>
                </a:solidFill>
              </a:endParaRPr>
            </a:p>
          </p:txBody>
        </p:sp>
        <p:sp>
          <p:nvSpPr>
            <p:cNvPr id="7" name="Oval 6"/>
            <p:cNvSpPr/>
            <p:nvPr/>
          </p:nvSpPr>
          <p:spPr>
            <a:xfrm>
              <a:off x="4386695" y="188640"/>
              <a:ext cx="1728191" cy="172819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6954486" y="1749670"/>
              <a:ext cx="1728192" cy="172819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6090390" y="4653136"/>
              <a:ext cx="1728192" cy="172819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2658503" y="4624221"/>
              <a:ext cx="1728192" cy="172819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1907704" y="1749670"/>
              <a:ext cx="1728192" cy="172819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3070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5589" y="652457"/>
            <a:ext cx="6659953" cy="635137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sz="3000">
                <a:solidFill>
                  <a:schemeClr val="accent1">
                    <a:lumMod val="40000"/>
                    <a:lumOff val="60000"/>
                  </a:schemeClr>
                </a:solidFill>
              </a:rPr>
              <a:t>verliescirkel</a:t>
            </a:r>
          </a:p>
        </p:txBody>
      </p:sp>
      <p:sp>
        <p:nvSpPr>
          <p:cNvPr id="5" name="Oval 4"/>
          <p:cNvSpPr/>
          <p:nvPr/>
        </p:nvSpPr>
        <p:spPr>
          <a:xfrm>
            <a:off x="5008906" y="207984"/>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contact</a:t>
            </a:r>
          </a:p>
        </p:txBody>
      </p:sp>
      <p:sp>
        <p:nvSpPr>
          <p:cNvPr id="6" name="Oval 5"/>
          <p:cNvSpPr/>
          <p:nvPr/>
        </p:nvSpPr>
        <p:spPr>
          <a:xfrm>
            <a:off x="794091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hechten en verbinden</a:t>
            </a:r>
          </a:p>
        </p:txBody>
      </p:sp>
      <p:sp>
        <p:nvSpPr>
          <p:cNvPr id="8" name="Oval 7"/>
          <p:cNvSpPr/>
          <p:nvPr/>
        </p:nvSpPr>
        <p:spPr>
          <a:xfrm>
            <a:off x="6982225" y="510278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err="1">
                <a:solidFill>
                  <a:schemeClr val="tx1"/>
                </a:solidFill>
              </a:rPr>
              <a:t>a</a:t>
            </a:r>
            <a:r>
              <a:rPr lang="en-US">
                <a:solidFill>
                  <a:schemeClr val="tx1"/>
                </a:solidFill>
              </a:rPr>
              <a:t>fscheid </a:t>
            </a:r>
            <a:r>
              <a:rPr lang="en-US" err="1">
                <a:solidFill>
                  <a:schemeClr val="tx1"/>
                </a:solidFill>
              </a:rPr>
              <a:t>nemen</a:t>
            </a:r>
            <a:endParaRPr lang="en-US">
              <a:solidFill>
                <a:schemeClr val="tx1"/>
              </a:solidFill>
            </a:endParaRPr>
          </a:p>
        </p:txBody>
      </p:sp>
      <p:sp>
        <p:nvSpPr>
          <p:cNvPr id="9" name="Oval 8"/>
          <p:cNvSpPr/>
          <p:nvPr/>
        </p:nvSpPr>
        <p:spPr>
          <a:xfrm>
            <a:off x="3035586" y="509841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rouwen</a:t>
            </a:r>
          </a:p>
        </p:txBody>
      </p:sp>
      <p:sp>
        <p:nvSpPr>
          <p:cNvPr id="10" name="Oval 9"/>
          <p:cNvSpPr/>
          <p:nvPr/>
        </p:nvSpPr>
        <p:spPr>
          <a:xfrm>
            <a:off x="217829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betekenis geven</a:t>
            </a:r>
          </a:p>
        </p:txBody>
      </p:sp>
      <p:sp>
        <p:nvSpPr>
          <p:cNvPr id="3" name="Slide Number Placeholder 2"/>
          <p:cNvSpPr>
            <a:spLocks noGrp="1"/>
          </p:cNvSpPr>
          <p:nvPr>
            <p:ph type="sldNum" sz="quarter" idx="12"/>
          </p:nvPr>
        </p:nvSpPr>
        <p:spPr/>
        <p:txBody>
          <a:bodyPr/>
          <a:lstStyle/>
          <a:p>
            <a:fld id="{6AB4ADCA-7E22-45FE-9907-EFCFC4F36CEE}" type="slidenum">
              <a:rPr lang="en-US" smtClean="0"/>
              <a:t>11</a:t>
            </a:fld>
            <a:endParaRPr lang="en-US"/>
          </a:p>
        </p:txBody>
      </p:sp>
    </p:spTree>
    <p:extLst>
      <p:ext uri="{BB962C8B-B14F-4D97-AF65-F5344CB8AC3E}">
        <p14:creationId xmlns:p14="http://schemas.microsoft.com/office/powerpoint/2010/main" val="3339350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00212" y="1060559"/>
            <a:ext cx="6344597" cy="5332073"/>
            <a:chOff x="1993879" y="207984"/>
            <a:chExt cx="8124264" cy="6827726"/>
          </a:xfrm>
        </p:grpSpPr>
        <p:sp>
          <p:nvSpPr>
            <p:cNvPr id="4" name="Oval 3"/>
            <p:cNvSpPr/>
            <p:nvPr/>
          </p:nvSpPr>
          <p:spPr>
            <a:xfrm>
              <a:off x="2665589" y="652457"/>
              <a:ext cx="6659953" cy="635137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sz="2400">
                  <a:solidFill>
                    <a:schemeClr val="accent1">
                      <a:lumMod val="40000"/>
                      <a:lumOff val="60000"/>
                    </a:schemeClr>
                  </a:solidFill>
                </a:rPr>
                <a:t>bijdrage</a:t>
              </a:r>
              <a:r>
                <a:rPr lang="en-US" sz="3000">
                  <a:solidFill>
                    <a:schemeClr val="accent1">
                      <a:lumMod val="40000"/>
                      <a:lumOff val="60000"/>
                    </a:schemeClr>
                  </a:solidFill>
                </a:rPr>
                <a:t> </a:t>
              </a:r>
              <a:r>
                <a:rPr lang="en-US" sz="2400">
                  <a:solidFill>
                    <a:schemeClr val="accent1">
                      <a:lumMod val="40000"/>
                      <a:lumOff val="60000"/>
                    </a:schemeClr>
                  </a:solidFill>
                </a:rPr>
                <a:t>ambulancehulpverlener</a:t>
              </a:r>
              <a:br>
                <a:rPr lang="en-US" sz="2400">
                  <a:solidFill>
                    <a:schemeClr val="accent1">
                      <a:lumMod val="40000"/>
                      <a:lumOff val="60000"/>
                    </a:schemeClr>
                  </a:solidFill>
                </a:rPr>
              </a:br>
              <a:r>
                <a:rPr lang="en-US" sz="2400">
                  <a:solidFill>
                    <a:schemeClr val="accent1">
                      <a:lumMod val="40000"/>
                      <a:lumOff val="60000"/>
                    </a:schemeClr>
                  </a:solidFill>
                </a:rPr>
                <a:t>t.b.v</a:t>
              </a:r>
              <a:r>
                <a:rPr lang="en-US" sz="3000">
                  <a:solidFill>
                    <a:schemeClr val="accent1">
                      <a:lumMod val="40000"/>
                      <a:lumOff val="60000"/>
                    </a:schemeClr>
                  </a:solidFill>
                </a:rPr>
                <a:t>. </a:t>
              </a:r>
              <a:r>
                <a:rPr lang="en-US" sz="2400">
                  <a:solidFill>
                    <a:schemeClr val="accent1">
                      <a:lumMod val="40000"/>
                      <a:lumOff val="60000"/>
                    </a:schemeClr>
                  </a:solidFill>
                </a:rPr>
                <a:t>familie/nabestaanden</a:t>
              </a:r>
              <a:r>
                <a:rPr lang="en-US" sz="3000">
                  <a:solidFill>
                    <a:schemeClr val="accent1">
                      <a:lumMod val="40000"/>
                      <a:lumOff val="60000"/>
                    </a:schemeClr>
                  </a:solidFill>
                </a:rPr>
                <a:t>/</a:t>
              </a:r>
            </a:p>
            <a:p>
              <a:pPr algn="ctr"/>
              <a:r>
                <a:rPr lang="en-US" sz="2400">
                  <a:solidFill>
                    <a:schemeClr val="accent1">
                      <a:lumMod val="40000"/>
                      <a:lumOff val="60000"/>
                    </a:schemeClr>
                  </a:solidFill>
                </a:rPr>
                <a:t>slachtoffer</a:t>
              </a:r>
              <a:endParaRPr lang="en-US" sz="3000">
                <a:solidFill>
                  <a:schemeClr val="accent1">
                    <a:lumMod val="40000"/>
                    <a:lumOff val="60000"/>
                  </a:schemeClr>
                </a:solidFill>
              </a:endParaRPr>
            </a:p>
          </p:txBody>
        </p:sp>
        <p:sp>
          <p:nvSpPr>
            <p:cNvPr id="5" name="Oval 4"/>
            <p:cNvSpPr/>
            <p:nvPr/>
          </p:nvSpPr>
          <p:spPr>
            <a:xfrm>
              <a:off x="5008906" y="207984"/>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contact</a:t>
              </a:r>
            </a:p>
          </p:txBody>
        </p:sp>
        <p:sp>
          <p:nvSpPr>
            <p:cNvPr id="6" name="Oval 5"/>
            <p:cNvSpPr>
              <a:spLocks noChangeAspect="1"/>
            </p:cNvSpPr>
            <p:nvPr/>
          </p:nvSpPr>
          <p:spPr>
            <a:xfrm>
              <a:off x="7940908" y="1929089"/>
              <a:ext cx="2177235" cy="2102310"/>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hechten en verbinden</a:t>
              </a:r>
            </a:p>
          </p:txBody>
        </p:sp>
        <p:sp>
          <p:nvSpPr>
            <p:cNvPr id="8" name="Oval 7"/>
            <p:cNvSpPr/>
            <p:nvPr/>
          </p:nvSpPr>
          <p:spPr>
            <a:xfrm>
              <a:off x="6954254" y="513029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err="1">
                  <a:solidFill>
                    <a:schemeClr val="tx1"/>
                  </a:solidFill>
                </a:rPr>
                <a:t>a</a:t>
              </a:r>
              <a:r>
                <a:rPr lang="en-US">
                  <a:solidFill>
                    <a:schemeClr val="tx1"/>
                  </a:solidFill>
                </a:rPr>
                <a:t>fscheid </a:t>
              </a:r>
              <a:r>
                <a:rPr lang="en-US" err="1">
                  <a:solidFill>
                    <a:schemeClr val="tx1"/>
                  </a:solidFill>
                </a:rPr>
                <a:t>nemen</a:t>
              </a:r>
              <a:endParaRPr lang="en-US">
                <a:solidFill>
                  <a:schemeClr val="tx1"/>
                </a:solidFill>
              </a:endParaRPr>
            </a:p>
          </p:txBody>
        </p:sp>
        <p:sp>
          <p:nvSpPr>
            <p:cNvPr id="9" name="Oval 8"/>
            <p:cNvSpPr/>
            <p:nvPr/>
          </p:nvSpPr>
          <p:spPr>
            <a:xfrm>
              <a:off x="3035586" y="509841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rouwen</a:t>
              </a:r>
            </a:p>
          </p:txBody>
        </p:sp>
        <p:sp>
          <p:nvSpPr>
            <p:cNvPr id="10" name="Oval 9"/>
            <p:cNvSpPr/>
            <p:nvPr/>
          </p:nvSpPr>
          <p:spPr>
            <a:xfrm>
              <a:off x="1993879" y="1846912"/>
              <a:ext cx="2089214" cy="2086469"/>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betekenis geven</a:t>
              </a:r>
            </a:p>
          </p:txBody>
        </p:sp>
      </p:grpSp>
      <p:sp>
        <p:nvSpPr>
          <p:cNvPr id="3" name="Slide Number Placeholder 2"/>
          <p:cNvSpPr>
            <a:spLocks noGrp="1"/>
          </p:cNvSpPr>
          <p:nvPr>
            <p:ph type="sldNum" sz="quarter" idx="12"/>
          </p:nvPr>
        </p:nvSpPr>
        <p:spPr/>
        <p:txBody>
          <a:bodyPr/>
          <a:lstStyle/>
          <a:p>
            <a:fld id="{6AB4ADCA-7E22-45FE-9907-EFCFC4F36CEE}" type="slidenum">
              <a:rPr lang="en-US" smtClean="0"/>
              <a:t>12</a:t>
            </a:fld>
            <a:endParaRPr lang="en-US"/>
          </a:p>
        </p:txBody>
      </p:sp>
      <p:pic>
        <p:nvPicPr>
          <p:cNvPr id="1028" name="Picture 4" descr="C:\Users\jlp\Desktop\test.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409" y="265996"/>
            <a:ext cx="16002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jlp\Desktop\test.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6878" y="2477238"/>
            <a:ext cx="16002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jlp\Desktop\test.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609" y="5592532"/>
            <a:ext cx="16002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jlp\Desktop\test.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80" y="5731819"/>
            <a:ext cx="878730" cy="878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7" descr="C:\Users\jlp\Desktop\test.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71" y="2240825"/>
            <a:ext cx="878730" cy="878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27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Het ‘butterfly effect’</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13</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766" y="1637045"/>
            <a:ext cx="7097096" cy="5142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60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ELEMENTEN uit de VERLIESCIRKEL</a:t>
            </a:r>
          </a:p>
        </p:txBody>
      </p:sp>
      <p:sp>
        <p:nvSpPr>
          <p:cNvPr id="5" name="Slide Number Placeholder 4"/>
          <p:cNvSpPr>
            <a:spLocks noGrp="1"/>
          </p:cNvSpPr>
          <p:nvPr>
            <p:ph type="sldNum" sz="quarter" idx="12"/>
          </p:nvPr>
        </p:nvSpPr>
        <p:spPr/>
        <p:txBody>
          <a:bodyPr/>
          <a:lstStyle/>
          <a:p>
            <a:fld id="{6AB4ADCA-7E22-45FE-9907-EFCFC4F36CEE}" type="slidenum">
              <a:rPr lang="en-US" smtClean="0"/>
              <a:t>14</a:t>
            </a:fld>
            <a:endParaRPr lang="en-US"/>
          </a:p>
        </p:txBody>
      </p:sp>
      <p:sp>
        <p:nvSpPr>
          <p:cNvPr id="13" name="Oval 12"/>
          <p:cNvSpPr/>
          <p:nvPr/>
        </p:nvSpPr>
        <p:spPr>
          <a:xfrm>
            <a:off x="4043367" y="1875959"/>
            <a:ext cx="5563206" cy="530544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sz="3000">
                <a:solidFill>
                  <a:schemeClr val="accent1">
                    <a:lumMod val="40000"/>
                    <a:lumOff val="60000"/>
                  </a:schemeClr>
                </a:solidFill>
              </a:rPr>
              <a:t>verliescirkel</a:t>
            </a:r>
          </a:p>
        </p:txBody>
      </p:sp>
      <p:sp>
        <p:nvSpPr>
          <p:cNvPr id="14" name="Oval 13"/>
          <p:cNvSpPr/>
          <p:nvPr/>
        </p:nvSpPr>
        <p:spPr>
          <a:xfrm>
            <a:off x="6000792" y="1504681"/>
            <a:ext cx="1648357" cy="1591633"/>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contact</a:t>
            </a:r>
          </a:p>
        </p:txBody>
      </p:sp>
      <p:sp>
        <p:nvSpPr>
          <p:cNvPr id="15" name="Oval 14"/>
          <p:cNvSpPr/>
          <p:nvPr/>
        </p:nvSpPr>
        <p:spPr>
          <a:xfrm>
            <a:off x="8449962" y="2942361"/>
            <a:ext cx="1648357" cy="1591633"/>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hechten en verbinden</a:t>
            </a:r>
          </a:p>
        </p:txBody>
      </p:sp>
      <p:sp>
        <p:nvSpPr>
          <p:cNvPr id="16" name="Oval 15"/>
          <p:cNvSpPr/>
          <p:nvPr/>
        </p:nvSpPr>
        <p:spPr>
          <a:xfrm>
            <a:off x="7625784" y="5616399"/>
            <a:ext cx="1648357" cy="1591633"/>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err="1">
                <a:solidFill>
                  <a:schemeClr val="tx1"/>
                </a:solidFill>
              </a:rPr>
              <a:t>a</a:t>
            </a:r>
            <a:r>
              <a:rPr lang="en-US">
                <a:solidFill>
                  <a:schemeClr val="tx1"/>
                </a:solidFill>
              </a:rPr>
              <a:t>fscheid </a:t>
            </a:r>
            <a:r>
              <a:rPr lang="en-US" err="1">
                <a:solidFill>
                  <a:schemeClr val="tx1"/>
                </a:solidFill>
              </a:rPr>
              <a:t>nemen</a:t>
            </a:r>
            <a:endParaRPr lang="en-US">
              <a:solidFill>
                <a:schemeClr val="tx1"/>
              </a:solidFill>
            </a:endParaRPr>
          </a:p>
        </p:txBody>
      </p:sp>
      <p:sp>
        <p:nvSpPr>
          <p:cNvPr id="17" name="Oval 16"/>
          <p:cNvSpPr/>
          <p:nvPr/>
        </p:nvSpPr>
        <p:spPr>
          <a:xfrm>
            <a:off x="4352434" y="5589769"/>
            <a:ext cx="1648357" cy="1591633"/>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rouwen</a:t>
            </a:r>
          </a:p>
        </p:txBody>
      </p:sp>
      <p:sp>
        <p:nvSpPr>
          <p:cNvPr id="18" name="Oval 17"/>
          <p:cNvSpPr/>
          <p:nvPr/>
        </p:nvSpPr>
        <p:spPr>
          <a:xfrm>
            <a:off x="3636318" y="2942361"/>
            <a:ext cx="1648357" cy="1591633"/>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betekenis geven</a:t>
            </a:r>
          </a:p>
        </p:txBody>
      </p:sp>
    </p:spTree>
    <p:extLst>
      <p:ext uri="{BB962C8B-B14F-4D97-AF65-F5344CB8AC3E}">
        <p14:creationId xmlns:p14="http://schemas.microsoft.com/office/powerpoint/2010/main" val="65638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5589" y="652457"/>
            <a:ext cx="6659953" cy="635137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sz="3000">
                <a:solidFill>
                  <a:schemeClr val="accent1">
                    <a:lumMod val="40000"/>
                    <a:lumOff val="60000"/>
                  </a:schemeClr>
                </a:solidFill>
              </a:rPr>
              <a:t>verliescirkel</a:t>
            </a:r>
          </a:p>
        </p:txBody>
      </p:sp>
      <p:sp>
        <p:nvSpPr>
          <p:cNvPr id="5" name="Oval 4"/>
          <p:cNvSpPr/>
          <p:nvPr/>
        </p:nvSpPr>
        <p:spPr>
          <a:xfrm>
            <a:off x="5008906" y="207984"/>
            <a:ext cx="1973319" cy="1905412"/>
          </a:xfrm>
          <a:prstGeom prst="ellipse">
            <a:avLst/>
          </a:prstGeom>
          <a:solidFill>
            <a:srgbClr val="FFCC99"/>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b="1">
                <a:solidFill>
                  <a:schemeClr val="accent6">
                    <a:lumMod val="50000"/>
                  </a:schemeClr>
                </a:solidFill>
              </a:rPr>
              <a:t>contact</a:t>
            </a:r>
          </a:p>
        </p:txBody>
      </p:sp>
      <p:sp>
        <p:nvSpPr>
          <p:cNvPr id="6" name="Oval 5"/>
          <p:cNvSpPr/>
          <p:nvPr/>
        </p:nvSpPr>
        <p:spPr>
          <a:xfrm>
            <a:off x="794091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hechten en verbinden</a:t>
            </a:r>
          </a:p>
        </p:txBody>
      </p:sp>
      <p:sp>
        <p:nvSpPr>
          <p:cNvPr id="8" name="Oval 7"/>
          <p:cNvSpPr/>
          <p:nvPr/>
        </p:nvSpPr>
        <p:spPr>
          <a:xfrm>
            <a:off x="6954254" y="513029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err="1">
                <a:solidFill>
                  <a:schemeClr val="tx1"/>
                </a:solidFill>
              </a:rPr>
              <a:t>a</a:t>
            </a:r>
            <a:r>
              <a:rPr lang="en-US">
                <a:solidFill>
                  <a:schemeClr val="tx1"/>
                </a:solidFill>
              </a:rPr>
              <a:t>fscheid </a:t>
            </a:r>
            <a:r>
              <a:rPr lang="en-US" err="1">
                <a:solidFill>
                  <a:schemeClr val="tx1"/>
                </a:solidFill>
              </a:rPr>
              <a:t>nemen</a:t>
            </a:r>
            <a:endParaRPr lang="en-US">
              <a:solidFill>
                <a:schemeClr val="tx1"/>
              </a:solidFill>
            </a:endParaRPr>
          </a:p>
        </p:txBody>
      </p:sp>
      <p:sp>
        <p:nvSpPr>
          <p:cNvPr id="9" name="Oval 8"/>
          <p:cNvSpPr/>
          <p:nvPr/>
        </p:nvSpPr>
        <p:spPr>
          <a:xfrm>
            <a:off x="3035586" y="509841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rouwen</a:t>
            </a:r>
          </a:p>
        </p:txBody>
      </p:sp>
      <p:sp>
        <p:nvSpPr>
          <p:cNvPr id="10" name="Oval 9"/>
          <p:cNvSpPr/>
          <p:nvPr/>
        </p:nvSpPr>
        <p:spPr>
          <a:xfrm>
            <a:off x="217829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betekenis geven</a:t>
            </a:r>
          </a:p>
        </p:txBody>
      </p:sp>
      <p:sp>
        <p:nvSpPr>
          <p:cNvPr id="3" name="Slide Number Placeholder 2"/>
          <p:cNvSpPr>
            <a:spLocks noGrp="1"/>
          </p:cNvSpPr>
          <p:nvPr>
            <p:ph type="sldNum" sz="quarter" idx="12"/>
          </p:nvPr>
        </p:nvSpPr>
        <p:spPr/>
        <p:txBody>
          <a:bodyPr/>
          <a:lstStyle/>
          <a:p>
            <a:fld id="{6AB4ADCA-7E22-45FE-9907-EFCFC4F36CEE}" type="slidenum">
              <a:rPr lang="en-US" smtClean="0"/>
              <a:t>15</a:t>
            </a:fld>
            <a:endParaRPr lang="en-US"/>
          </a:p>
        </p:txBody>
      </p:sp>
    </p:spTree>
    <p:extLst>
      <p:ext uri="{BB962C8B-B14F-4D97-AF65-F5344CB8AC3E}">
        <p14:creationId xmlns:p14="http://schemas.microsoft.com/office/powerpoint/2010/main" val="40943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OEFENING</a:t>
            </a:r>
            <a:br>
              <a:rPr lang="en-US"/>
            </a:br>
            <a:r>
              <a:rPr lang="en-US"/>
              <a:t>Contact en communiceren…</a:t>
            </a:r>
          </a:p>
        </p:txBody>
      </p:sp>
      <p:sp>
        <p:nvSpPr>
          <p:cNvPr id="5" name="Slide Number Placeholder 4"/>
          <p:cNvSpPr>
            <a:spLocks noGrp="1"/>
          </p:cNvSpPr>
          <p:nvPr>
            <p:ph type="sldNum" sz="quarter" idx="12"/>
          </p:nvPr>
        </p:nvSpPr>
        <p:spPr/>
        <p:txBody>
          <a:bodyPr/>
          <a:lstStyle/>
          <a:p>
            <a:fld id="{6AB4ADCA-7E22-45FE-9907-EFCFC4F36CEE}" type="slidenum">
              <a:rPr lang="en-US" smtClean="0"/>
              <a:t>16</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947" y="3066104"/>
            <a:ext cx="5401195" cy="3905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65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Oefening</a:t>
            </a:r>
          </a:p>
        </p:txBody>
      </p:sp>
      <p:sp>
        <p:nvSpPr>
          <p:cNvPr id="3" name="Content Placeholder 2"/>
          <p:cNvSpPr>
            <a:spLocks noGrp="1"/>
          </p:cNvSpPr>
          <p:nvPr>
            <p:ph idx="1"/>
          </p:nvPr>
        </p:nvSpPr>
        <p:spPr/>
        <p:txBody>
          <a:bodyPr>
            <a:normAutofit lnSpcReduction="10000"/>
          </a:bodyPr>
          <a:lstStyle/>
          <a:p>
            <a:r>
              <a:rPr lang="en-US"/>
              <a:t>Maak tweetallen (A en B) en ga tegenover elkaar zitten.</a:t>
            </a:r>
          </a:p>
          <a:p>
            <a:r>
              <a:rPr lang="en-US"/>
              <a:t>Een van jullie krijgt zometeen een opdracht op een kaartje.</a:t>
            </a:r>
          </a:p>
          <a:p>
            <a:r>
              <a:rPr lang="en-US"/>
              <a:t>De bedoeling is dat de ander de opdracht moet </a:t>
            </a:r>
            <a:r>
              <a:rPr lang="en-US" b="1"/>
              <a:t>raden</a:t>
            </a:r>
            <a:r>
              <a:rPr lang="en-US"/>
              <a:t>.</a:t>
            </a:r>
          </a:p>
          <a:p>
            <a:r>
              <a:rPr lang="en-US"/>
              <a:t>Dit doen we in totaal 3 keer, met elk een andere verborgen opdracht.</a:t>
            </a:r>
          </a:p>
          <a:p>
            <a:r>
              <a:rPr lang="en-US"/>
              <a:t>Jullie mogen zelf bepalen wie de opdracht krijgt.</a:t>
            </a:r>
          </a:p>
          <a:p>
            <a:endParaRPr lang="en-US"/>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17</a:t>
            </a:fld>
            <a:endParaRPr lang="en-US"/>
          </a:p>
        </p:txBody>
      </p:sp>
    </p:spTree>
    <p:extLst>
      <p:ext uri="{BB962C8B-B14F-4D97-AF65-F5344CB8AC3E}">
        <p14:creationId xmlns:p14="http://schemas.microsoft.com/office/powerpoint/2010/main" val="81317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56439" y="5148783"/>
            <a:ext cx="5320239" cy="87331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endParaRPr lang="en-US"/>
          </a:p>
        </p:txBody>
      </p:sp>
      <p:sp>
        <p:nvSpPr>
          <p:cNvPr id="2" name="Title 1"/>
          <p:cNvSpPr>
            <a:spLocks noGrp="1"/>
          </p:cNvSpPr>
          <p:nvPr>
            <p:ph type="title"/>
          </p:nvPr>
        </p:nvSpPr>
        <p:spPr/>
        <p:txBody>
          <a:bodyPr>
            <a:normAutofit/>
          </a:bodyPr>
          <a:lstStyle/>
          <a:p>
            <a:r>
              <a:rPr lang="en-US"/>
              <a:t>Nabespreken</a:t>
            </a:r>
          </a:p>
        </p:txBody>
      </p:sp>
      <p:sp>
        <p:nvSpPr>
          <p:cNvPr id="3" name="Content Placeholder 2"/>
          <p:cNvSpPr>
            <a:spLocks noGrp="1"/>
          </p:cNvSpPr>
          <p:nvPr>
            <p:ph idx="1"/>
          </p:nvPr>
        </p:nvSpPr>
        <p:spPr>
          <a:xfrm>
            <a:off x="1620094" y="2268463"/>
            <a:ext cx="8561610" cy="4392488"/>
          </a:xfrm>
        </p:spPr>
        <p:txBody>
          <a:bodyPr>
            <a:normAutofit/>
          </a:bodyPr>
          <a:lstStyle/>
          <a:p>
            <a:pPr marL="88369" indent="0">
              <a:buNone/>
            </a:pPr>
            <a:r>
              <a:rPr lang="nl-NL"/>
              <a:t>Raden: welke opdrachten waren er?</a:t>
            </a:r>
          </a:p>
          <a:p>
            <a:pPr marL="88369" indent="0">
              <a:buNone/>
            </a:pPr>
            <a:r>
              <a:rPr lang="nl-NL"/>
              <a:t>Wat voelde je als A en als B?</a:t>
            </a:r>
          </a:p>
          <a:p>
            <a:pPr marL="88369" indent="0">
              <a:buNone/>
            </a:pPr>
            <a:r>
              <a:rPr lang="nl-NL"/>
              <a:t>Hoe belangrijk is het non-verbale aspect in het leggen van contact?</a:t>
            </a:r>
          </a:p>
          <a:p>
            <a:pPr marL="88369" indent="0">
              <a:buNone/>
            </a:pPr>
            <a:endParaRPr lang="nl-NL"/>
          </a:p>
          <a:p>
            <a:pPr marL="88369" indent="0">
              <a:buNone/>
            </a:pPr>
            <a:r>
              <a:rPr lang="nl-NL"/>
              <a:t>En wat betekent dit nu…?</a:t>
            </a:r>
          </a:p>
          <a:p>
            <a:pPr marL="88369" indent="0">
              <a:buNone/>
            </a:pPr>
            <a:endParaRPr lang="en-US"/>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18</a:t>
            </a:fld>
            <a:endParaRPr lang="en-US"/>
          </a:p>
        </p:txBody>
      </p:sp>
    </p:spTree>
    <p:extLst>
      <p:ext uri="{BB962C8B-B14F-4D97-AF65-F5344CB8AC3E}">
        <p14:creationId xmlns:p14="http://schemas.microsoft.com/office/powerpoint/2010/main" val="4069390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Korte pauze (10-15 min)</a:t>
            </a:r>
          </a:p>
        </p:txBody>
      </p:sp>
      <p:sp>
        <p:nvSpPr>
          <p:cNvPr id="5" name="Slide Number Placeholder 4"/>
          <p:cNvSpPr>
            <a:spLocks noGrp="1"/>
          </p:cNvSpPr>
          <p:nvPr>
            <p:ph type="sldNum" sz="quarter" idx="12"/>
          </p:nvPr>
        </p:nvSpPr>
        <p:spPr/>
        <p:txBody>
          <a:bodyPr/>
          <a:lstStyle/>
          <a:p>
            <a:fld id="{6AB4ADCA-7E22-45FE-9907-EFCFC4F36CEE}" type="slidenum">
              <a:rPr lang="en-US" smtClean="0"/>
              <a:t>19</a:t>
            </a:fld>
            <a:endParaRPr lang="en-US"/>
          </a:p>
        </p:txBody>
      </p:sp>
      <p:pic>
        <p:nvPicPr>
          <p:cNvPr id="4098" name="Picture 2" descr="C:\Users\jlp\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557" y="3383672"/>
            <a:ext cx="4686633" cy="3000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Wie zijn wij?</a:t>
            </a:r>
          </a:p>
        </p:txBody>
      </p:sp>
      <p:sp>
        <p:nvSpPr>
          <p:cNvPr id="3" name="Content Placeholder 2"/>
          <p:cNvSpPr>
            <a:spLocks noGrp="1"/>
          </p:cNvSpPr>
          <p:nvPr>
            <p:ph idx="1"/>
          </p:nvPr>
        </p:nvSpPr>
        <p:spPr/>
        <p:txBody>
          <a:bodyPr>
            <a:normAutofit lnSpcReduction="10000"/>
          </a:bodyPr>
          <a:lstStyle/>
          <a:p>
            <a:pPr marL="88369" indent="0">
              <a:buNone/>
            </a:pPr>
            <a:endParaRPr lang="en-US"/>
          </a:p>
          <a:p>
            <a:pPr marL="88369" indent="0">
              <a:buNone/>
            </a:pPr>
            <a:r>
              <a:rPr lang="en-US"/>
              <a:t>         Monique Manders</a:t>
            </a:r>
          </a:p>
          <a:p>
            <a:pPr marL="88369" indent="0">
              <a:buNone/>
            </a:pPr>
            <a:endParaRPr lang="en-US"/>
          </a:p>
          <a:p>
            <a:pPr marL="88369" indent="0">
              <a:buNone/>
            </a:pPr>
            <a:endParaRPr lang="en-US"/>
          </a:p>
          <a:p>
            <a:pPr marL="88369" indent="0">
              <a:buNone/>
            </a:pPr>
            <a:endParaRPr lang="en-US"/>
          </a:p>
          <a:p>
            <a:pPr marL="88369" indent="0">
              <a:buNone/>
            </a:pPr>
            <a:endParaRPr lang="en-US"/>
          </a:p>
          <a:p>
            <a:pPr marL="88369" indent="0">
              <a:buNone/>
            </a:pPr>
            <a:endParaRPr lang="en-US"/>
          </a:p>
          <a:p>
            <a:pPr marL="88369" indent="0">
              <a:buNone/>
            </a:pPr>
            <a:r>
              <a:rPr lang="en-US"/>
              <a:t>                              </a:t>
            </a:r>
          </a:p>
          <a:p>
            <a:pPr marL="88369" indent="0">
              <a:buNone/>
            </a:pPr>
            <a:r>
              <a:rPr lang="en-US"/>
              <a:t>                            Liesbeth Ploeg</a:t>
            </a:r>
          </a:p>
          <a:p>
            <a:pPr marL="88369" indent="0">
              <a:buNone/>
            </a:pPr>
            <a:endParaRPr lang="en-US"/>
          </a:p>
          <a:p>
            <a:pPr marL="88369" indent="0">
              <a:buNone/>
            </a:pPr>
            <a:endParaRPr lang="en-US"/>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2</a:t>
            </a:fld>
            <a:endParaRPr lang="en-US"/>
          </a:p>
        </p:txBody>
      </p:sp>
      <p:pic>
        <p:nvPicPr>
          <p:cNvPr id="4" name="Picture 2" descr="C:\Users\jlp\Desktop\monique zw.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228606" y="2268463"/>
            <a:ext cx="19812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descr="C:\Users\jlp\Desktop\liesbeth zw.jp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204270" y="4668985"/>
            <a:ext cx="1818507" cy="1818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02945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5589" y="652457"/>
            <a:ext cx="6659953" cy="635137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sz="3000">
                <a:solidFill>
                  <a:schemeClr val="accent1">
                    <a:lumMod val="40000"/>
                    <a:lumOff val="60000"/>
                  </a:schemeClr>
                </a:solidFill>
              </a:rPr>
              <a:t>verliescirkel</a:t>
            </a:r>
          </a:p>
        </p:txBody>
      </p:sp>
      <p:sp>
        <p:nvSpPr>
          <p:cNvPr id="5" name="Oval 4"/>
          <p:cNvSpPr/>
          <p:nvPr/>
        </p:nvSpPr>
        <p:spPr>
          <a:xfrm>
            <a:off x="5008906" y="207984"/>
            <a:ext cx="1973319" cy="1905412"/>
          </a:xfrm>
          <a:prstGeom prst="ellipse">
            <a:avLst/>
          </a:prstGeom>
          <a:solidFill>
            <a:srgbClr val="FFCC99"/>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b="1">
                <a:solidFill>
                  <a:schemeClr val="accent6">
                    <a:lumMod val="50000"/>
                  </a:schemeClr>
                </a:solidFill>
              </a:rPr>
              <a:t>contact</a:t>
            </a:r>
          </a:p>
        </p:txBody>
      </p:sp>
      <p:sp>
        <p:nvSpPr>
          <p:cNvPr id="6" name="Oval 5"/>
          <p:cNvSpPr/>
          <p:nvPr/>
        </p:nvSpPr>
        <p:spPr>
          <a:xfrm>
            <a:off x="794091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hechten en verbinden</a:t>
            </a:r>
          </a:p>
        </p:txBody>
      </p:sp>
      <p:sp>
        <p:nvSpPr>
          <p:cNvPr id="8" name="Oval 7"/>
          <p:cNvSpPr/>
          <p:nvPr/>
        </p:nvSpPr>
        <p:spPr>
          <a:xfrm>
            <a:off x="6954254" y="513029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err="1">
                <a:solidFill>
                  <a:schemeClr val="tx1"/>
                </a:solidFill>
              </a:rPr>
              <a:t>a</a:t>
            </a:r>
            <a:r>
              <a:rPr lang="en-US">
                <a:solidFill>
                  <a:schemeClr val="tx1"/>
                </a:solidFill>
              </a:rPr>
              <a:t>fscheid </a:t>
            </a:r>
            <a:r>
              <a:rPr lang="en-US" err="1">
                <a:solidFill>
                  <a:schemeClr val="tx1"/>
                </a:solidFill>
              </a:rPr>
              <a:t>nemen</a:t>
            </a:r>
            <a:endParaRPr lang="en-US">
              <a:solidFill>
                <a:schemeClr val="tx1"/>
              </a:solidFill>
            </a:endParaRPr>
          </a:p>
        </p:txBody>
      </p:sp>
      <p:sp>
        <p:nvSpPr>
          <p:cNvPr id="9" name="Oval 8"/>
          <p:cNvSpPr/>
          <p:nvPr/>
        </p:nvSpPr>
        <p:spPr>
          <a:xfrm>
            <a:off x="3035586" y="509841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rouwen</a:t>
            </a:r>
          </a:p>
        </p:txBody>
      </p:sp>
      <p:sp>
        <p:nvSpPr>
          <p:cNvPr id="10" name="Oval 9"/>
          <p:cNvSpPr/>
          <p:nvPr/>
        </p:nvSpPr>
        <p:spPr>
          <a:xfrm>
            <a:off x="217829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betekenis geven</a:t>
            </a:r>
          </a:p>
        </p:txBody>
      </p:sp>
      <p:sp>
        <p:nvSpPr>
          <p:cNvPr id="3" name="Slide Number Placeholder 2"/>
          <p:cNvSpPr>
            <a:spLocks noGrp="1"/>
          </p:cNvSpPr>
          <p:nvPr>
            <p:ph type="sldNum" sz="quarter" idx="12"/>
          </p:nvPr>
        </p:nvSpPr>
        <p:spPr/>
        <p:txBody>
          <a:bodyPr/>
          <a:lstStyle/>
          <a:p>
            <a:fld id="{6AB4ADCA-7E22-45FE-9907-EFCFC4F36CEE}" type="slidenum">
              <a:rPr lang="en-US" smtClean="0"/>
              <a:t>20</a:t>
            </a:fld>
            <a:endParaRPr lang="en-US"/>
          </a:p>
        </p:txBody>
      </p:sp>
    </p:spTree>
    <p:extLst>
      <p:ext uri="{BB962C8B-B14F-4D97-AF65-F5344CB8AC3E}">
        <p14:creationId xmlns:p14="http://schemas.microsoft.com/office/powerpoint/2010/main" val="281844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Contact</a:t>
            </a:r>
          </a:p>
        </p:txBody>
      </p:sp>
      <p:sp>
        <p:nvSpPr>
          <p:cNvPr id="3" name="Content Placeholder 2"/>
          <p:cNvSpPr>
            <a:spLocks noGrp="1"/>
          </p:cNvSpPr>
          <p:nvPr>
            <p:ph idx="1"/>
          </p:nvPr>
        </p:nvSpPr>
        <p:spPr>
          <a:xfrm>
            <a:off x="1622822" y="1692399"/>
            <a:ext cx="8561610" cy="3141264"/>
          </a:xfrm>
        </p:spPr>
        <p:txBody>
          <a:bodyPr>
            <a:normAutofit/>
          </a:bodyPr>
          <a:lstStyle/>
          <a:p>
            <a:r>
              <a:rPr lang="en-US"/>
              <a:t>Eerste contact: aankomen, voorstellen</a:t>
            </a:r>
          </a:p>
          <a:p>
            <a:r>
              <a:rPr lang="en-US">
                <a:sym typeface="Wingdings" panose="05000000000000000000" pitchFamily="2" charset="2"/>
              </a:rPr>
              <a:t>Binnentreden p</a:t>
            </a:r>
            <a:r>
              <a:rPr lang="en-US"/>
              <a:t>rive omgeving </a:t>
            </a:r>
            <a:r>
              <a:rPr lang="en-US">
                <a:sym typeface="Wingdings" panose="05000000000000000000" pitchFamily="2" charset="2"/>
              </a:rPr>
              <a:t> invasie</a:t>
            </a:r>
            <a:r>
              <a:rPr lang="en-US"/>
              <a:t>…</a:t>
            </a:r>
          </a:p>
          <a:p>
            <a:r>
              <a:rPr lang="en-US">
                <a:sym typeface="Wingdings" panose="05000000000000000000" pitchFamily="2" charset="2"/>
              </a:rPr>
              <a:t>Op straat in de openbare ruimte</a:t>
            </a:r>
          </a:p>
          <a:p>
            <a:r>
              <a:rPr lang="en-US"/>
              <a:t>Informatieuitwisseling…</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21</a:t>
            </a:fld>
            <a:endParaRPr lang="en-US"/>
          </a:p>
        </p:txBody>
      </p:sp>
      <p:grpSp>
        <p:nvGrpSpPr>
          <p:cNvPr id="6" name="Group 5"/>
          <p:cNvGrpSpPr/>
          <p:nvPr/>
        </p:nvGrpSpPr>
        <p:grpSpPr>
          <a:xfrm>
            <a:off x="8221492" y="4737531"/>
            <a:ext cx="1979354" cy="2157029"/>
            <a:chOff x="2334467" y="-230330"/>
            <a:chExt cx="5832648" cy="6582742"/>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3303611" y="-23033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solidFill>
                </a:rPr>
                <a:t>contact </a:t>
              </a:r>
            </a:p>
          </p:txBody>
        </p:sp>
      </p:grpSp>
      <p:pic>
        <p:nvPicPr>
          <p:cNvPr id="1028" name="Picture 4" descr="C:\Users\jlp\Desktop\ambulance ha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110" y="4732129"/>
            <a:ext cx="3829224" cy="2162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62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Informatieverwerking bij mensen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22</a:t>
            </a:fld>
            <a:endParaRPr lang="en-US"/>
          </a:p>
        </p:txBody>
      </p:sp>
      <p:grpSp>
        <p:nvGrpSpPr>
          <p:cNvPr id="6" name="Group 5"/>
          <p:cNvGrpSpPr/>
          <p:nvPr/>
        </p:nvGrpSpPr>
        <p:grpSpPr>
          <a:xfrm>
            <a:off x="8221492" y="4737531"/>
            <a:ext cx="1979354" cy="2157029"/>
            <a:chOff x="2334467" y="-230330"/>
            <a:chExt cx="5832648" cy="6582742"/>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3303611" y="-23033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solidFill>
                </a:rPr>
                <a:t>contact</a:t>
              </a:r>
            </a:p>
          </p:txBody>
        </p:sp>
      </p:grpSp>
      <p:pic>
        <p:nvPicPr>
          <p:cNvPr id="3074" name="Picture 2" descr="C:\Users\jlp\Desktop\shutterstock1295609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850" y="1862920"/>
            <a:ext cx="4617212" cy="4458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jlp\Desktop\truthplane-brain-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411" y="2235020"/>
            <a:ext cx="1836861" cy="1849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5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Verandering, verlies en angst</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23</a:t>
            </a:fld>
            <a:endParaRPr lang="en-US"/>
          </a:p>
        </p:txBody>
      </p:sp>
      <p:grpSp>
        <p:nvGrpSpPr>
          <p:cNvPr id="6" name="Group 5"/>
          <p:cNvGrpSpPr/>
          <p:nvPr/>
        </p:nvGrpSpPr>
        <p:grpSpPr>
          <a:xfrm>
            <a:off x="8221492" y="4737531"/>
            <a:ext cx="1979354" cy="2157029"/>
            <a:chOff x="2334467" y="-230330"/>
            <a:chExt cx="5832648" cy="6582742"/>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3303611" y="-23033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solidFill>
                </a:rPr>
                <a:t>contact</a:t>
              </a:r>
            </a:p>
          </p:txBody>
        </p:sp>
      </p:grpSp>
      <p:pic>
        <p:nvPicPr>
          <p:cNvPr id="4098" name="Picture 2" descr="C:\Users\jlp\Desktop\Illustratie-vechten-vluchten-bevriezen-door-Geert-Bal-uit-het-boek-Ontspannen-is-leu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185" y="1795829"/>
            <a:ext cx="6454307" cy="379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8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98619" y="1692400"/>
            <a:ext cx="6154123" cy="1584175"/>
          </a:xfrm>
          <a:prstGeom prst="rect">
            <a:avLst/>
          </a:prstGeom>
          <a:gradFill flip="none" rotWithShape="1">
            <a:gsLst>
              <a:gs pos="0">
                <a:srgbClr val="DF4E0D"/>
              </a:gs>
              <a:gs pos="50000">
                <a:srgbClr val="FFCC99">
                  <a:shade val="67500"/>
                  <a:satMod val="115000"/>
                </a:srgbClr>
              </a:gs>
              <a:gs pos="99000">
                <a:srgbClr val="FFEA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22505" y="5292799"/>
            <a:ext cx="6154123" cy="1716947"/>
          </a:xfrm>
          <a:prstGeom prst="rect">
            <a:avLst/>
          </a:prstGeom>
          <a:gradFill flip="none" rotWithShape="1">
            <a:gsLst>
              <a:gs pos="0">
                <a:schemeClr val="accent3">
                  <a:lumMod val="50000"/>
                </a:schemeClr>
              </a:gs>
              <a:gs pos="50000">
                <a:schemeClr val="accent3">
                  <a:lumMod val="40000"/>
                  <a:lumOff val="60000"/>
                  <a:shade val="67500"/>
                  <a:satMod val="115000"/>
                </a:schemeClr>
              </a:gs>
              <a:gs pos="100000">
                <a:schemeClr val="accent3">
                  <a:lumMod val="40000"/>
                  <a:lumOff val="6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t>‘Window of Tolerance’</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24</a:t>
            </a:fld>
            <a:endParaRPr lang="en-US"/>
          </a:p>
        </p:txBody>
      </p:sp>
      <p:grpSp>
        <p:nvGrpSpPr>
          <p:cNvPr id="10" name="Group 9"/>
          <p:cNvGrpSpPr/>
          <p:nvPr/>
        </p:nvGrpSpPr>
        <p:grpSpPr>
          <a:xfrm>
            <a:off x="1170551" y="1689258"/>
            <a:ext cx="9234520" cy="4789061"/>
            <a:chOff x="755576" y="796951"/>
            <a:chExt cx="8752133" cy="4928150"/>
          </a:xfrm>
        </p:grpSpPr>
        <p:cxnSp>
          <p:nvCxnSpPr>
            <p:cNvPr id="11" name="Straight Connector 10"/>
            <p:cNvCxnSpPr/>
            <p:nvPr/>
          </p:nvCxnSpPr>
          <p:spPr>
            <a:xfrm>
              <a:off x="755576" y="2494470"/>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5576" y="4437112"/>
              <a:ext cx="669674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045143" y="796951"/>
              <a:ext cx="5648497" cy="4720281"/>
            </a:xfrm>
            <a:custGeom>
              <a:avLst/>
              <a:gdLst>
                <a:gd name="connsiteX0" fmla="*/ 0 w 5648497"/>
                <a:gd name="connsiteY0" fmla="*/ 4460789 h 4720281"/>
                <a:gd name="connsiteX1" fmla="*/ 37070 w 5648497"/>
                <a:gd name="connsiteY1" fmla="*/ 4040660 h 4720281"/>
                <a:gd name="connsiteX2" fmla="*/ 24713 w 5648497"/>
                <a:gd name="connsiteY2" fmla="*/ 4003589 h 4720281"/>
                <a:gd name="connsiteX3" fmla="*/ 49427 w 5648497"/>
                <a:gd name="connsiteY3" fmla="*/ 3781168 h 4720281"/>
                <a:gd name="connsiteX4" fmla="*/ 86497 w 5648497"/>
                <a:gd name="connsiteY4" fmla="*/ 3694670 h 4720281"/>
                <a:gd name="connsiteX5" fmla="*/ 98854 w 5648497"/>
                <a:gd name="connsiteY5" fmla="*/ 3645243 h 4720281"/>
                <a:gd name="connsiteX6" fmla="*/ 135924 w 5648497"/>
                <a:gd name="connsiteY6" fmla="*/ 3509319 h 4720281"/>
                <a:gd name="connsiteX7" fmla="*/ 148281 w 5648497"/>
                <a:gd name="connsiteY7" fmla="*/ 3459892 h 4720281"/>
                <a:gd name="connsiteX8" fmla="*/ 160638 w 5648497"/>
                <a:gd name="connsiteY8" fmla="*/ 3422822 h 4720281"/>
                <a:gd name="connsiteX9" fmla="*/ 172994 w 5648497"/>
                <a:gd name="connsiteY9" fmla="*/ 3323968 h 4720281"/>
                <a:gd name="connsiteX10" fmla="*/ 197708 w 5648497"/>
                <a:gd name="connsiteY10" fmla="*/ 3249827 h 4720281"/>
                <a:gd name="connsiteX11" fmla="*/ 222421 w 5648497"/>
                <a:gd name="connsiteY11" fmla="*/ 3150973 h 4720281"/>
                <a:gd name="connsiteX12" fmla="*/ 247135 w 5648497"/>
                <a:gd name="connsiteY12" fmla="*/ 3113903 h 4720281"/>
                <a:gd name="connsiteX13" fmla="*/ 321276 w 5648497"/>
                <a:gd name="connsiteY13" fmla="*/ 2940908 h 4720281"/>
                <a:gd name="connsiteX14" fmla="*/ 358346 w 5648497"/>
                <a:gd name="connsiteY14" fmla="*/ 2916195 h 4720281"/>
                <a:gd name="connsiteX15" fmla="*/ 444843 w 5648497"/>
                <a:gd name="connsiteY15" fmla="*/ 2990335 h 4720281"/>
                <a:gd name="connsiteX16" fmla="*/ 593124 w 5648497"/>
                <a:gd name="connsiteY16" fmla="*/ 3126260 h 4720281"/>
                <a:gd name="connsiteX17" fmla="*/ 679621 w 5648497"/>
                <a:gd name="connsiteY17" fmla="*/ 3212757 h 4720281"/>
                <a:gd name="connsiteX18" fmla="*/ 716692 w 5648497"/>
                <a:gd name="connsiteY18" fmla="*/ 3200400 h 4720281"/>
                <a:gd name="connsiteX19" fmla="*/ 778476 w 5648497"/>
                <a:gd name="connsiteY19" fmla="*/ 3126260 h 4720281"/>
                <a:gd name="connsiteX20" fmla="*/ 815546 w 5648497"/>
                <a:gd name="connsiteY20" fmla="*/ 3052119 h 4720281"/>
                <a:gd name="connsiteX21" fmla="*/ 827903 w 5648497"/>
                <a:gd name="connsiteY21" fmla="*/ 3015049 h 4720281"/>
                <a:gd name="connsiteX22" fmla="*/ 852616 w 5648497"/>
                <a:gd name="connsiteY22" fmla="*/ 2977978 h 4720281"/>
                <a:gd name="connsiteX23" fmla="*/ 926757 w 5648497"/>
                <a:gd name="connsiteY23" fmla="*/ 2829697 h 4720281"/>
                <a:gd name="connsiteX24" fmla="*/ 963827 w 5648497"/>
                <a:gd name="connsiteY24" fmla="*/ 2792627 h 4720281"/>
                <a:gd name="connsiteX25" fmla="*/ 1037967 w 5648497"/>
                <a:gd name="connsiteY25" fmla="*/ 2767914 h 4720281"/>
                <a:gd name="connsiteX26" fmla="*/ 1124465 w 5648497"/>
                <a:gd name="connsiteY26" fmla="*/ 2743200 h 4720281"/>
                <a:gd name="connsiteX27" fmla="*/ 1223319 w 5648497"/>
                <a:gd name="connsiteY27" fmla="*/ 2718487 h 4720281"/>
                <a:gd name="connsiteX28" fmla="*/ 1297459 w 5648497"/>
                <a:gd name="connsiteY28" fmla="*/ 2644346 h 4720281"/>
                <a:gd name="connsiteX29" fmla="*/ 1371600 w 5648497"/>
                <a:gd name="connsiteY29" fmla="*/ 2533135 h 4720281"/>
                <a:gd name="connsiteX30" fmla="*/ 1383957 w 5648497"/>
                <a:gd name="connsiteY30" fmla="*/ 2483708 h 4720281"/>
                <a:gd name="connsiteX31" fmla="*/ 1458097 w 5648497"/>
                <a:gd name="connsiteY31" fmla="*/ 2335427 h 4720281"/>
                <a:gd name="connsiteX32" fmla="*/ 1470454 w 5648497"/>
                <a:gd name="connsiteY32" fmla="*/ 2273643 h 4720281"/>
                <a:gd name="connsiteX33" fmla="*/ 1495167 w 5648497"/>
                <a:gd name="connsiteY33" fmla="*/ 2088292 h 4720281"/>
                <a:gd name="connsiteX34" fmla="*/ 1507524 w 5648497"/>
                <a:gd name="connsiteY34" fmla="*/ 1977081 h 4720281"/>
                <a:gd name="connsiteX35" fmla="*/ 1532238 w 5648497"/>
                <a:gd name="connsiteY35" fmla="*/ 1680519 h 4720281"/>
                <a:gd name="connsiteX36" fmla="*/ 1544594 w 5648497"/>
                <a:gd name="connsiteY36" fmla="*/ 1618735 h 4720281"/>
                <a:gd name="connsiteX37" fmla="*/ 1556951 w 5648497"/>
                <a:gd name="connsiteY37" fmla="*/ 1495168 h 4720281"/>
                <a:gd name="connsiteX38" fmla="*/ 1594021 w 5648497"/>
                <a:gd name="connsiteY38" fmla="*/ 1383957 h 4720281"/>
                <a:gd name="connsiteX39" fmla="*/ 1618735 w 5648497"/>
                <a:gd name="connsiteY39" fmla="*/ 1309816 h 4720281"/>
                <a:gd name="connsiteX40" fmla="*/ 1655805 w 5648497"/>
                <a:gd name="connsiteY40" fmla="*/ 1235676 h 4720281"/>
                <a:gd name="connsiteX41" fmla="*/ 1692876 w 5648497"/>
                <a:gd name="connsiteY41" fmla="*/ 1223319 h 4720281"/>
                <a:gd name="connsiteX42" fmla="*/ 1754659 w 5648497"/>
                <a:gd name="connsiteY42" fmla="*/ 1260389 h 4720281"/>
                <a:gd name="connsiteX43" fmla="*/ 1779373 w 5648497"/>
                <a:gd name="connsiteY43" fmla="*/ 1334530 h 4720281"/>
                <a:gd name="connsiteX44" fmla="*/ 1804086 w 5648497"/>
                <a:gd name="connsiteY44" fmla="*/ 1482811 h 4720281"/>
                <a:gd name="connsiteX45" fmla="*/ 1841157 w 5648497"/>
                <a:gd name="connsiteY45" fmla="*/ 1631092 h 4720281"/>
                <a:gd name="connsiteX46" fmla="*/ 1853513 w 5648497"/>
                <a:gd name="connsiteY46" fmla="*/ 1742303 h 4720281"/>
                <a:gd name="connsiteX47" fmla="*/ 1865870 w 5648497"/>
                <a:gd name="connsiteY47" fmla="*/ 1804087 h 4720281"/>
                <a:gd name="connsiteX48" fmla="*/ 1890584 w 5648497"/>
                <a:gd name="connsiteY48" fmla="*/ 2001795 h 4720281"/>
                <a:gd name="connsiteX49" fmla="*/ 1915297 w 5648497"/>
                <a:gd name="connsiteY49" fmla="*/ 2286000 h 4720281"/>
                <a:gd name="connsiteX50" fmla="*/ 1964724 w 5648497"/>
                <a:gd name="connsiteY50" fmla="*/ 2508422 h 4720281"/>
                <a:gd name="connsiteX51" fmla="*/ 1977081 w 5648497"/>
                <a:gd name="connsiteY51" fmla="*/ 2570206 h 4720281"/>
                <a:gd name="connsiteX52" fmla="*/ 1989438 w 5648497"/>
                <a:gd name="connsiteY52" fmla="*/ 2669060 h 4720281"/>
                <a:gd name="connsiteX53" fmla="*/ 2001794 w 5648497"/>
                <a:gd name="connsiteY53" fmla="*/ 2743200 h 4720281"/>
                <a:gd name="connsiteX54" fmla="*/ 2014151 w 5648497"/>
                <a:gd name="connsiteY54" fmla="*/ 2990335 h 4720281"/>
                <a:gd name="connsiteX55" fmla="*/ 2026508 w 5648497"/>
                <a:gd name="connsiteY55" fmla="*/ 4040660 h 4720281"/>
                <a:gd name="connsiteX56" fmla="*/ 2051221 w 5648497"/>
                <a:gd name="connsiteY56" fmla="*/ 4139514 h 4720281"/>
                <a:gd name="connsiteX57" fmla="*/ 2063578 w 5648497"/>
                <a:gd name="connsiteY57" fmla="*/ 4201297 h 4720281"/>
                <a:gd name="connsiteX58" fmla="*/ 2075935 w 5648497"/>
                <a:gd name="connsiteY58" fmla="*/ 4324865 h 4720281"/>
                <a:gd name="connsiteX59" fmla="*/ 2113005 w 5648497"/>
                <a:gd name="connsiteY59" fmla="*/ 4510216 h 4720281"/>
                <a:gd name="connsiteX60" fmla="*/ 2137719 w 5648497"/>
                <a:gd name="connsiteY60" fmla="*/ 4547287 h 4720281"/>
                <a:gd name="connsiteX61" fmla="*/ 2150076 w 5648497"/>
                <a:gd name="connsiteY61" fmla="*/ 4584357 h 4720281"/>
                <a:gd name="connsiteX62" fmla="*/ 2174789 w 5648497"/>
                <a:gd name="connsiteY62" fmla="*/ 4633784 h 4720281"/>
                <a:gd name="connsiteX63" fmla="*/ 2211859 w 5648497"/>
                <a:gd name="connsiteY63" fmla="*/ 4707924 h 4720281"/>
                <a:gd name="connsiteX64" fmla="*/ 2273643 w 5648497"/>
                <a:gd name="connsiteY64" fmla="*/ 4720281 h 4720281"/>
                <a:gd name="connsiteX65" fmla="*/ 2360140 w 5648497"/>
                <a:gd name="connsiteY65" fmla="*/ 4609070 h 4720281"/>
                <a:gd name="connsiteX66" fmla="*/ 2384854 w 5648497"/>
                <a:gd name="connsiteY66" fmla="*/ 4534930 h 4720281"/>
                <a:gd name="connsiteX67" fmla="*/ 2471351 w 5648497"/>
                <a:gd name="connsiteY67" fmla="*/ 4411362 h 4720281"/>
                <a:gd name="connsiteX68" fmla="*/ 2520778 w 5648497"/>
                <a:gd name="connsiteY68" fmla="*/ 4349578 h 4720281"/>
                <a:gd name="connsiteX69" fmla="*/ 2681416 w 5648497"/>
                <a:gd name="connsiteY69" fmla="*/ 4386649 h 4720281"/>
                <a:gd name="connsiteX70" fmla="*/ 2693773 w 5648497"/>
                <a:gd name="connsiteY70" fmla="*/ 4423719 h 4720281"/>
                <a:gd name="connsiteX71" fmla="*/ 2718486 w 5648497"/>
                <a:gd name="connsiteY71" fmla="*/ 4460789 h 4720281"/>
                <a:gd name="connsiteX72" fmla="*/ 2743200 w 5648497"/>
                <a:gd name="connsiteY72" fmla="*/ 4510216 h 4720281"/>
                <a:gd name="connsiteX73" fmla="*/ 2767913 w 5648497"/>
                <a:gd name="connsiteY73" fmla="*/ 4547287 h 4720281"/>
                <a:gd name="connsiteX74" fmla="*/ 2842054 w 5648497"/>
                <a:gd name="connsiteY74" fmla="*/ 4621427 h 4720281"/>
                <a:gd name="connsiteX75" fmla="*/ 2940908 w 5648497"/>
                <a:gd name="connsiteY75" fmla="*/ 4572000 h 4720281"/>
                <a:gd name="connsiteX76" fmla="*/ 2990335 w 5648497"/>
                <a:gd name="connsiteY76" fmla="*/ 4559643 h 4720281"/>
                <a:gd name="connsiteX77" fmla="*/ 3089189 w 5648497"/>
                <a:gd name="connsiteY77" fmla="*/ 4497860 h 4720281"/>
                <a:gd name="connsiteX78" fmla="*/ 3126259 w 5648497"/>
                <a:gd name="connsiteY78" fmla="*/ 4460789 h 4720281"/>
                <a:gd name="connsiteX79" fmla="*/ 3175686 w 5648497"/>
                <a:gd name="connsiteY79" fmla="*/ 4386649 h 4720281"/>
                <a:gd name="connsiteX80" fmla="*/ 3200400 w 5648497"/>
                <a:gd name="connsiteY80" fmla="*/ 4324865 h 4720281"/>
                <a:gd name="connsiteX81" fmla="*/ 3262184 w 5648497"/>
                <a:gd name="connsiteY81" fmla="*/ 4201297 h 4720281"/>
                <a:gd name="connsiteX82" fmla="*/ 3286897 w 5648497"/>
                <a:gd name="connsiteY82" fmla="*/ 4127157 h 4720281"/>
                <a:gd name="connsiteX83" fmla="*/ 3299254 w 5648497"/>
                <a:gd name="connsiteY83" fmla="*/ 4090087 h 4720281"/>
                <a:gd name="connsiteX84" fmla="*/ 3361038 w 5648497"/>
                <a:gd name="connsiteY84" fmla="*/ 3991233 h 4720281"/>
                <a:gd name="connsiteX85" fmla="*/ 3385751 w 5648497"/>
                <a:gd name="connsiteY85" fmla="*/ 3645243 h 4720281"/>
                <a:gd name="connsiteX86" fmla="*/ 3398108 w 5648497"/>
                <a:gd name="connsiteY86" fmla="*/ 3595816 h 4720281"/>
                <a:gd name="connsiteX87" fmla="*/ 3459892 w 5648497"/>
                <a:gd name="connsiteY87" fmla="*/ 2508422 h 4720281"/>
                <a:gd name="connsiteX88" fmla="*/ 3496962 w 5648497"/>
                <a:gd name="connsiteY88" fmla="*/ 2286000 h 4720281"/>
                <a:gd name="connsiteX89" fmla="*/ 3534032 w 5648497"/>
                <a:gd name="connsiteY89" fmla="*/ 2224216 h 4720281"/>
                <a:gd name="connsiteX90" fmla="*/ 3571103 w 5648497"/>
                <a:gd name="connsiteY90" fmla="*/ 1989438 h 4720281"/>
                <a:gd name="connsiteX91" fmla="*/ 3595816 w 5648497"/>
                <a:gd name="connsiteY91" fmla="*/ 1853514 h 4720281"/>
                <a:gd name="connsiteX92" fmla="*/ 3608173 w 5648497"/>
                <a:gd name="connsiteY92" fmla="*/ 1816443 h 4720281"/>
                <a:gd name="connsiteX93" fmla="*/ 3632886 w 5648497"/>
                <a:gd name="connsiteY93" fmla="*/ 1779373 h 4720281"/>
                <a:gd name="connsiteX94" fmla="*/ 3657600 w 5648497"/>
                <a:gd name="connsiteY94" fmla="*/ 1668162 h 4720281"/>
                <a:gd name="connsiteX95" fmla="*/ 3694670 w 5648497"/>
                <a:gd name="connsiteY95" fmla="*/ 1507524 h 4720281"/>
                <a:gd name="connsiteX96" fmla="*/ 3719384 w 5648497"/>
                <a:gd name="connsiteY96" fmla="*/ 1309816 h 4720281"/>
                <a:gd name="connsiteX97" fmla="*/ 3793524 w 5648497"/>
                <a:gd name="connsiteY97" fmla="*/ 1025611 h 4720281"/>
                <a:gd name="connsiteX98" fmla="*/ 3805881 w 5648497"/>
                <a:gd name="connsiteY98" fmla="*/ 951470 h 4720281"/>
                <a:gd name="connsiteX99" fmla="*/ 3892378 w 5648497"/>
                <a:gd name="connsiteY99" fmla="*/ 827903 h 4720281"/>
                <a:gd name="connsiteX100" fmla="*/ 3917092 w 5648497"/>
                <a:gd name="connsiteY100" fmla="*/ 766119 h 4720281"/>
                <a:gd name="connsiteX101" fmla="*/ 3929448 w 5648497"/>
                <a:gd name="connsiteY101" fmla="*/ 704335 h 4720281"/>
                <a:gd name="connsiteX102" fmla="*/ 3954162 w 5648497"/>
                <a:gd name="connsiteY102" fmla="*/ 494270 h 4720281"/>
                <a:gd name="connsiteX103" fmla="*/ 4003589 w 5648497"/>
                <a:gd name="connsiteY103" fmla="*/ 259492 h 4720281"/>
                <a:gd name="connsiteX104" fmla="*/ 4040659 w 5648497"/>
                <a:gd name="connsiteY104" fmla="*/ 111211 h 4720281"/>
                <a:gd name="connsiteX105" fmla="*/ 4065373 w 5648497"/>
                <a:gd name="connsiteY105" fmla="*/ 37070 h 4720281"/>
                <a:gd name="connsiteX106" fmla="*/ 4077730 w 5648497"/>
                <a:gd name="connsiteY106" fmla="*/ 0 h 4720281"/>
                <a:gd name="connsiteX107" fmla="*/ 4102443 w 5648497"/>
                <a:gd name="connsiteY107" fmla="*/ 37070 h 4720281"/>
                <a:gd name="connsiteX108" fmla="*/ 4114800 w 5648497"/>
                <a:gd name="connsiteY108" fmla="*/ 86497 h 4720281"/>
                <a:gd name="connsiteX109" fmla="*/ 4139513 w 5648497"/>
                <a:gd name="connsiteY109" fmla="*/ 234778 h 4720281"/>
                <a:gd name="connsiteX110" fmla="*/ 4164227 w 5648497"/>
                <a:gd name="connsiteY110" fmla="*/ 321276 h 4720281"/>
                <a:gd name="connsiteX111" fmla="*/ 4201297 w 5648497"/>
                <a:gd name="connsiteY111" fmla="*/ 370703 h 4720281"/>
                <a:gd name="connsiteX112" fmla="*/ 4226011 w 5648497"/>
                <a:gd name="connsiteY112" fmla="*/ 457200 h 4720281"/>
                <a:gd name="connsiteX113" fmla="*/ 4238367 w 5648497"/>
                <a:gd name="connsiteY113" fmla="*/ 531341 h 4720281"/>
                <a:gd name="connsiteX114" fmla="*/ 4275438 w 5648497"/>
                <a:gd name="connsiteY114" fmla="*/ 568411 h 4720281"/>
                <a:gd name="connsiteX115" fmla="*/ 4312508 w 5648497"/>
                <a:gd name="connsiteY115" fmla="*/ 617838 h 4720281"/>
                <a:gd name="connsiteX116" fmla="*/ 4374292 w 5648497"/>
                <a:gd name="connsiteY116" fmla="*/ 691978 h 4720281"/>
                <a:gd name="connsiteX117" fmla="*/ 4547286 w 5648497"/>
                <a:gd name="connsiteY117" fmla="*/ 667265 h 4720281"/>
                <a:gd name="connsiteX118" fmla="*/ 4621427 w 5648497"/>
                <a:gd name="connsiteY118" fmla="*/ 630195 h 4720281"/>
                <a:gd name="connsiteX119" fmla="*/ 4683211 w 5648497"/>
                <a:gd name="connsiteY119" fmla="*/ 617838 h 4720281"/>
                <a:gd name="connsiteX120" fmla="*/ 4917989 w 5648497"/>
                <a:gd name="connsiteY120" fmla="*/ 630195 h 4720281"/>
                <a:gd name="connsiteX121" fmla="*/ 4992130 w 5648497"/>
                <a:gd name="connsiteY121" fmla="*/ 667265 h 4720281"/>
                <a:gd name="connsiteX122" fmla="*/ 5029200 w 5648497"/>
                <a:gd name="connsiteY122" fmla="*/ 679622 h 4720281"/>
                <a:gd name="connsiteX123" fmla="*/ 5090984 w 5648497"/>
                <a:gd name="connsiteY123" fmla="*/ 766119 h 4720281"/>
                <a:gd name="connsiteX124" fmla="*/ 5115697 w 5648497"/>
                <a:gd name="connsiteY124" fmla="*/ 803189 h 4720281"/>
                <a:gd name="connsiteX125" fmla="*/ 5128054 w 5648497"/>
                <a:gd name="connsiteY125" fmla="*/ 840260 h 4720281"/>
                <a:gd name="connsiteX126" fmla="*/ 5152767 w 5648497"/>
                <a:gd name="connsiteY126" fmla="*/ 889687 h 4720281"/>
                <a:gd name="connsiteX127" fmla="*/ 5165124 w 5648497"/>
                <a:gd name="connsiteY127" fmla="*/ 926757 h 4720281"/>
                <a:gd name="connsiteX128" fmla="*/ 5202194 w 5648497"/>
                <a:gd name="connsiteY128" fmla="*/ 963827 h 4720281"/>
                <a:gd name="connsiteX129" fmla="*/ 5214551 w 5648497"/>
                <a:gd name="connsiteY129" fmla="*/ 1013254 h 4720281"/>
                <a:gd name="connsiteX130" fmla="*/ 5239265 w 5648497"/>
                <a:gd name="connsiteY130" fmla="*/ 1198606 h 4720281"/>
                <a:gd name="connsiteX131" fmla="*/ 5251621 w 5648497"/>
                <a:gd name="connsiteY131" fmla="*/ 1235676 h 4720281"/>
                <a:gd name="connsiteX132" fmla="*/ 5263978 w 5648497"/>
                <a:gd name="connsiteY132" fmla="*/ 1445741 h 4720281"/>
                <a:gd name="connsiteX133" fmla="*/ 5288692 w 5648497"/>
                <a:gd name="connsiteY133" fmla="*/ 1581665 h 4720281"/>
                <a:gd name="connsiteX134" fmla="*/ 5276335 w 5648497"/>
                <a:gd name="connsiteY134" fmla="*/ 2063578 h 4720281"/>
                <a:gd name="connsiteX135" fmla="*/ 5263978 w 5648497"/>
                <a:gd name="connsiteY135" fmla="*/ 2125362 h 4720281"/>
                <a:gd name="connsiteX136" fmla="*/ 5251621 w 5648497"/>
                <a:gd name="connsiteY136" fmla="*/ 2248930 h 4720281"/>
                <a:gd name="connsiteX137" fmla="*/ 5276335 w 5648497"/>
                <a:gd name="connsiteY137" fmla="*/ 2842054 h 4720281"/>
                <a:gd name="connsiteX138" fmla="*/ 5288692 w 5648497"/>
                <a:gd name="connsiteY138" fmla="*/ 2879124 h 4720281"/>
                <a:gd name="connsiteX139" fmla="*/ 5325762 w 5648497"/>
                <a:gd name="connsiteY139" fmla="*/ 3175687 h 4720281"/>
                <a:gd name="connsiteX140" fmla="*/ 5362832 w 5648497"/>
                <a:gd name="connsiteY140" fmla="*/ 3546389 h 4720281"/>
                <a:gd name="connsiteX141" fmla="*/ 5387546 w 5648497"/>
                <a:gd name="connsiteY141" fmla="*/ 3669957 h 4720281"/>
                <a:gd name="connsiteX142" fmla="*/ 5412259 w 5648497"/>
                <a:gd name="connsiteY142" fmla="*/ 3842951 h 4720281"/>
                <a:gd name="connsiteX143" fmla="*/ 5424616 w 5648497"/>
                <a:gd name="connsiteY143" fmla="*/ 3954162 h 4720281"/>
                <a:gd name="connsiteX144" fmla="*/ 5449330 w 5648497"/>
                <a:gd name="connsiteY144" fmla="*/ 4015946 h 4720281"/>
                <a:gd name="connsiteX145" fmla="*/ 5461686 w 5648497"/>
                <a:gd name="connsiteY145" fmla="*/ 4077730 h 4720281"/>
                <a:gd name="connsiteX146" fmla="*/ 5486400 w 5648497"/>
                <a:gd name="connsiteY146" fmla="*/ 4151870 h 4720281"/>
                <a:gd name="connsiteX147" fmla="*/ 5498757 w 5648497"/>
                <a:gd name="connsiteY147" fmla="*/ 4188941 h 4720281"/>
                <a:gd name="connsiteX148" fmla="*/ 5523470 w 5648497"/>
                <a:gd name="connsiteY148" fmla="*/ 4275438 h 4720281"/>
                <a:gd name="connsiteX149" fmla="*/ 5548184 w 5648497"/>
                <a:gd name="connsiteY149" fmla="*/ 4312508 h 4720281"/>
                <a:gd name="connsiteX150" fmla="*/ 5560540 w 5648497"/>
                <a:gd name="connsiteY150" fmla="*/ 4349578 h 4720281"/>
                <a:gd name="connsiteX151" fmla="*/ 5597611 w 5648497"/>
                <a:gd name="connsiteY151" fmla="*/ 4436076 h 4720281"/>
                <a:gd name="connsiteX152" fmla="*/ 5647038 w 5648497"/>
                <a:gd name="connsiteY152" fmla="*/ 4411362 h 472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5648497" h="4720281">
                  <a:moveTo>
                    <a:pt x="0" y="4460789"/>
                  </a:moveTo>
                  <a:cubicBezTo>
                    <a:pt x="34703" y="4269920"/>
                    <a:pt x="37070" y="4291905"/>
                    <a:pt x="37070" y="4040660"/>
                  </a:cubicBezTo>
                  <a:cubicBezTo>
                    <a:pt x="37070" y="4027635"/>
                    <a:pt x="28832" y="4015946"/>
                    <a:pt x="24713" y="4003589"/>
                  </a:cubicBezTo>
                  <a:cubicBezTo>
                    <a:pt x="28261" y="3968108"/>
                    <a:pt x="41653" y="3823924"/>
                    <a:pt x="49427" y="3781168"/>
                  </a:cubicBezTo>
                  <a:cubicBezTo>
                    <a:pt x="56647" y="3741459"/>
                    <a:pt x="71461" y="3734766"/>
                    <a:pt x="86497" y="3694670"/>
                  </a:cubicBezTo>
                  <a:cubicBezTo>
                    <a:pt x="92460" y="3678769"/>
                    <a:pt x="96062" y="3661995"/>
                    <a:pt x="98854" y="3645243"/>
                  </a:cubicBezTo>
                  <a:cubicBezTo>
                    <a:pt x="119364" y="3522187"/>
                    <a:pt x="89969" y="3578253"/>
                    <a:pt x="135924" y="3509319"/>
                  </a:cubicBezTo>
                  <a:cubicBezTo>
                    <a:pt x="140043" y="3492843"/>
                    <a:pt x="143615" y="3476221"/>
                    <a:pt x="148281" y="3459892"/>
                  </a:cubicBezTo>
                  <a:cubicBezTo>
                    <a:pt x="151859" y="3447368"/>
                    <a:pt x="158308" y="3435637"/>
                    <a:pt x="160638" y="3422822"/>
                  </a:cubicBezTo>
                  <a:cubicBezTo>
                    <a:pt x="166578" y="3390150"/>
                    <a:pt x="166036" y="3356439"/>
                    <a:pt x="172994" y="3323968"/>
                  </a:cubicBezTo>
                  <a:cubicBezTo>
                    <a:pt x="178452" y="3298496"/>
                    <a:pt x="192599" y="3275372"/>
                    <a:pt x="197708" y="3249827"/>
                  </a:cubicBezTo>
                  <a:cubicBezTo>
                    <a:pt x="202407" y="3226334"/>
                    <a:pt x="209757" y="3176300"/>
                    <a:pt x="222421" y="3150973"/>
                  </a:cubicBezTo>
                  <a:cubicBezTo>
                    <a:pt x="229063" y="3137690"/>
                    <a:pt x="238897" y="3126260"/>
                    <a:pt x="247135" y="3113903"/>
                  </a:cubicBezTo>
                  <a:cubicBezTo>
                    <a:pt x="271499" y="2992081"/>
                    <a:pt x="244874" y="3006394"/>
                    <a:pt x="321276" y="2940908"/>
                  </a:cubicBezTo>
                  <a:cubicBezTo>
                    <a:pt x="332552" y="2931243"/>
                    <a:pt x="345989" y="2924433"/>
                    <a:pt x="358346" y="2916195"/>
                  </a:cubicBezTo>
                  <a:cubicBezTo>
                    <a:pt x="427054" y="2939096"/>
                    <a:pt x="373881" y="2913914"/>
                    <a:pt x="444843" y="2990335"/>
                  </a:cubicBezTo>
                  <a:cubicBezTo>
                    <a:pt x="543733" y="3096832"/>
                    <a:pt x="518899" y="3076775"/>
                    <a:pt x="593124" y="3126260"/>
                  </a:cubicBezTo>
                  <a:cubicBezTo>
                    <a:pt x="649776" y="3211238"/>
                    <a:pt x="614373" y="3191007"/>
                    <a:pt x="679621" y="3212757"/>
                  </a:cubicBezTo>
                  <a:cubicBezTo>
                    <a:pt x="691978" y="3208638"/>
                    <a:pt x="705854" y="3207625"/>
                    <a:pt x="716692" y="3200400"/>
                  </a:cubicBezTo>
                  <a:cubicBezTo>
                    <a:pt x="745234" y="3181372"/>
                    <a:pt x="760241" y="3153612"/>
                    <a:pt x="778476" y="3126260"/>
                  </a:cubicBezTo>
                  <a:cubicBezTo>
                    <a:pt x="809530" y="3033091"/>
                    <a:pt x="767642" y="3147924"/>
                    <a:pt x="815546" y="3052119"/>
                  </a:cubicBezTo>
                  <a:cubicBezTo>
                    <a:pt x="821371" y="3040469"/>
                    <a:pt x="822078" y="3026699"/>
                    <a:pt x="827903" y="3015049"/>
                  </a:cubicBezTo>
                  <a:cubicBezTo>
                    <a:pt x="834545" y="3001766"/>
                    <a:pt x="846584" y="2991549"/>
                    <a:pt x="852616" y="2977978"/>
                  </a:cubicBezTo>
                  <a:cubicBezTo>
                    <a:pt x="884775" y="2905620"/>
                    <a:pt x="865101" y="2891353"/>
                    <a:pt x="926757" y="2829697"/>
                  </a:cubicBezTo>
                  <a:cubicBezTo>
                    <a:pt x="939114" y="2817340"/>
                    <a:pt x="948551" y="2801114"/>
                    <a:pt x="963827" y="2792627"/>
                  </a:cubicBezTo>
                  <a:cubicBezTo>
                    <a:pt x="986599" y="2779976"/>
                    <a:pt x="1013254" y="2776152"/>
                    <a:pt x="1037967" y="2767914"/>
                  </a:cubicBezTo>
                  <a:cubicBezTo>
                    <a:pt x="1126862" y="2738282"/>
                    <a:pt x="1015838" y="2774237"/>
                    <a:pt x="1124465" y="2743200"/>
                  </a:cubicBezTo>
                  <a:cubicBezTo>
                    <a:pt x="1213118" y="2717870"/>
                    <a:pt x="1097715" y="2743606"/>
                    <a:pt x="1223319" y="2718487"/>
                  </a:cubicBezTo>
                  <a:cubicBezTo>
                    <a:pt x="1248032" y="2693773"/>
                    <a:pt x="1278072" y="2673426"/>
                    <a:pt x="1297459" y="2644346"/>
                  </a:cubicBezTo>
                  <a:lnTo>
                    <a:pt x="1371600" y="2533135"/>
                  </a:lnTo>
                  <a:cubicBezTo>
                    <a:pt x="1375719" y="2516659"/>
                    <a:pt x="1377150" y="2499267"/>
                    <a:pt x="1383957" y="2483708"/>
                  </a:cubicBezTo>
                  <a:cubicBezTo>
                    <a:pt x="1406107" y="2433080"/>
                    <a:pt x="1458097" y="2335427"/>
                    <a:pt x="1458097" y="2335427"/>
                  </a:cubicBezTo>
                  <a:cubicBezTo>
                    <a:pt x="1462216" y="2314832"/>
                    <a:pt x="1467001" y="2294360"/>
                    <a:pt x="1470454" y="2273643"/>
                  </a:cubicBezTo>
                  <a:cubicBezTo>
                    <a:pt x="1477888" y="2229039"/>
                    <a:pt x="1490166" y="2130799"/>
                    <a:pt x="1495167" y="2088292"/>
                  </a:cubicBezTo>
                  <a:cubicBezTo>
                    <a:pt x="1499525" y="2051249"/>
                    <a:pt x="1504147" y="2014226"/>
                    <a:pt x="1507524" y="1977081"/>
                  </a:cubicBezTo>
                  <a:cubicBezTo>
                    <a:pt x="1516505" y="1878292"/>
                    <a:pt x="1512785" y="1777790"/>
                    <a:pt x="1532238" y="1680519"/>
                  </a:cubicBezTo>
                  <a:cubicBezTo>
                    <a:pt x="1536357" y="1659924"/>
                    <a:pt x="1541818" y="1639553"/>
                    <a:pt x="1544594" y="1618735"/>
                  </a:cubicBezTo>
                  <a:cubicBezTo>
                    <a:pt x="1550065" y="1577704"/>
                    <a:pt x="1551097" y="1536146"/>
                    <a:pt x="1556951" y="1495168"/>
                  </a:cubicBezTo>
                  <a:cubicBezTo>
                    <a:pt x="1563564" y="1448875"/>
                    <a:pt x="1577529" y="1429310"/>
                    <a:pt x="1594021" y="1383957"/>
                  </a:cubicBezTo>
                  <a:cubicBezTo>
                    <a:pt x="1602924" y="1359475"/>
                    <a:pt x="1610497" y="1334530"/>
                    <a:pt x="1618735" y="1309816"/>
                  </a:cubicBezTo>
                  <a:cubicBezTo>
                    <a:pt x="1626875" y="1285397"/>
                    <a:pt x="1634030" y="1253096"/>
                    <a:pt x="1655805" y="1235676"/>
                  </a:cubicBezTo>
                  <a:cubicBezTo>
                    <a:pt x="1665976" y="1227539"/>
                    <a:pt x="1680519" y="1227438"/>
                    <a:pt x="1692876" y="1223319"/>
                  </a:cubicBezTo>
                  <a:cubicBezTo>
                    <a:pt x="1713470" y="1235676"/>
                    <a:pt x="1739914" y="1241431"/>
                    <a:pt x="1754659" y="1260389"/>
                  </a:cubicBezTo>
                  <a:cubicBezTo>
                    <a:pt x="1770652" y="1280952"/>
                    <a:pt x="1779373" y="1334530"/>
                    <a:pt x="1779373" y="1334530"/>
                  </a:cubicBezTo>
                  <a:cubicBezTo>
                    <a:pt x="1787864" y="1393964"/>
                    <a:pt x="1790948" y="1426976"/>
                    <a:pt x="1804086" y="1482811"/>
                  </a:cubicBezTo>
                  <a:cubicBezTo>
                    <a:pt x="1815755" y="1532405"/>
                    <a:pt x="1841157" y="1631092"/>
                    <a:pt x="1841157" y="1631092"/>
                  </a:cubicBezTo>
                  <a:cubicBezTo>
                    <a:pt x="1845276" y="1668162"/>
                    <a:pt x="1848238" y="1705379"/>
                    <a:pt x="1853513" y="1742303"/>
                  </a:cubicBezTo>
                  <a:cubicBezTo>
                    <a:pt x="1856483" y="1763094"/>
                    <a:pt x="1863416" y="1783228"/>
                    <a:pt x="1865870" y="1804087"/>
                  </a:cubicBezTo>
                  <a:cubicBezTo>
                    <a:pt x="1890345" y="2012123"/>
                    <a:pt x="1862531" y="1889585"/>
                    <a:pt x="1890584" y="2001795"/>
                  </a:cubicBezTo>
                  <a:cubicBezTo>
                    <a:pt x="1908726" y="2310222"/>
                    <a:pt x="1889867" y="2116472"/>
                    <a:pt x="1915297" y="2286000"/>
                  </a:cubicBezTo>
                  <a:cubicBezTo>
                    <a:pt x="1944568" y="2481133"/>
                    <a:pt x="1913344" y="2405660"/>
                    <a:pt x="1964724" y="2508422"/>
                  </a:cubicBezTo>
                  <a:cubicBezTo>
                    <a:pt x="1968843" y="2529017"/>
                    <a:pt x="1973887" y="2549448"/>
                    <a:pt x="1977081" y="2570206"/>
                  </a:cubicBezTo>
                  <a:cubicBezTo>
                    <a:pt x="1982131" y="2603028"/>
                    <a:pt x="1984742" y="2636186"/>
                    <a:pt x="1989438" y="2669060"/>
                  </a:cubicBezTo>
                  <a:cubicBezTo>
                    <a:pt x="1992981" y="2693862"/>
                    <a:pt x="1997675" y="2718487"/>
                    <a:pt x="2001794" y="2743200"/>
                  </a:cubicBezTo>
                  <a:cubicBezTo>
                    <a:pt x="2005913" y="2825578"/>
                    <a:pt x="2012580" y="2907869"/>
                    <a:pt x="2014151" y="2990335"/>
                  </a:cubicBezTo>
                  <a:cubicBezTo>
                    <a:pt x="2020819" y="3340404"/>
                    <a:pt x="2015219" y="3690709"/>
                    <a:pt x="2026508" y="4040660"/>
                  </a:cubicBezTo>
                  <a:cubicBezTo>
                    <a:pt x="2027603" y="4074608"/>
                    <a:pt x="2043584" y="4106418"/>
                    <a:pt x="2051221" y="4139514"/>
                  </a:cubicBezTo>
                  <a:cubicBezTo>
                    <a:pt x="2055944" y="4159978"/>
                    <a:pt x="2059459" y="4180703"/>
                    <a:pt x="2063578" y="4201297"/>
                  </a:cubicBezTo>
                  <a:cubicBezTo>
                    <a:pt x="2067697" y="4242486"/>
                    <a:pt x="2071364" y="4283723"/>
                    <a:pt x="2075935" y="4324865"/>
                  </a:cubicBezTo>
                  <a:cubicBezTo>
                    <a:pt x="2083773" y="4395404"/>
                    <a:pt x="2086609" y="4444225"/>
                    <a:pt x="2113005" y="4510216"/>
                  </a:cubicBezTo>
                  <a:cubicBezTo>
                    <a:pt x="2118521" y="4524005"/>
                    <a:pt x="2131077" y="4534004"/>
                    <a:pt x="2137719" y="4547287"/>
                  </a:cubicBezTo>
                  <a:cubicBezTo>
                    <a:pt x="2143544" y="4558937"/>
                    <a:pt x="2144945" y="4572385"/>
                    <a:pt x="2150076" y="4584357"/>
                  </a:cubicBezTo>
                  <a:cubicBezTo>
                    <a:pt x="2157332" y="4601288"/>
                    <a:pt x="2167533" y="4616853"/>
                    <a:pt x="2174789" y="4633784"/>
                  </a:cubicBezTo>
                  <a:cubicBezTo>
                    <a:pt x="2183531" y="4654182"/>
                    <a:pt x="2189397" y="4695089"/>
                    <a:pt x="2211859" y="4707924"/>
                  </a:cubicBezTo>
                  <a:cubicBezTo>
                    <a:pt x="2230094" y="4718344"/>
                    <a:pt x="2253048" y="4716162"/>
                    <a:pt x="2273643" y="4720281"/>
                  </a:cubicBezTo>
                  <a:cubicBezTo>
                    <a:pt x="2305629" y="4688295"/>
                    <a:pt x="2345359" y="4653412"/>
                    <a:pt x="2360140" y="4609070"/>
                  </a:cubicBezTo>
                  <a:cubicBezTo>
                    <a:pt x="2368378" y="4584357"/>
                    <a:pt x="2369224" y="4555770"/>
                    <a:pt x="2384854" y="4534930"/>
                  </a:cubicBezTo>
                  <a:cubicBezTo>
                    <a:pt x="2401773" y="4512372"/>
                    <a:pt x="2465266" y="4429618"/>
                    <a:pt x="2471351" y="4411362"/>
                  </a:cubicBezTo>
                  <a:cubicBezTo>
                    <a:pt x="2488404" y="4360203"/>
                    <a:pt x="2472871" y="4381517"/>
                    <a:pt x="2520778" y="4349578"/>
                  </a:cubicBezTo>
                  <a:cubicBezTo>
                    <a:pt x="2556817" y="4354083"/>
                    <a:pt x="2645458" y="4356684"/>
                    <a:pt x="2681416" y="4386649"/>
                  </a:cubicBezTo>
                  <a:cubicBezTo>
                    <a:pt x="2691422" y="4394987"/>
                    <a:pt x="2687948" y="4412069"/>
                    <a:pt x="2693773" y="4423719"/>
                  </a:cubicBezTo>
                  <a:cubicBezTo>
                    <a:pt x="2700414" y="4437002"/>
                    <a:pt x="2711118" y="4447895"/>
                    <a:pt x="2718486" y="4460789"/>
                  </a:cubicBezTo>
                  <a:cubicBezTo>
                    <a:pt x="2727625" y="4476782"/>
                    <a:pt x="2734061" y="4494223"/>
                    <a:pt x="2743200" y="4510216"/>
                  </a:cubicBezTo>
                  <a:cubicBezTo>
                    <a:pt x="2750568" y="4523110"/>
                    <a:pt x="2758046" y="4536187"/>
                    <a:pt x="2767913" y="4547287"/>
                  </a:cubicBezTo>
                  <a:cubicBezTo>
                    <a:pt x="2791133" y="4573409"/>
                    <a:pt x="2842054" y="4621427"/>
                    <a:pt x="2842054" y="4621427"/>
                  </a:cubicBezTo>
                  <a:cubicBezTo>
                    <a:pt x="2963423" y="4591084"/>
                    <a:pt x="2814882" y="4635013"/>
                    <a:pt x="2940908" y="4572000"/>
                  </a:cubicBezTo>
                  <a:cubicBezTo>
                    <a:pt x="2956098" y="4564405"/>
                    <a:pt x="2973859" y="4563762"/>
                    <a:pt x="2990335" y="4559643"/>
                  </a:cubicBezTo>
                  <a:cubicBezTo>
                    <a:pt x="2998944" y="4554478"/>
                    <a:pt x="3072890" y="4511443"/>
                    <a:pt x="3089189" y="4497860"/>
                  </a:cubicBezTo>
                  <a:cubicBezTo>
                    <a:pt x="3102614" y="4486673"/>
                    <a:pt x="3113902" y="4473146"/>
                    <a:pt x="3126259" y="4460789"/>
                  </a:cubicBezTo>
                  <a:cubicBezTo>
                    <a:pt x="3158733" y="4330897"/>
                    <a:pt x="3110044" y="4478547"/>
                    <a:pt x="3175686" y="4386649"/>
                  </a:cubicBezTo>
                  <a:cubicBezTo>
                    <a:pt x="3188579" y="4368599"/>
                    <a:pt x="3191020" y="4344965"/>
                    <a:pt x="3200400" y="4324865"/>
                  </a:cubicBezTo>
                  <a:cubicBezTo>
                    <a:pt x="3219874" y="4283134"/>
                    <a:pt x="3247622" y="4244985"/>
                    <a:pt x="3262184" y="4201297"/>
                  </a:cubicBezTo>
                  <a:lnTo>
                    <a:pt x="3286897" y="4127157"/>
                  </a:lnTo>
                  <a:cubicBezTo>
                    <a:pt x="3291016" y="4114800"/>
                    <a:pt x="3291439" y="4100507"/>
                    <a:pt x="3299254" y="4090087"/>
                  </a:cubicBezTo>
                  <a:cubicBezTo>
                    <a:pt x="3347376" y="4025924"/>
                    <a:pt x="3327114" y="4059080"/>
                    <a:pt x="3361038" y="3991233"/>
                  </a:cubicBezTo>
                  <a:cubicBezTo>
                    <a:pt x="3369276" y="3875903"/>
                    <a:pt x="3374959" y="3760362"/>
                    <a:pt x="3385751" y="3645243"/>
                  </a:cubicBezTo>
                  <a:cubicBezTo>
                    <a:pt x="3387336" y="3628334"/>
                    <a:pt x="3397689" y="3612794"/>
                    <a:pt x="3398108" y="3595816"/>
                  </a:cubicBezTo>
                  <a:cubicBezTo>
                    <a:pt x="3423644" y="2561618"/>
                    <a:pt x="3300162" y="2947680"/>
                    <a:pt x="3459892" y="2508422"/>
                  </a:cubicBezTo>
                  <a:cubicBezTo>
                    <a:pt x="3472249" y="2434281"/>
                    <a:pt x="3477989" y="2358729"/>
                    <a:pt x="3496962" y="2286000"/>
                  </a:cubicBezTo>
                  <a:cubicBezTo>
                    <a:pt x="3503024" y="2262760"/>
                    <a:pt x="3528207" y="2247516"/>
                    <a:pt x="3534032" y="2224216"/>
                  </a:cubicBezTo>
                  <a:cubicBezTo>
                    <a:pt x="3553248" y="2147353"/>
                    <a:pt x="3558586" y="2067672"/>
                    <a:pt x="3571103" y="1989438"/>
                  </a:cubicBezTo>
                  <a:cubicBezTo>
                    <a:pt x="3576002" y="1958819"/>
                    <a:pt x="3587690" y="1886016"/>
                    <a:pt x="3595816" y="1853514"/>
                  </a:cubicBezTo>
                  <a:cubicBezTo>
                    <a:pt x="3598975" y="1840877"/>
                    <a:pt x="3602348" y="1828093"/>
                    <a:pt x="3608173" y="1816443"/>
                  </a:cubicBezTo>
                  <a:cubicBezTo>
                    <a:pt x="3614814" y="1803160"/>
                    <a:pt x="3624648" y="1791730"/>
                    <a:pt x="3632886" y="1779373"/>
                  </a:cubicBezTo>
                  <a:cubicBezTo>
                    <a:pt x="3663017" y="1658850"/>
                    <a:pt x="3626230" y="1809325"/>
                    <a:pt x="3657600" y="1668162"/>
                  </a:cubicBezTo>
                  <a:cubicBezTo>
                    <a:pt x="3669521" y="1614517"/>
                    <a:pt x="3682313" y="1561070"/>
                    <a:pt x="3694670" y="1507524"/>
                  </a:cubicBezTo>
                  <a:cubicBezTo>
                    <a:pt x="3704086" y="1422786"/>
                    <a:pt x="3706561" y="1389961"/>
                    <a:pt x="3719384" y="1309816"/>
                  </a:cubicBezTo>
                  <a:cubicBezTo>
                    <a:pt x="3758165" y="1067433"/>
                    <a:pt x="3718498" y="1150655"/>
                    <a:pt x="3793524" y="1025611"/>
                  </a:cubicBezTo>
                  <a:cubicBezTo>
                    <a:pt x="3797643" y="1000897"/>
                    <a:pt x="3794676" y="973879"/>
                    <a:pt x="3805881" y="951470"/>
                  </a:cubicBezTo>
                  <a:cubicBezTo>
                    <a:pt x="3828366" y="906500"/>
                    <a:pt x="3866510" y="871016"/>
                    <a:pt x="3892378" y="827903"/>
                  </a:cubicBezTo>
                  <a:cubicBezTo>
                    <a:pt x="3903790" y="808883"/>
                    <a:pt x="3908854" y="786714"/>
                    <a:pt x="3917092" y="766119"/>
                  </a:cubicBezTo>
                  <a:cubicBezTo>
                    <a:pt x="3921211" y="745524"/>
                    <a:pt x="3926843" y="725175"/>
                    <a:pt x="3929448" y="704335"/>
                  </a:cubicBezTo>
                  <a:cubicBezTo>
                    <a:pt x="3943719" y="590164"/>
                    <a:pt x="3934521" y="587566"/>
                    <a:pt x="3954162" y="494270"/>
                  </a:cubicBezTo>
                  <a:cubicBezTo>
                    <a:pt x="3993629" y="306804"/>
                    <a:pt x="3983674" y="388940"/>
                    <a:pt x="4003589" y="259492"/>
                  </a:cubicBezTo>
                  <a:cubicBezTo>
                    <a:pt x="4024258" y="125143"/>
                    <a:pt x="4001188" y="219757"/>
                    <a:pt x="4040659" y="111211"/>
                  </a:cubicBezTo>
                  <a:cubicBezTo>
                    <a:pt x="4049562" y="86729"/>
                    <a:pt x="4057135" y="61784"/>
                    <a:pt x="4065373" y="37070"/>
                  </a:cubicBezTo>
                  <a:lnTo>
                    <a:pt x="4077730" y="0"/>
                  </a:lnTo>
                  <a:cubicBezTo>
                    <a:pt x="4085968" y="12357"/>
                    <a:pt x="4096593" y="23420"/>
                    <a:pt x="4102443" y="37070"/>
                  </a:cubicBezTo>
                  <a:cubicBezTo>
                    <a:pt x="4109133" y="52680"/>
                    <a:pt x="4111670" y="69805"/>
                    <a:pt x="4114800" y="86497"/>
                  </a:cubicBezTo>
                  <a:cubicBezTo>
                    <a:pt x="4124034" y="135748"/>
                    <a:pt x="4127360" y="186165"/>
                    <a:pt x="4139513" y="234778"/>
                  </a:cubicBezTo>
                  <a:cubicBezTo>
                    <a:pt x="4142188" y="245480"/>
                    <a:pt x="4156347" y="307487"/>
                    <a:pt x="4164227" y="321276"/>
                  </a:cubicBezTo>
                  <a:cubicBezTo>
                    <a:pt x="4174445" y="339157"/>
                    <a:pt x="4188940" y="354227"/>
                    <a:pt x="4201297" y="370703"/>
                  </a:cubicBezTo>
                  <a:cubicBezTo>
                    <a:pt x="4209535" y="399535"/>
                    <a:pt x="4219268" y="427982"/>
                    <a:pt x="4226011" y="457200"/>
                  </a:cubicBezTo>
                  <a:cubicBezTo>
                    <a:pt x="4231645" y="481613"/>
                    <a:pt x="4228191" y="508446"/>
                    <a:pt x="4238367" y="531341"/>
                  </a:cubicBezTo>
                  <a:cubicBezTo>
                    <a:pt x="4245464" y="547310"/>
                    <a:pt x="4264065" y="555143"/>
                    <a:pt x="4275438" y="568411"/>
                  </a:cubicBezTo>
                  <a:cubicBezTo>
                    <a:pt x="4288841" y="584047"/>
                    <a:pt x="4302507" y="599835"/>
                    <a:pt x="4312508" y="617838"/>
                  </a:cubicBezTo>
                  <a:cubicBezTo>
                    <a:pt x="4356162" y="696417"/>
                    <a:pt x="4307896" y="669848"/>
                    <a:pt x="4374292" y="691978"/>
                  </a:cubicBezTo>
                  <a:cubicBezTo>
                    <a:pt x="4472769" y="682131"/>
                    <a:pt x="4474927" y="687939"/>
                    <a:pt x="4547286" y="667265"/>
                  </a:cubicBezTo>
                  <a:cubicBezTo>
                    <a:pt x="4708430" y="621223"/>
                    <a:pt x="4448122" y="695184"/>
                    <a:pt x="4621427" y="630195"/>
                  </a:cubicBezTo>
                  <a:cubicBezTo>
                    <a:pt x="4641092" y="622821"/>
                    <a:pt x="4662616" y="621957"/>
                    <a:pt x="4683211" y="617838"/>
                  </a:cubicBezTo>
                  <a:cubicBezTo>
                    <a:pt x="4761470" y="621957"/>
                    <a:pt x="4839943" y="623100"/>
                    <a:pt x="4917989" y="630195"/>
                  </a:cubicBezTo>
                  <a:cubicBezTo>
                    <a:pt x="4955951" y="633646"/>
                    <a:pt x="4959269" y="650834"/>
                    <a:pt x="4992130" y="667265"/>
                  </a:cubicBezTo>
                  <a:cubicBezTo>
                    <a:pt x="5003780" y="673090"/>
                    <a:pt x="5016843" y="675503"/>
                    <a:pt x="5029200" y="679622"/>
                  </a:cubicBezTo>
                  <a:cubicBezTo>
                    <a:pt x="5089580" y="740002"/>
                    <a:pt x="5047613" y="690220"/>
                    <a:pt x="5090984" y="766119"/>
                  </a:cubicBezTo>
                  <a:cubicBezTo>
                    <a:pt x="5098352" y="779013"/>
                    <a:pt x="5109056" y="789906"/>
                    <a:pt x="5115697" y="803189"/>
                  </a:cubicBezTo>
                  <a:cubicBezTo>
                    <a:pt x="5121522" y="814839"/>
                    <a:pt x="5122923" y="828288"/>
                    <a:pt x="5128054" y="840260"/>
                  </a:cubicBezTo>
                  <a:cubicBezTo>
                    <a:pt x="5135310" y="857191"/>
                    <a:pt x="5145511" y="872756"/>
                    <a:pt x="5152767" y="889687"/>
                  </a:cubicBezTo>
                  <a:cubicBezTo>
                    <a:pt x="5157898" y="901659"/>
                    <a:pt x="5157899" y="915919"/>
                    <a:pt x="5165124" y="926757"/>
                  </a:cubicBezTo>
                  <a:cubicBezTo>
                    <a:pt x="5174817" y="941297"/>
                    <a:pt x="5189837" y="951470"/>
                    <a:pt x="5202194" y="963827"/>
                  </a:cubicBezTo>
                  <a:cubicBezTo>
                    <a:pt x="5206313" y="980303"/>
                    <a:pt x="5211759" y="996502"/>
                    <a:pt x="5214551" y="1013254"/>
                  </a:cubicBezTo>
                  <a:cubicBezTo>
                    <a:pt x="5223574" y="1067392"/>
                    <a:pt x="5228304" y="1143800"/>
                    <a:pt x="5239265" y="1198606"/>
                  </a:cubicBezTo>
                  <a:cubicBezTo>
                    <a:pt x="5241819" y="1211378"/>
                    <a:pt x="5247502" y="1223319"/>
                    <a:pt x="5251621" y="1235676"/>
                  </a:cubicBezTo>
                  <a:cubicBezTo>
                    <a:pt x="5255740" y="1305698"/>
                    <a:pt x="5256505" y="1375997"/>
                    <a:pt x="5263978" y="1445741"/>
                  </a:cubicBezTo>
                  <a:cubicBezTo>
                    <a:pt x="5268884" y="1491530"/>
                    <a:pt x="5287771" y="1535623"/>
                    <a:pt x="5288692" y="1581665"/>
                  </a:cubicBezTo>
                  <a:cubicBezTo>
                    <a:pt x="5291905" y="1742323"/>
                    <a:pt x="5283632" y="1903053"/>
                    <a:pt x="5276335" y="2063578"/>
                  </a:cubicBezTo>
                  <a:cubicBezTo>
                    <a:pt x="5275381" y="2084559"/>
                    <a:pt x="5266754" y="2104544"/>
                    <a:pt x="5263978" y="2125362"/>
                  </a:cubicBezTo>
                  <a:cubicBezTo>
                    <a:pt x="5258507" y="2166394"/>
                    <a:pt x="5255740" y="2207741"/>
                    <a:pt x="5251621" y="2248930"/>
                  </a:cubicBezTo>
                  <a:cubicBezTo>
                    <a:pt x="5259859" y="2446638"/>
                    <a:pt x="5264715" y="2644516"/>
                    <a:pt x="5276335" y="2842054"/>
                  </a:cubicBezTo>
                  <a:cubicBezTo>
                    <a:pt x="5277100" y="2855057"/>
                    <a:pt x="5287329" y="2866170"/>
                    <a:pt x="5288692" y="2879124"/>
                  </a:cubicBezTo>
                  <a:cubicBezTo>
                    <a:pt x="5320274" y="3179161"/>
                    <a:pt x="5276233" y="2977574"/>
                    <a:pt x="5325762" y="3175687"/>
                  </a:cubicBezTo>
                  <a:cubicBezTo>
                    <a:pt x="5327565" y="3195514"/>
                    <a:pt x="5348650" y="3461296"/>
                    <a:pt x="5362832" y="3546389"/>
                  </a:cubicBezTo>
                  <a:cubicBezTo>
                    <a:pt x="5369738" y="3587823"/>
                    <a:pt x="5380640" y="3628523"/>
                    <a:pt x="5387546" y="3669957"/>
                  </a:cubicBezTo>
                  <a:cubicBezTo>
                    <a:pt x="5397122" y="3727415"/>
                    <a:pt x="5405826" y="3785057"/>
                    <a:pt x="5412259" y="3842951"/>
                  </a:cubicBezTo>
                  <a:cubicBezTo>
                    <a:pt x="5416378" y="3880021"/>
                    <a:pt x="5416801" y="3917691"/>
                    <a:pt x="5424616" y="3954162"/>
                  </a:cubicBezTo>
                  <a:cubicBezTo>
                    <a:pt x="5429264" y="3975851"/>
                    <a:pt x="5441092" y="3995351"/>
                    <a:pt x="5449330" y="4015946"/>
                  </a:cubicBezTo>
                  <a:cubicBezTo>
                    <a:pt x="5453449" y="4036541"/>
                    <a:pt x="5456160" y="4057468"/>
                    <a:pt x="5461686" y="4077730"/>
                  </a:cubicBezTo>
                  <a:cubicBezTo>
                    <a:pt x="5468540" y="4102862"/>
                    <a:pt x="5478162" y="4127157"/>
                    <a:pt x="5486400" y="4151870"/>
                  </a:cubicBezTo>
                  <a:cubicBezTo>
                    <a:pt x="5490519" y="4164227"/>
                    <a:pt x="5495598" y="4176304"/>
                    <a:pt x="5498757" y="4188941"/>
                  </a:cubicBezTo>
                  <a:cubicBezTo>
                    <a:pt x="5502717" y="4204782"/>
                    <a:pt x="5514605" y="4257708"/>
                    <a:pt x="5523470" y="4275438"/>
                  </a:cubicBezTo>
                  <a:cubicBezTo>
                    <a:pt x="5530112" y="4288721"/>
                    <a:pt x="5539946" y="4300151"/>
                    <a:pt x="5548184" y="4312508"/>
                  </a:cubicBezTo>
                  <a:cubicBezTo>
                    <a:pt x="5552303" y="4324865"/>
                    <a:pt x="5556962" y="4337054"/>
                    <a:pt x="5560540" y="4349578"/>
                  </a:cubicBezTo>
                  <a:cubicBezTo>
                    <a:pt x="5569732" y="4381752"/>
                    <a:pt x="5569393" y="4412562"/>
                    <a:pt x="5597611" y="4436076"/>
                  </a:cubicBezTo>
                  <a:cubicBezTo>
                    <a:pt x="5661774" y="4489544"/>
                    <a:pt x="5647038" y="4460080"/>
                    <a:pt x="5647038" y="44113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899592" y="2492896"/>
              <a:ext cx="0" cy="664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99592" y="3663636"/>
              <a:ext cx="0" cy="773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97295" y="1136318"/>
              <a:ext cx="2005674" cy="997653"/>
            </a:xfrm>
            <a:prstGeom prst="rect">
              <a:avLst/>
            </a:prstGeom>
            <a:noFill/>
          </p:spPr>
          <p:txBody>
            <a:bodyPr wrap="none" rtlCol="0">
              <a:spAutoFit/>
            </a:bodyPr>
            <a:lstStyle/>
            <a:p>
              <a:r>
                <a:rPr lang="en-US"/>
                <a:t>overspoeld door</a:t>
              </a:r>
            </a:p>
            <a:p>
              <a:r>
                <a:rPr lang="en-US"/>
                <a:t>emoties</a:t>
              </a:r>
            </a:p>
            <a:p>
              <a:r>
                <a:rPr lang="en-US"/>
                <a:t>vechten of vluchten</a:t>
              </a:r>
            </a:p>
          </p:txBody>
        </p:sp>
        <p:sp>
          <p:nvSpPr>
            <p:cNvPr id="17" name="TextBox 16"/>
            <p:cNvSpPr txBox="1"/>
            <p:nvPr/>
          </p:nvSpPr>
          <p:spPr>
            <a:xfrm>
              <a:off x="6800488" y="2652667"/>
              <a:ext cx="2707221" cy="1298533"/>
            </a:xfrm>
            <a:prstGeom prst="rect">
              <a:avLst/>
            </a:prstGeom>
            <a:noFill/>
          </p:spPr>
          <p:txBody>
            <a:bodyPr wrap="square" rtlCol="0">
              <a:spAutoFit/>
            </a:bodyPr>
            <a:lstStyle/>
            <a:p>
              <a:r>
                <a:rPr lang="en-US"/>
                <a:t>hier binnen is emotioneel-cognitief functioneren mogelijk;  het brein is voldoende kalm</a:t>
              </a:r>
            </a:p>
          </p:txBody>
        </p:sp>
        <p:sp>
          <p:nvSpPr>
            <p:cNvPr id="18" name="TextBox 17"/>
            <p:cNvSpPr txBox="1"/>
            <p:nvPr/>
          </p:nvSpPr>
          <p:spPr>
            <a:xfrm>
              <a:off x="7131999" y="4727448"/>
              <a:ext cx="2239216" cy="997653"/>
            </a:xfrm>
            <a:prstGeom prst="rect">
              <a:avLst/>
            </a:prstGeom>
            <a:noFill/>
          </p:spPr>
          <p:txBody>
            <a:bodyPr wrap="none" rtlCol="0">
              <a:spAutoFit/>
            </a:bodyPr>
            <a:lstStyle/>
            <a:p>
              <a:r>
                <a:rPr lang="en-US"/>
                <a:t>afgesloten voor </a:t>
              </a:r>
            </a:p>
            <a:p>
              <a:r>
                <a:rPr lang="en-US"/>
                <a:t>emoties:</a:t>
              </a:r>
            </a:p>
            <a:p>
              <a:r>
                <a:rPr lang="en-US"/>
                <a:t>bevriezen of afsplitsen</a:t>
              </a:r>
            </a:p>
          </p:txBody>
        </p:sp>
      </p:grpSp>
      <p:sp>
        <p:nvSpPr>
          <p:cNvPr id="4" name="TextBox 3"/>
          <p:cNvSpPr txBox="1"/>
          <p:nvPr/>
        </p:nvSpPr>
        <p:spPr>
          <a:xfrm>
            <a:off x="2988246" y="4067065"/>
            <a:ext cx="3024336" cy="646331"/>
          </a:xfrm>
          <a:prstGeom prst="rect">
            <a:avLst/>
          </a:prstGeom>
          <a:noFill/>
        </p:spPr>
        <p:txBody>
          <a:bodyPr wrap="square" rtlCol="0">
            <a:spAutoFit/>
          </a:bodyPr>
          <a:lstStyle/>
          <a:p>
            <a:r>
              <a:rPr lang="en-US" sz="3600" b="1"/>
              <a:t>CONTACT</a:t>
            </a:r>
            <a:endParaRPr lang="nl-NL" sz="2800" b="1"/>
          </a:p>
        </p:txBody>
      </p:sp>
    </p:spTree>
    <p:extLst>
      <p:ext uri="{BB962C8B-B14F-4D97-AF65-F5344CB8AC3E}">
        <p14:creationId xmlns:p14="http://schemas.microsoft.com/office/powerpoint/2010/main" val="18719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Uitwisselen van informatie…</a:t>
            </a:r>
          </a:p>
        </p:txBody>
      </p:sp>
      <p:sp>
        <p:nvSpPr>
          <p:cNvPr id="3" name="Content Placeholder 2"/>
          <p:cNvSpPr>
            <a:spLocks noGrp="1"/>
          </p:cNvSpPr>
          <p:nvPr>
            <p:ph idx="1"/>
          </p:nvPr>
        </p:nvSpPr>
        <p:spPr/>
        <p:txBody>
          <a:bodyPr>
            <a:normAutofit/>
          </a:bodyPr>
          <a:lstStyle/>
          <a:p>
            <a:r>
              <a:rPr lang="en-US"/>
              <a:t>Alleen als het typisch menselijk deel (cortex) van het brein z’n werk doet en mensen </a:t>
            </a:r>
            <a:r>
              <a:rPr lang="en-US" sz="4000"/>
              <a:t>kalm </a:t>
            </a:r>
            <a:r>
              <a:rPr lang="en-US"/>
              <a:t>kunnen blijven, kunnen mensen informatie opnemen EN geven.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25</a:t>
            </a:fld>
            <a:endParaRPr lang="en-US"/>
          </a:p>
        </p:txBody>
      </p:sp>
      <p:grpSp>
        <p:nvGrpSpPr>
          <p:cNvPr id="6" name="Group 5"/>
          <p:cNvGrpSpPr/>
          <p:nvPr/>
        </p:nvGrpSpPr>
        <p:grpSpPr>
          <a:xfrm>
            <a:off x="8221492" y="4737531"/>
            <a:ext cx="1979354" cy="2157029"/>
            <a:chOff x="2334467" y="-230330"/>
            <a:chExt cx="5832648" cy="6582742"/>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3303611" y="-23033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solidFill>
                </a:rPr>
                <a:t>contact </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438" y="4068663"/>
            <a:ext cx="2972048" cy="2972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3907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 beider belang</a:t>
            </a:r>
          </a:p>
        </p:txBody>
      </p:sp>
      <p:sp>
        <p:nvSpPr>
          <p:cNvPr id="3" name="Content Placeholder 2"/>
          <p:cNvSpPr>
            <a:spLocks noGrp="1"/>
          </p:cNvSpPr>
          <p:nvPr>
            <p:ph idx="1"/>
          </p:nvPr>
        </p:nvSpPr>
        <p:spPr/>
        <p:txBody>
          <a:bodyPr>
            <a:normAutofit lnSpcReduction="10000"/>
          </a:bodyPr>
          <a:lstStyle/>
          <a:p>
            <a:r>
              <a:rPr lang="en-US"/>
              <a:t>Als hulpverlener kan je alleen essentiele informatie ontvangen van naasten als je vanuit je eigen kalme brein contact kan maken, waardoor de naaste of slachtoffer zich daarop kan richten en de noodzakelijke informatie kan geven.</a:t>
            </a:r>
          </a:p>
          <a:p>
            <a:r>
              <a:rPr lang="en-US"/>
              <a:t>Maar voor naasten is het van ook </a:t>
            </a:r>
            <a:br>
              <a:rPr lang="en-US"/>
            </a:br>
            <a:r>
              <a:rPr lang="en-US"/>
              <a:t>van essentieel belang om in</a:t>
            </a:r>
            <a:br>
              <a:rPr lang="en-US"/>
            </a:br>
            <a:r>
              <a:rPr lang="en-US"/>
              <a:t>staat te blijven om “erbij” te zijn</a:t>
            </a:r>
            <a:br>
              <a:rPr lang="en-US"/>
            </a:br>
            <a:r>
              <a:rPr lang="en-US"/>
              <a:t>en te blijven!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26</a:t>
            </a:fld>
            <a:endParaRPr lang="en-US"/>
          </a:p>
        </p:txBody>
      </p:sp>
      <p:grpSp>
        <p:nvGrpSpPr>
          <p:cNvPr id="6" name="Group 5"/>
          <p:cNvGrpSpPr/>
          <p:nvPr/>
        </p:nvGrpSpPr>
        <p:grpSpPr>
          <a:xfrm>
            <a:off x="8221492" y="4863962"/>
            <a:ext cx="1979354" cy="2157029"/>
            <a:chOff x="2334467" y="-230330"/>
            <a:chExt cx="5832648" cy="6582742"/>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3303611" y="-23033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solidFill>
                </a:rPr>
                <a:t>contact </a:t>
              </a:r>
            </a:p>
          </p:txBody>
        </p:sp>
      </p:grpSp>
    </p:spTree>
    <p:extLst>
      <p:ext uri="{BB962C8B-B14F-4D97-AF65-F5344CB8AC3E}">
        <p14:creationId xmlns:p14="http://schemas.microsoft.com/office/powerpoint/2010/main" val="393910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solidFill>
                  <a:srgbClr val="C00000"/>
                </a:solidFill>
              </a:rPr>
              <a:t>Plenair </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27</a:t>
            </a:fld>
            <a:endParaRPr lang="en-US"/>
          </a:p>
        </p:txBody>
      </p:sp>
      <p:grpSp>
        <p:nvGrpSpPr>
          <p:cNvPr id="6" name="Group 5"/>
          <p:cNvGrpSpPr/>
          <p:nvPr/>
        </p:nvGrpSpPr>
        <p:grpSpPr>
          <a:xfrm>
            <a:off x="8207756" y="207986"/>
            <a:ext cx="1979354" cy="2157029"/>
            <a:chOff x="2334467" y="-230330"/>
            <a:chExt cx="5832648" cy="6582742"/>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3303611" y="-23033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tx1"/>
                  </a:solidFill>
                </a:rPr>
                <a:t>contact</a:t>
              </a:r>
            </a:p>
          </p:txBody>
        </p:sp>
      </p:grpSp>
      <p:pic>
        <p:nvPicPr>
          <p:cNvPr id="4098" name="Picture 2" descr="C:\Users\jlp\Desktop\gezamenlij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528" y="2881960"/>
            <a:ext cx="6723703" cy="30674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26424" y="2251144"/>
            <a:ext cx="1414170"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defPPr>
              <a:defRPr lang="en-US"/>
            </a:defPPr>
            <a:lvl1pPr>
              <a:defRPr sz="3200">
                <a:solidFill>
                  <a:srgbClr val="33CC33"/>
                </a:solidFill>
              </a:defRPr>
            </a:lvl1pPr>
          </a:lstStyle>
          <a:p>
            <a:r>
              <a:rPr lang="en-US"/>
              <a:t>vragen?</a:t>
            </a:r>
            <a:endParaRPr lang="nl-NL"/>
          </a:p>
        </p:txBody>
      </p:sp>
      <p:sp>
        <p:nvSpPr>
          <p:cNvPr id="9" name="TextBox 8"/>
          <p:cNvSpPr txBox="1"/>
          <p:nvPr/>
        </p:nvSpPr>
        <p:spPr>
          <a:xfrm>
            <a:off x="5052516" y="2496680"/>
            <a:ext cx="2496196"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a:solidFill>
                  <a:srgbClr val="0070C0"/>
                </a:solidFill>
              </a:rPr>
              <a:t>opmerkingen?</a:t>
            </a:r>
            <a:endParaRPr lang="nl-NL" sz="3200">
              <a:solidFill>
                <a:srgbClr val="0070C0"/>
              </a:solidFill>
            </a:endParaRPr>
          </a:p>
        </p:txBody>
      </p:sp>
      <p:sp>
        <p:nvSpPr>
          <p:cNvPr id="10" name="TextBox 9"/>
          <p:cNvSpPr txBox="1"/>
          <p:nvPr/>
        </p:nvSpPr>
        <p:spPr>
          <a:xfrm>
            <a:off x="3465543" y="5788144"/>
            <a:ext cx="4083169"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a:solidFill>
                  <a:srgbClr val="D303BA"/>
                </a:solidFill>
              </a:rPr>
              <a:t>wat kunnen jullie doen?</a:t>
            </a:r>
            <a:endParaRPr lang="nl-NL" sz="3200">
              <a:solidFill>
                <a:srgbClr val="D303BA"/>
              </a:solidFill>
            </a:endParaRPr>
          </a:p>
        </p:txBody>
      </p:sp>
      <p:sp>
        <p:nvSpPr>
          <p:cNvPr id="11" name="TextBox 10"/>
          <p:cNvSpPr txBox="1"/>
          <p:nvPr/>
        </p:nvSpPr>
        <p:spPr>
          <a:xfrm>
            <a:off x="8112324" y="3239694"/>
            <a:ext cx="1929503"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dirty="0">
                <a:solidFill>
                  <a:srgbClr val="C00000"/>
                </a:solidFill>
              </a:rPr>
              <a:t>dilemma’s?</a:t>
            </a:r>
            <a:endParaRPr lang="nl-NL" sz="3200" dirty="0">
              <a:solidFill>
                <a:srgbClr val="C00000"/>
              </a:solidFill>
            </a:endParaRPr>
          </a:p>
        </p:txBody>
      </p:sp>
    </p:spTree>
    <p:extLst>
      <p:ext uri="{BB962C8B-B14F-4D97-AF65-F5344CB8AC3E}">
        <p14:creationId xmlns:p14="http://schemas.microsoft.com/office/powerpoint/2010/main" val="221373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Lunch (45 min)</a:t>
            </a:r>
          </a:p>
        </p:txBody>
      </p:sp>
      <p:sp>
        <p:nvSpPr>
          <p:cNvPr id="5" name="Slide Number Placeholder 4"/>
          <p:cNvSpPr>
            <a:spLocks noGrp="1"/>
          </p:cNvSpPr>
          <p:nvPr>
            <p:ph type="sldNum" sz="quarter" idx="12"/>
          </p:nvPr>
        </p:nvSpPr>
        <p:spPr/>
        <p:txBody>
          <a:bodyPr/>
          <a:lstStyle/>
          <a:p>
            <a:fld id="{6AB4ADCA-7E22-45FE-9907-EFCFC4F36CEE}" type="slidenum">
              <a:rPr lang="en-US" smtClean="0"/>
              <a:t>28</a:t>
            </a:fld>
            <a:endParaRPr lang="en-US"/>
          </a:p>
        </p:txBody>
      </p:sp>
      <p:pic>
        <p:nvPicPr>
          <p:cNvPr id="6146" name="Picture 2" descr="C:\Users\jlp\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102" y="2986712"/>
            <a:ext cx="6581348" cy="2534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25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5589" y="652457"/>
            <a:ext cx="6659953" cy="635137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endParaRPr lang="en-US" sz="3000">
              <a:solidFill>
                <a:schemeClr val="accent1">
                  <a:lumMod val="40000"/>
                  <a:lumOff val="60000"/>
                </a:schemeClr>
              </a:solidFill>
            </a:endParaRPr>
          </a:p>
          <a:p>
            <a:pPr algn="ctr"/>
            <a:r>
              <a:rPr lang="en-US" sz="3000">
                <a:solidFill>
                  <a:schemeClr val="accent1">
                    <a:lumMod val="40000"/>
                    <a:lumOff val="60000"/>
                  </a:schemeClr>
                </a:solidFill>
              </a:rPr>
              <a:t>verliescirkel</a:t>
            </a:r>
          </a:p>
        </p:txBody>
      </p:sp>
      <p:sp>
        <p:nvSpPr>
          <p:cNvPr id="5" name="Oval 4"/>
          <p:cNvSpPr/>
          <p:nvPr/>
        </p:nvSpPr>
        <p:spPr>
          <a:xfrm>
            <a:off x="5008906" y="207984"/>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contact</a:t>
            </a:r>
          </a:p>
        </p:txBody>
      </p:sp>
      <p:sp>
        <p:nvSpPr>
          <p:cNvPr id="6" name="Oval 5"/>
          <p:cNvSpPr/>
          <p:nvPr/>
        </p:nvSpPr>
        <p:spPr>
          <a:xfrm>
            <a:off x="7940913" y="1929092"/>
            <a:ext cx="1973319" cy="1905412"/>
          </a:xfrm>
          <a:prstGeom prst="ellipse">
            <a:avLst/>
          </a:prstGeom>
          <a:solidFill>
            <a:srgbClr val="FFCC99"/>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rgbClr val="C00000"/>
                </a:solidFill>
              </a:rPr>
              <a:t>hechten en verbinden</a:t>
            </a:r>
          </a:p>
        </p:txBody>
      </p:sp>
      <p:sp>
        <p:nvSpPr>
          <p:cNvPr id="8" name="Oval 7"/>
          <p:cNvSpPr/>
          <p:nvPr/>
        </p:nvSpPr>
        <p:spPr>
          <a:xfrm>
            <a:off x="6954254" y="513029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err="1">
                <a:solidFill>
                  <a:schemeClr val="tx1"/>
                </a:solidFill>
              </a:rPr>
              <a:t>a</a:t>
            </a:r>
            <a:r>
              <a:rPr lang="en-US">
                <a:solidFill>
                  <a:schemeClr val="tx1"/>
                </a:solidFill>
              </a:rPr>
              <a:t>fscheid </a:t>
            </a:r>
            <a:r>
              <a:rPr lang="en-US" err="1">
                <a:solidFill>
                  <a:schemeClr val="tx1"/>
                </a:solidFill>
              </a:rPr>
              <a:t>nemen</a:t>
            </a:r>
            <a:endParaRPr lang="en-US">
              <a:solidFill>
                <a:schemeClr val="tx1"/>
              </a:solidFill>
            </a:endParaRPr>
          </a:p>
        </p:txBody>
      </p:sp>
      <p:sp>
        <p:nvSpPr>
          <p:cNvPr id="9" name="Oval 8"/>
          <p:cNvSpPr/>
          <p:nvPr/>
        </p:nvSpPr>
        <p:spPr>
          <a:xfrm>
            <a:off x="3035586" y="509841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rouwen</a:t>
            </a:r>
          </a:p>
        </p:txBody>
      </p:sp>
      <p:sp>
        <p:nvSpPr>
          <p:cNvPr id="10" name="Oval 9"/>
          <p:cNvSpPr/>
          <p:nvPr/>
        </p:nvSpPr>
        <p:spPr>
          <a:xfrm>
            <a:off x="217829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betekenis geven</a:t>
            </a:r>
          </a:p>
        </p:txBody>
      </p:sp>
      <p:sp>
        <p:nvSpPr>
          <p:cNvPr id="3" name="Slide Number Placeholder 2"/>
          <p:cNvSpPr>
            <a:spLocks noGrp="1"/>
          </p:cNvSpPr>
          <p:nvPr>
            <p:ph type="sldNum" sz="quarter" idx="12"/>
          </p:nvPr>
        </p:nvSpPr>
        <p:spPr/>
        <p:txBody>
          <a:bodyPr/>
          <a:lstStyle/>
          <a:p>
            <a:fld id="{6AB4ADCA-7E22-45FE-9907-EFCFC4F36CEE}" type="slidenum">
              <a:rPr lang="en-US" smtClean="0"/>
              <a:t>29</a:t>
            </a:fld>
            <a:endParaRPr lang="en-US"/>
          </a:p>
        </p:txBody>
      </p:sp>
      <p:pic>
        <p:nvPicPr>
          <p:cNvPr id="7" name="Sting - Fragi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950" y="651103"/>
            <a:ext cx="509588" cy="509587"/>
          </a:xfrm>
          <a:prstGeom prst="rect">
            <a:avLst/>
          </a:prstGeom>
        </p:spPr>
      </p:pic>
    </p:spTree>
    <p:extLst>
      <p:ext uri="{BB962C8B-B14F-4D97-AF65-F5344CB8AC3E}">
        <p14:creationId xmlns:p14="http://schemas.microsoft.com/office/powerpoint/2010/main" val="304099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617865" fill="hold"/>
                                        <p:tgtEl>
                                          <p:spTgt spid="7"/>
                                        </p:tgtEl>
                                      </p:cBhvr>
                                    </p:cmd>
                                  </p:childTnLst>
                                </p:cTn>
                              </p:par>
                            </p:childTnLst>
                          </p:cTn>
                        </p:par>
                      </p:childTnLst>
                    </p:cTn>
                  </p:par>
                </p:childTnLst>
              </p:cTn>
              <p:nextCondLst>
                <p:cond evt="onClick" delay="0">
                  <p:tgtEl>
                    <p:spTgt spid="7"/>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Aanleiding voor deze training</a:t>
            </a:r>
          </a:p>
        </p:txBody>
      </p:sp>
      <p:sp>
        <p:nvSpPr>
          <p:cNvPr id="3" name="Content Placeholder 2"/>
          <p:cNvSpPr>
            <a:spLocks noGrp="1"/>
          </p:cNvSpPr>
          <p:nvPr>
            <p:ph idx="1"/>
          </p:nvPr>
        </p:nvSpPr>
        <p:spPr/>
        <p:txBody>
          <a:bodyPr/>
          <a:lstStyle/>
          <a:p>
            <a:r>
              <a:rPr lang="en-US"/>
              <a:t>Presentaties Monique vanuit eigen ervaring.</a:t>
            </a:r>
          </a:p>
          <a:p>
            <a:r>
              <a:rPr lang="en-US"/>
              <a:t>Gevraagd vanuit RAV Gelderland-Midden dit thema verder uit te werken in de vorm van een training.</a:t>
            </a:r>
          </a:p>
          <a:p>
            <a:r>
              <a:rPr lang="en-US"/>
              <a:t>Onderzoek toont aan dat er een verband is tussen scholing en competent voelen als het gaat over verlies en rouw.</a:t>
            </a:r>
          </a:p>
          <a:p>
            <a:r>
              <a:rPr lang="en-US"/>
              <a:t>Er is wel ervaringsdeskundigheid, maar te weinig beroepsmatige kennis.</a:t>
            </a:r>
          </a:p>
          <a:p>
            <a:pPr marL="88369" indent="0">
              <a:buNone/>
            </a:pPr>
            <a:endParaRPr lang="en-US"/>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3</a:t>
            </a:fld>
            <a:endParaRPr lang="en-US"/>
          </a:p>
        </p:txBody>
      </p:sp>
    </p:spTree>
    <p:extLst>
      <p:ext uri="{BB962C8B-B14F-4D97-AF65-F5344CB8AC3E}">
        <p14:creationId xmlns:p14="http://schemas.microsoft.com/office/powerpoint/2010/main" val="2954651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Hechten en verbinden…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30</a:t>
            </a:fld>
            <a:endParaRPr lang="en-US"/>
          </a:p>
        </p:txBody>
      </p:sp>
      <p:grpSp>
        <p:nvGrpSpPr>
          <p:cNvPr id="6" name="Group 5"/>
          <p:cNvGrpSpPr/>
          <p:nvPr/>
        </p:nvGrpSpPr>
        <p:grpSpPr>
          <a:xfrm>
            <a:off x="8221492" y="5006916"/>
            <a:ext cx="1979354" cy="1887644"/>
            <a:chOff x="2334467" y="591770"/>
            <a:chExt cx="5832648" cy="5760642"/>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endParaRPr lang="en-US" sz="1700">
                <a:solidFill>
                  <a:schemeClr val="accent1">
                    <a:lumMod val="40000"/>
                    <a:lumOff val="60000"/>
                  </a:schemeClr>
                </a:solidFill>
              </a:endParaRPr>
            </a:p>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4353704" y="59177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hechten en verbinden</a:t>
              </a:r>
            </a:p>
          </p:txBody>
        </p:sp>
      </p:grpSp>
      <p:pic>
        <p:nvPicPr>
          <p:cNvPr id="1026" name="Picture 2" descr="C:\Users\jlp\Desktop\media_xll_16461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764" y="1847103"/>
            <a:ext cx="2601077" cy="1418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jlp\Desktop\hqdefaul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086" y="1847103"/>
            <a:ext cx="2466649" cy="17863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jlp\Desktop\244-verbinde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764" y="4825658"/>
            <a:ext cx="3152698" cy="2023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1639235" y="3792212"/>
            <a:ext cx="8561610" cy="782342"/>
          </a:xfrm>
        </p:spPr>
        <p:txBody>
          <a:bodyPr>
            <a:normAutofit/>
          </a:bodyPr>
          <a:lstStyle/>
          <a:p>
            <a:pPr marL="88369" indent="0">
              <a:buNone/>
            </a:pPr>
            <a:r>
              <a:rPr lang="en-US"/>
              <a:t>… in de zin van </a:t>
            </a:r>
            <a:r>
              <a:rPr lang="en-US" sz="4400"/>
              <a:t>medemenselijkheid</a:t>
            </a:r>
            <a:r>
              <a:rPr lang="en-US"/>
              <a:t>:</a:t>
            </a:r>
          </a:p>
        </p:txBody>
      </p:sp>
    </p:spTree>
    <p:extLst>
      <p:ext uri="{BB962C8B-B14F-4D97-AF65-F5344CB8AC3E}">
        <p14:creationId xmlns:p14="http://schemas.microsoft.com/office/powerpoint/2010/main" val="1386736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Zie je mij…</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31</a:t>
            </a:fld>
            <a:endParaRPr lang="en-US"/>
          </a:p>
        </p:txBody>
      </p:sp>
      <p:grpSp>
        <p:nvGrpSpPr>
          <p:cNvPr id="6" name="Group 5"/>
          <p:cNvGrpSpPr/>
          <p:nvPr/>
        </p:nvGrpSpPr>
        <p:grpSpPr>
          <a:xfrm>
            <a:off x="8194572" y="366770"/>
            <a:ext cx="1979354" cy="1887644"/>
            <a:chOff x="2334467" y="591770"/>
            <a:chExt cx="5832648" cy="5760642"/>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endParaRPr lang="en-US" sz="1700">
                <a:solidFill>
                  <a:schemeClr val="accent1">
                    <a:lumMod val="40000"/>
                    <a:lumOff val="60000"/>
                  </a:schemeClr>
                </a:solidFill>
              </a:endParaRPr>
            </a:p>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4353704" y="59177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hechten en verbinden</a:t>
              </a:r>
            </a:p>
          </p:txBody>
        </p:sp>
      </p:grpSp>
      <p:pic>
        <p:nvPicPr>
          <p:cNvPr id="4099" name="Picture 3" descr="C:\Users\jlp\Desktop\iStock_000017189223XSmall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094" y="1734705"/>
            <a:ext cx="3353593" cy="2143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0" name="Picture 2" descr="C:\Users\jlp\Desktop\imagesOYBF3W1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094" y="4500711"/>
            <a:ext cx="3535531" cy="2557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724550" y="2806499"/>
            <a:ext cx="4014551" cy="2664297"/>
          </a:xfrm>
          <a:prstGeom prst="wedgeRoundRectCallout">
            <a:avLst/>
          </a:prstGeo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solidFill>
                  <a:schemeClr val="tx1"/>
                </a:solidFill>
              </a:rPr>
              <a:t>30% van de </a:t>
            </a:r>
            <a:r>
              <a:rPr lang="en-US" sz="2400" dirty="0" err="1">
                <a:solidFill>
                  <a:schemeClr val="tx1"/>
                </a:solidFill>
              </a:rPr>
              <a:t>ambulancehulpverleners</a:t>
            </a:r>
            <a:r>
              <a:rPr lang="en-US" sz="2400" dirty="0">
                <a:solidFill>
                  <a:schemeClr val="tx1"/>
                </a:solidFill>
              </a:rPr>
              <a:t> </a:t>
            </a:r>
            <a:r>
              <a:rPr lang="en-US" sz="2400">
                <a:solidFill>
                  <a:schemeClr val="tx1"/>
                </a:solidFill>
              </a:rPr>
              <a:t>en</a:t>
            </a:r>
            <a:r>
              <a:rPr lang="en-US" sz="2400" dirty="0">
                <a:solidFill>
                  <a:schemeClr val="tx1"/>
                </a:solidFill>
              </a:rPr>
              <a:t> </a:t>
            </a:r>
            <a:r>
              <a:rPr lang="en-US" sz="2400" dirty="0" err="1">
                <a:solidFill>
                  <a:schemeClr val="tx1"/>
                </a:solidFill>
              </a:rPr>
              <a:t>ic</a:t>
            </a:r>
            <a:r>
              <a:rPr lang="en-US" sz="2400" dirty="0">
                <a:solidFill>
                  <a:schemeClr val="tx1"/>
                </a:solidFill>
              </a:rPr>
              <a:t> </a:t>
            </a:r>
            <a:r>
              <a:rPr lang="en-US" sz="2400" dirty="0" err="1">
                <a:solidFill>
                  <a:schemeClr val="tx1"/>
                </a:solidFill>
              </a:rPr>
              <a:t>verpleegkundigen</a:t>
            </a:r>
            <a:r>
              <a:rPr lang="en-US" sz="2400" dirty="0">
                <a:solidFill>
                  <a:schemeClr val="tx1"/>
                </a:solidFill>
              </a:rPr>
              <a:t> </a:t>
            </a:r>
            <a:r>
              <a:rPr lang="en-US" sz="2400" dirty="0" err="1">
                <a:solidFill>
                  <a:schemeClr val="tx1"/>
                </a:solidFill>
              </a:rPr>
              <a:t>vermijdt</a:t>
            </a:r>
            <a:r>
              <a:rPr lang="en-US" sz="2400" dirty="0">
                <a:solidFill>
                  <a:schemeClr val="tx1"/>
                </a:solidFill>
              </a:rPr>
              <a:t> </a:t>
            </a:r>
            <a:r>
              <a:rPr lang="en-US" sz="2400" dirty="0" err="1">
                <a:solidFill>
                  <a:schemeClr val="tx1"/>
                </a:solidFill>
              </a:rPr>
              <a:t>slechtnieuwsgesprekken</a:t>
            </a:r>
            <a:r>
              <a:rPr lang="en-US" sz="2400" dirty="0">
                <a:solidFill>
                  <a:schemeClr val="tx1"/>
                </a:solidFill>
              </a:rPr>
              <a:t> of </a:t>
            </a:r>
            <a:r>
              <a:rPr lang="en-US" sz="2400" dirty="0" err="1">
                <a:solidFill>
                  <a:schemeClr val="tx1"/>
                </a:solidFill>
              </a:rPr>
              <a:t>confrontatie</a:t>
            </a:r>
            <a:r>
              <a:rPr lang="en-US" sz="2400" dirty="0">
                <a:solidFill>
                  <a:schemeClr val="tx1"/>
                </a:solidFill>
              </a:rPr>
              <a:t> met </a:t>
            </a:r>
            <a:r>
              <a:rPr lang="en-US" sz="2400" dirty="0" err="1">
                <a:solidFill>
                  <a:schemeClr val="tx1"/>
                </a:solidFill>
              </a:rPr>
              <a:t>rouwende</a:t>
            </a:r>
            <a:r>
              <a:rPr lang="en-US" sz="2400" dirty="0">
                <a:solidFill>
                  <a:schemeClr val="tx1"/>
                </a:solidFill>
              </a:rPr>
              <a:t> </a:t>
            </a:r>
            <a:r>
              <a:rPr lang="en-US" sz="2400" dirty="0" err="1">
                <a:solidFill>
                  <a:schemeClr val="tx1"/>
                </a:solidFill>
              </a:rPr>
              <a:t>naasten</a:t>
            </a:r>
            <a:r>
              <a:rPr lang="en-US" sz="2400" dirty="0">
                <a:solidFill>
                  <a:schemeClr val="tx1"/>
                </a:solidFill>
              </a:rPr>
              <a:t>…</a:t>
            </a:r>
          </a:p>
          <a:p>
            <a:pPr algn="ctr"/>
            <a:endParaRPr lang="nl-NL" dirty="0"/>
          </a:p>
        </p:txBody>
      </p:sp>
    </p:spTree>
    <p:extLst>
      <p:ext uri="{BB962C8B-B14F-4D97-AF65-F5344CB8AC3E}">
        <p14:creationId xmlns:p14="http://schemas.microsoft.com/office/powerpoint/2010/main" val="4216906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Focus en verbinding</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32</a:t>
            </a:fld>
            <a:endParaRPr lang="en-US"/>
          </a:p>
        </p:txBody>
      </p:sp>
      <p:grpSp>
        <p:nvGrpSpPr>
          <p:cNvPr id="6" name="Group 5"/>
          <p:cNvGrpSpPr/>
          <p:nvPr/>
        </p:nvGrpSpPr>
        <p:grpSpPr>
          <a:xfrm>
            <a:off x="8194572" y="366770"/>
            <a:ext cx="1979354" cy="1887644"/>
            <a:chOff x="2334467" y="591770"/>
            <a:chExt cx="5832648" cy="5760642"/>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endParaRPr lang="en-US" sz="1700">
                <a:solidFill>
                  <a:schemeClr val="accent1">
                    <a:lumMod val="40000"/>
                    <a:lumOff val="60000"/>
                  </a:schemeClr>
                </a:solidFill>
              </a:endParaRPr>
            </a:p>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4353704" y="59177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hechten en verbinden</a:t>
              </a:r>
            </a:p>
          </p:txBody>
        </p:sp>
      </p:grpSp>
      <p:sp>
        <p:nvSpPr>
          <p:cNvPr id="12" name="Rounded Rectangle 11"/>
          <p:cNvSpPr/>
          <p:nvPr/>
        </p:nvSpPr>
        <p:spPr>
          <a:xfrm>
            <a:off x="1376209" y="2669141"/>
            <a:ext cx="8797715" cy="3271730"/>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endParaRPr lang="en-US"/>
          </a:p>
        </p:txBody>
      </p:sp>
      <p:sp>
        <p:nvSpPr>
          <p:cNvPr id="13" name="Content Placeholder 2"/>
          <p:cNvSpPr>
            <a:spLocks noGrp="1"/>
          </p:cNvSpPr>
          <p:nvPr>
            <p:ph idx="1"/>
          </p:nvPr>
        </p:nvSpPr>
        <p:spPr>
          <a:xfrm>
            <a:off x="1612314" y="2916971"/>
            <a:ext cx="8561610" cy="2680026"/>
          </a:xfrm>
        </p:spPr>
        <p:txBody>
          <a:bodyPr>
            <a:noAutofit/>
          </a:bodyPr>
          <a:lstStyle/>
          <a:p>
            <a:pPr marL="88369" indent="0">
              <a:buNone/>
            </a:pPr>
            <a:r>
              <a:rPr lang="nl-NL" sz="3000"/>
              <a:t>De primaire taak van de hulpverlener is om (levensreddend) te handelen. </a:t>
            </a:r>
          </a:p>
          <a:p>
            <a:pPr marL="88369" indent="0">
              <a:buNone/>
            </a:pPr>
            <a:r>
              <a:rPr lang="nl-NL" sz="3000"/>
              <a:t>Hoe kan je goed en geconcentreerd blijven handelen en toch contact houden met de buitenwereld? </a:t>
            </a:r>
          </a:p>
          <a:p>
            <a:pPr marL="88369" indent="0">
              <a:buNone/>
            </a:pPr>
            <a:r>
              <a:rPr lang="nl-NL" sz="3000"/>
              <a:t>Afstand is soms nodig om te handelen.</a:t>
            </a:r>
          </a:p>
          <a:p>
            <a:pPr marL="88369" indent="0">
              <a:buNone/>
            </a:pPr>
            <a:endParaRPr lang="en-US" sz="3000"/>
          </a:p>
        </p:txBody>
      </p:sp>
    </p:spTree>
    <p:extLst>
      <p:ext uri="{BB962C8B-B14F-4D97-AF65-F5344CB8AC3E}">
        <p14:creationId xmlns:p14="http://schemas.microsoft.com/office/powerpoint/2010/main" val="1150497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OEFENING</a:t>
            </a:r>
            <a:br>
              <a:rPr lang="en-US" dirty="0"/>
            </a:br>
            <a:r>
              <a:rPr lang="en-US" dirty="0" err="1"/>
              <a:t>Glazen</a:t>
            </a:r>
            <a:r>
              <a:rPr lang="en-US" dirty="0"/>
              <a:t> </a:t>
            </a:r>
            <a:r>
              <a:rPr lang="en-US" dirty="0" err="1"/>
              <a:t>stolp</a:t>
            </a:r>
            <a:endParaRPr lang="en-US" dirty="0"/>
          </a:p>
        </p:txBody>
      </p:sp>
      <p:sp>
        <p:nvSpPr>
          <p:cNvPr id="5" name="Slide Number Placeholder 4"/>
          <p:cNvSpPr>
            <a:spLocks noGrp="1"/>
          </p:cNvSpPr>
          <p:nvPr>
            <p:ph type="sldNum" sz="quarter" idx="12"/>
          </p:nvPr>
        </p:nvSpPr>
        <p:spPr/>
        <p:txBody>
          <a:bodyPr/>
          <a:lstStyle/>
          <a:p>
            <a:fld id="{6AB4ADCA-7E22-45FE-9907-EFCFC4F36CEE}" type="slidenum">
              <a:rPr lang="en-US" smtClean="0"/>
              <a:t>33</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340471"/>
            <a:ext cx="4464496" cy="4318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92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206" y="5508823"/>
            <a:ext cx="5968148" cy="1260211"/>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3200">
                <a:solidFill>
                  <a:srgbClr val="D303BA"/>
                </a:solidFill>
                <a:latin typeface="+mn-lt"/>
                <a:ea typeface="+mn-ea"/>
                <a:cs typeface="+mn-cs"/>
              </a:rPr>
              <a:t>ervaringen en eigen oplossingen?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34</a:t>
            </a:fld>
            <a:endParaRPr lang="en-US"/>
          </a:p>
        </p:txBody>
      </p:sp>
      <p:grpSp>
        <p:nvGrpSpPr>
          <p:cNvPr id="10" name="Group 9"/>
          <p:cNvGrpSpPr/>
          <p:nvPr/>
        </p:nvGrpSpPr>
        <p:grpSpPr>
          <a:xfrm>
            <a:off x="8194572" y="366770"/>
            <a:ext cx="1979354" cy="1887644"/>
            <a:chOff x="2334467" y="591770"/>
            <a:chExt cx="5832648" cy="5760642"/>
          </a:xfrm>
        </p:grpSpPr>
        <p:sp>
          <p:nvSpPr>
            <p:cNvPr id="11" name="Oval 10"/>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endParaRPr lang="en-US" sz="1700">
                <a:solidFill>
                  <a:schemeClr val="accent1">
                    <a:lumMod val="40000"/>
                    <a:lumOff val="60000"/>
                  </a:schemeClr>
                </a:solidFill>
              </a:endParaRPr>
            </a:p>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12" name="Oval 11"/>
            <p:cNvSpPr/>
            <p:nvPr/>
          </p:nvSpPr>
          <p:spPr>
            <a:xfrm>
              <a:off x="4353704" y="591770"/>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hechten en verbinden</a:t>
              </a:r>
            </a:p>
          </p:txBody>
        </p:sp>
      </p:grpSp>
      <p:sp>
        <p:nvSpPr>
          <p:cNvPr id="8" name="Title 1"/>
          <p:cNvSpPr txBox="1">
            <a:spLocks/>
          </p:cNvSpPr>
          <p:nvPr/>
        </p:nvSpPr>
        <p:spPr>
          <a:xfrm>
            <a:off x="1639235" y="302801"/>
            <a:ext cx="8561610" cy="1260211"/>
          </a:xfrm>
          <a:prstGeom prst="rect">
            <a:avLst/>
          </a:prstGeom>
        </p:spPr>
        <p:txBody>
          <a:bodyPr lIns="98188" tIns="49094" rIns="98188" bIns="49094" anchor="ctr">
            <a:normAutofit/>
          </a:bodyPr>
          <a:lstStyle>
            <a:lvl1pPr algn="l" rtl="0" eaLnBrk="1" latinLnBrk="0" hangingPunct="1">
              <a:spcBef>
                <a:spcPct val="0"/>
              </a:spcBef>
              <a:buNone/>
              <a:defRPr kumimoji="0" sz="4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en-US" sz="6000">
                <a:solidFill>
                  <a:srgbClr val="C00000"/>
                </a:solidFill>
              </a:rPr>
              <a:t>Plenair </a:t>
            </a:r>
          </a:p>
        </p:txBody>
      </p:sp>
      <p:pic>
        <p:nvPicPr>
          <p:cNvPr id="9" name="Picture 2" descr="C:\Users\jlp\Desktop\gezamenlij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528" y="2827271"/>
            <a:ext cx="6723703" cy="30674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226424" y="2196455"/>
            <a:ext cx="1414170"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defPPr>
              <a:defRPr lang="en-US"/>
            </a:defPPr>
            <a:lvl1pPr>
              <a:defRPr sz="3200">
                <a:solidFill>
                  <a:srgbClr val="33CC33"/>
                </a:solidFill>
              </a:defRPr>
            </a:lvl1pPr>
          </a:lstStyle>
          <a:p>
            <a:r>
              <a:rPr lang="en-US"/>
              <a:t>vragen?</a:t>
            </a:r>
            <a:endParaRPr lang="nl-NL"/>
          </a:p>
        </p:txBody>
      </p:sp>
      <p:sp>
        <p:nvSpPr>
          <p:cNvPr id="15" name="TextBox 14"/>
          <p:cNvSpPr txBox="1"/>
          <p:nvPr/>
        </p:nvSpPr>
        <p:spPr>
          <a:xfrm>
            <a:off x="5052516" y="2441991"/>
            <a:ext cx="2496196"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a:solidFill>
                  <a:srgbClr val="0070C0"/>
                </a:solidFill>
              </a:rPr>
              <a:t>opmerkingen?</a:t>
            </a:r>
            <a:endParaRPr lang="nl-NL" sz="3200">
              <a:solidFill>
                <a:srgbClr val="0070C0"/>
              </a:solidFill>
            </a:endParaRPr>
          </a:p>
        </p:txBody>
      </p:sp>
      <p:sp>
        <p:nvSpPr>
          <p:cNvPr id="17" name="TextBox 16"/>
          <p:cNvSpPr txBox="1"/>
          <p:nvPr/>
        </p:nvSpPr>
        <p:spPr>
          <a:xfrm>
            <a:off x="8112324" y="3185005"/>
            <a:ext cx="1929503"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dirty="0">
                <a:solidFill>
                  <a:srgbClr val="C00000"/>
                </a:solidFill>
              </a:rPr>
              <a:t>dilemma’s?</a:t>
            </a:r>
            <a:endParaRPr lang="nl-NL" sz="3200" dirty="0">
              <a:solidFill>
                <a:srgbClr val="C00000"/>
              </a:solidFill>
            </a:endParaRPr>
          </a:p>
        </p:txBody>
      </p:sp>
    </p:spTree>
    <p:extLst>
      <p:ext uri="{BB962C8B-B14F-4D97-AF65-F5344CB8AC3E}">
        <p14:creationId xmlns:p14="http://schemas.microsoft.com/office/powerpoint/2010/main" val="4161469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Korte pauze (10-15 min)</a:t>
            </a:r>
          </a:p>
        </p:txBody>
      </p:sp>
      <p:sp>
        <p:nvSpPr>
          <p:cNvPr id="5" name="Slide Number Placeholder 4"/>
          <p:cNvSpPr>
            <a:spLocks noGrp="1"/>
          </p:cNvSpPr>
          <p:nvPr>
            <p:ph type="sldNum" sz="quarter" idx="12"/>
          </p:nvPr>
        </p:nvSpPr>
        <p:spPr/>
        <p:txBody>
          <a:bodyPr/>
          <a:lstStyle/>
          <a:p>
            <a:fld id="{6AB4ADCA-7E22-45FE-9907-EFCFC4F36CEE}" type="slidenum">
              <a:rPr lang="en-US" smtClean="0"/>
              <a:t>35</a:t>
            </a:fld>
            <a:endParaRPr lang="en-US"/>
          </a:p>
        </p:txBody>
      </p:sp>
      <p:pic>
        <p:nvPicPr>
          <p:cNvPr id="4098" name="Picture 2" descr="C:\Users\jlp\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557" y="3383672"/>
            <a:ext cx="4686633" cy="3000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30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5589" y="652457"/>
            <a:ext cx="6659953" cy="635137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sz="3000">
                <a:solidFill>
                  <a:schemeClr val="accent1">
                    <a:lumMod val="40000"/>
                    <a:lumOff val="60000"/>
                  </a:schemeClr>
                </a:solidFill>
              </a:rPr>
              <a:t>verliescirkel</a:t>
            </a:r>
          </a:p>
        </p:txBody>
      </p:sp>
      <p:sp>
        <p:nvSpPr>
          <p:cNvPr id="5" name="Oval 4"/>
          <p:cNvSpPr/>
          <p:nvPr/>
        </p:nvSpPr>
        <p:spPr>
          <a:xfrm>
            <a:off x="5008906" y="207984"/>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contact</a:t>
            </a:r>
          </a:p>
        </p:txBody>
      </p:sp>
      <p:sp>
        <p:nvSpPr>
          <p:cNvPr id="6" name="Oval 5"/>
          <p:cNvSpPr/>
          <p:nvPr/>
        </p:nvSpPr>
        <p:spPr>
          <a:xfrm>
            <a:off x="794091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hechten en verbinden</a:t>
            </a:r>
          </a:p>
        </p:txBody>
      </p:sp>
      <p:sp>
        <p:nvSpPr>
          <p:cNvPr id="8" name="Oval 7"/>
          <p:cNvSpPr/>
          <p:nvPr/>
        </p:nvSpPr>
        <p:spPr>
          <a:xfrm>
            <a:off x="6954254" y="5130298"/>
            <a:ext cx="1973319" cy="1905412"/>
          </a:xfrm>
          <a:prstGeom prst="ellipse">
            <a:avLst/>
          </a:prstGeom>
          <a:solidFill>
            <a:srgbClr val="FFCC99"/>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err="1">
                <a:solidFill>
                  <a:srgbClr val="C00000"/>
                </a:solidFill>
              </a:rPr>
              <a:t>a</a:t>
            </a:r>
            <a:r>
              <a:rPr lang="en-US">
                <a:solidFill>
                  <a:srgbClr val="C00000"/>
                </a:solidFill>
              </a:rPr>
              <a:t>fscheid </a:t>
            </a:r>
            <a:r>
              <a:rPr lang="en-US" err="1">
                <a:solidFill>
                  <a:srgbClr val="C00000"/>
                </a:solidFill>
              </a:rPr>
              <a:t>nemen</a:t>
            </a:r>
            <a:endParaRPr lang="en-US">
              <a:solidFill>
                <a:srgbClr val="C00000"/>
              </a:solidFill>
            </a:endParaRPr>
          </a:p>
        </p:txBody>
      </p:sp>
      <p:sp>
        <p:nvSpPr>
          <p:cNvPr id="9" name="Oval 8"/>
          <p:cNvSpPr/>
          <p:nvPr/>
        </p:nvSpPr>
        <p:spPr>
          <a:xfrm>
            <a:off x="3035586" y="509841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rouwen</a:t>
            </a:r>
          </a:p>
        </p:txBody>
      </p:sp>
      <p:sp>
        <p:nvSpPr>
          <p:cNvPr id="10" name="Oval 9"/>
          <p:cNvSpPr/>
          <p:nvPr/>
        </p:nvSpPr>
        <p:spPr>
          <a:xfrm>
            <a:off x="217829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betekenis geven</a:t>
            </a:r>
          </a:p>
        </p:txBody>
      </p:sp>
      <p:sp>
        <p:nvSpPr>
          <p:cNvPr id="3" name="Slide Number Placeholder 2"/>
          <p:cNvSpPr>
            <a:spLocks noGrp="1"/>
          </p:cNvSpPr>
          <p:nvPr>
            <p:ph type="sldNum" sz="quarter" idx="12"/>
          </p:nvPr>
        </p:nvSpPr>
        <p:spPr/>
        <p:txBody>
          <a:bodyPr/>
          <a:lstStyle/>
          <a:p>
            <a:fld id="{6AB4ADCA-7E22-45FE-9907-EFCFC4F36CEE}" type="slidenum">
              <a:rPr lang="en-US" smtClean="0"/>
              <a:t>36</a:t>
            </a:fld>
            <a:endParaRPr lang="en-US"/>
          </a:p>
        </p:txBody>
      </p:sp>
    </p:spTree>
    <p:extLst>
      <p:ext uri="{BB962C8B-B14F-4D97-AF65-F5344CB8AC3E}">
        <p14:creationId xmlns:p14="http://schemas.microsoft.com/office/powerpoint/2010/main" val="180573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lp\Desktop\traan transparant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118" y="4799144"/>
            <a:ext cx="2303187" cy="23031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a:t>Afscheid nemen</a:t>
            </a:r>
          </a:p>
        </p:txBody>
      </p:sp>
      <p:sp>
        <p:nvSpPr>
          <p:cNvPr id="3" name="Content Placeholder 2"/>
          <p:cNvSpPr>
            <a:spLocks noGrp="1"/>
          </p:cNvSpPr>
          <p:nvPr>
            <p:ph idx="1"/>
          </p:nvPr>
        </p:nvSpPr>
        <p:spPr/>
        <p:txBody>
          <a:bodyPr/>
          <a:lstStyle/>
          <a:p>
            <a:pPr marL="88369" indent="0">
              <a:buNone/>
            </a:pPr>
            <a:r>
              <a:rPr lang="nl-NL"/>
              <a:t>Meer dan één afscheid...</a:t>
            </a:r>
            <a:br>
              <a:rPr lang="nl-NL"/>
            </a:br>
            <a:r>
              <a:rPr lang="nl-NL"/>
              <a:t> afscheid nemen van de familie/nabestaanden</a:t>
            </a:r>
            <a:br>
              <a:rPr lang="nl-NL"/>
            </a:br>
            <a:r>
              <a:rPr lang="nl-NL"/>
              <a:t> afscheid nemen van patiënt (bij overleven)</a:t>
            </a:r>
            <a:br>
              <a:rPr lang="nl-NL"/>
            </a:br>
            <a:r>
              <a:rPr lang="nl-NL"/>
              <a:t> afscheid nemen van overledene (bij overlijden)</a:t>
            </a:r>
          </a:p>
          <a:p>
            <a:pPr marL="88369" indent="0">
              <a:buNone/>
            </a:pPr>
            <a:r>
              <a:rPr lang="nl-NL"/>
              <a:t>Maar ook: familie afscheid laten nemen van overledene…</a:t>
            </a:r>
          </a:p>
          <a:p>
            <a:pPr marL="88369" indent="0">
              <a:buNone/>
            </a:pPr>
            <a:endParaRPr lang="nl-NL"/>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37</a:t>
            </a:fld>
            <a:endParaRPr lang="en-US"/>
          </a:p>
        </p:txBody>
      </p:sp>
      <p:sp>
        <p:nvSpPr>
          <p:cNvPr id="7" name="Oval 6"/>
          <p:cNvSpPr/>
          <p:nvPr/>
        </p:nvSpPr>
        <p:spPr>
          <a:xfrm>
            <a:off x="8221492" y="5006917"/>
            <a:ext cx="1979354" cy="188764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8564113" y="6259432"/>
            <a:ext cx="1294110" cy="1249576"/>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afscheid nemen</a:t>
            </a:r>
          </a:p>
        </p:txBody>
      </p:sp>
    </p:spTree>
    <p:extLst>
      <p:ext uri="{BB962C8B-B14F-4D97-AF65-F5344CB8AC3E}">
        <p14:creationId xmlns:p14="http://schemas.microsoft.com/office/powerpoint/2010/main" val="4049311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877788" y="6999959"/>
            <a:ext cx="522049" cy="525088"/>
          </a:xfrm>
        </p:spPr>
        <p:txBody>
          <a:bodyPr/>
          <a:lstStyle/>
          <a:p>
            <a:fld id="{6AB4ADCA-7E22-45FE-9907-EFCFC4F36CEE}" type="slidenum">
              <a:rPr lang="en-US" smtClean="0"/>
              <a:t>38</a:t>
            </a:fld>
            <a:endParaRPr lang="en-US"/>
          </a:p>
        </p:txBody>
      </p:sp>
      <p:sp>
        <p:nvSpPr>
          <p:cNvPr id="7" name="Oval 6"/>
          <p:cNvSpPr/>
          <p:nvPr/>
        </p:nvSpPr>
        <p:spPr>
          <a:xfrm>
            <a:off x="8263869" y="189396"/>
            <a:ext cx="1979354" cy="188764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8606490" y="1441911"/>
            <a:ext cx="1294110" cy="1249576"/>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afscheid nemen</a:t>
            </a:r>
          </a:p>
        </p:txBody>
      </p:sp>
      <p:sp>
        <p:nvSpPr>
          <p:cNvPr id="10" name="Title 1"/>
          <p:cNvSpPr txBox="1">
            <a:spLocks/>
          </p:cNvSpPr>
          <p:nvPr/>
        </p:nvSpPr>
        <p:spPr>
          <a:xfrm>
            <a:off x="1639235" y="180231"/>
            <a:ext cx="8561610" cy="1260211"/>
          </a:xfrm>
          <a:prstGeom prst="rect">
            <a:avLst/>
          </a:prstGeom>
        </p:spPr>
        <p:txBody>
          <a:bodyPr lIns="98188" tIns="49094" rIns="98188" bIns="49094" anchor="ctr">
            <a:normAutofit/>
          </a:bodyPr>
          <a:lstStyle>
            <a:lvl1pPr algn="l" rtl="0" eaLnBrk="1" latinLnBrk="0" hangingPunct="1">
              <a:spcBef>
                <a:spcPct val="0"/>
              </a:spcBef>
              <a:buNone/>
              <a:defRPr kumimoji="0" sz="4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en-US" sz="6000">
                <a:solidFill>
                  <a:srgbClr val="C00000"/>
                </a:solidFill>
              </a:rPr>
              <a:t>Plenair </a:t>
            </a:r>
          </a:p>
        </p:txBody>
      </p:sp>
      <p:pic>
        <p:nvPicPr>
          <p:cNvPr id="14" name="Picture 2" descr="C:\Users\jlp\Desktop\gezamenlij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424" y="3013035"/>
            <a:ext cx="6723703" cy="30674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226424" y="2251144"/>
            <a:ext cx="1414170"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defPPr>
              <a:defRPr lang="en-US"/>
            </a:defPPr>
            <a:lvl1pPr>
              <a:defRPr sz="3200">
                <a:solidFill>
                  <a:srgbClr val="33CC33"/>
                </a:solidFill>
              </a:defRPr>
            </a:lvl1pPr>
          </a:lstStyle>
          <a:p>
            <a:r>
              <a:rPr lang="en-US"/>
              <a:t>vragen?</a:t>
            </a:r>
            <a:endParaRPr lang="nl-NL"/>
          </a:p>
        </p:txBody>
      </p:sp>
      <p:sp>
        <p:nvSpPr>
          <p:cNvPr id="16" name="TextBox 15"/>
          <p:cNvSpPr txBox="1"/>
          <p:nvPr/>
        </p:nvSpPr>
        <p:spPr>
          <a:xfrm>
            <a:off x="5052516" y="2496680"/>
            <a:ext cx="2496196"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a:solidFill>
                  <a:srgbClr val="0070C0"/>
                </a:solidFill>
              </a:rPr>
              <a:t>opmerkingen?</a:t>
            </a:r>
            <a:endParaRPr lang="nl-NL" sz="3200">
              <a:solidFill>
                <a:srgbClr val="0070C0"/>
              </a:solidFill>
            </a:endParaRPr>
          </a:p>
        </p:txBody>
      </p:sp>
      <p:sp>
        <p:nvSpPr>
          <p:cNvPr id="17" name="TextBox 16"/>
          <p:cNvSpPr txBox="1"/>
          <p:nvPr/>
        </p:nvSpPr>
        <p:spPr>
          <a:xfrm>
            <a:off x="3465543" y="6004168"/>
            <a:ext cx="4083169"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a:solidFill>
                  <a:srgbClr val="D303BA"/>
                </a:solidFill>
              </a:rPr>
              <a:t>wat kunnen jullie doen?</a:t>
            </a:r>
            <a:endParaRPr lang="nl-NL" sz="3200">
              <a:solidFill>
                <a:srgbClr val="D303BA"/>
              </a:solidFill>
            </a:endParaRPr>
          </a:p>
        </p:txBody>
      </p:sp>
      <p:sp>
        <p:nvSpPr>
          <p:cNvPr id="18" name="TextBox 17"/>
          <p:cNvSpPr txBox="1"/>
          <p:nvPr/>
        </p:nvSpPr>
        <p:spPr>
          <a:xfrm>
            <a:off x="8027971" y="3239694"/>
            <a:ext cx="1949573"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dirty="0">
                <a:solidFill>
                  <a:srgbClr val="C00000"/>
                </a:solidFill>
              </a:rPr>
              <a:t>dilemma’s?</a:t>
            </a:r>
            <a:endParaRPr lang="nl-NL" sz="3200" dirty="0">
              <a:solidFill>
                <a:srgbClr val="C00000"/>
              </a:solidFill>
            </a:endParaRPr>
          </a:p>
        </p:txBody>
      </p:sp>
    </p:spTree>
    <p:extLst>
      <p:ext uri="{BB962C8B-B14F-4D97-AF65-F5344CB8AC3E}">
        <p14:creationId xmlns:p14="http://schemas.microsoft.com/office/powerpoint/2010/main" val="4122496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5589" y="652457"/>
            <a:ext cx="6659953" cy="635137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sz="3000">
                <a:solidFill>
                  <a:schemeClr val="accent1">
                    <a:lumMod val="40000"/>
                    <a:lumOff val="60000"/>
                  </a:schemeClr>
                </a:solidFill>
              </a:rPr>
              <a:t>verliescirkel</a:t>
            </a:r>
          </a:p>
        </p:txBody>
      </p:sp>
      <p:sp>
        <p:nvSpPr>
          <p:cNvPr id="5" name="Oval 4"/>
          <p:cNvSpPr/>
          <p:nvPr/>
        </p:nvSpPr>
        <p:spPr>
          <a:xfrm>
            <a:off x="5008906" y="207984"/>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contact maken</a:t>
            </a:r>
          </a:p>
        </p:txBody>
      </p:sp>
      <p:sp>
        <p:nvSpPr>
          <p:cNvPr id="6" name="Oval 5"/>
          <p:cNvSpPr/>
          <p:nvPr/>
        </p:nvSpPr>
        <p:spPr>
          <a:xfrm>
            <a:off x="794091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hechten en verbinden</a:t>
            </a:r>
          </a:p>
        </p:txBody>
      </p:sp>
      <p:sp>
        <p:nvSpPr>
          <p:cNvPr id="8" name="Oval 7"/>
          <p:cNvSpPr/>
          <p:nvPr/>
        </p:nvSpPr>
        <p:spPr>
          <a:xfrm>
            <a:off x="6954254" y="513029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err="1">
                <a:solidFill>
                  <a:schemeClr val="tx1"/>
                </a:solidFill>
              </a:rPr>
              <a:t>a</a:t>
            </a:r>
            <a:r>
              <a:rPr lang="en-US">
                <a:solidFill>
                  <a:schemeClr val="tx1"/>
                </a:solidFill>
              </a:rPr>
              <a:t>fscheid </a:t>
            </a:r>
            <a:r>
              <a:rPr lang="en-US" err="1">
                <a:solidFill>
                  <a:schemeClr val="tx1"/>
                </a:solidFill>
              </a:rPr>
              <a:t>nemen</a:t>
            </a:r>
            <a:endParaRPr lang="en-US">
              <a:solidFill>
                <a:schemeClr val="tx1"/>
              </a:solidFill>
            </a:endParaRPr>
          </a:p>
        </p:txBody>
      </p:sp>
      <p:sp>
        <p:nvSpPr>
          <p:cNvPr id="9" name="Oval 8"/>
          <p:cNvSpPr/>
          <p:nvPr/>
        </p:nvSpPr>
        <p:spPr>
          <a:xfrm>
            <a:off x="3035586" y="5098418"/>
            <a:ext cx="1973319" cy="1905412"/>
          </a:xfrm>
          <a:prstGeom prst="ellipse">
            <a:avLst/>
          </a:prstGeom>
          <a:solidFill>
            <a:srgbClr val="FFCC99"/>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rgbClr val="C00000"/>
                </a:solidFill>
              </a:rPr>
              <a:t>rouwen</a:t>
            </a:r>
          </a:p>
        </p:txBody>
      </p:sp>
      <p:sp>
        <p:nvSpPr>
          <p:cNvPr id="10" name="Oval 9"/>
          <p:cNvSpPr/>
          <p:nvPr/>
        </p:nvSpPr>
        <p:spPr>
          <a:xfrm>
            <a:off x="2178293" y="1929092"/>
            <a:ext cx="1973319" cy="1905412"/>
          </a:xfrm>
          <a:prstGeom prst="ellipse">
            <a:avLst/>
          </a:prstGeom>
          <a:solidFill>
            <a:srgbClr val="FFCC99"/>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rgbClr val="C00000"/>
                </a:solidFill>
              </a:rPr>
              <a:t>betekenis geven</a:t>
            </a:r>
          </a:p>
        </p:txBody>
      </p:sp>
      <p:sp>
        <p:nvSpPr>
          <p:cNvPr id="3" name="Slide Number Placeholder 2"/>
          <p:cNvSpPr>
            <a:spLocks noGrp="1"/>
          </p:cNvSpPr>
          <p:nvPr>
            <p:ph type="sldNum" sz="quarter" idx="12"/>
          </p:nvPr>
        </p:nvSpPr>
        <p:spPr/>
        <p:txBody>
          <a:bodyPr/>
          <a:lstStyle/>
          <a:p>
            <a:fld id="{6AB4ADCA-7E22-45FE-9907-EFCFC4F36CEE}" type="slidenum">
              <a:rPr lang="en-US" smtClean="0"/>
              <a:t>39</a:t>
            </a:fld>
            <a:endParaRPr lang="en-US"/>
          </a:p>
        </p:txBody>
      </p:sp>
    </p:spTree>
    <p:extLst>
      <p:ext uri="{BB962C8B-B14F-4D97-AF65-F5344CB8AC3E}">
        <p14:creationId xmlns:p14="http://schemas.microsoft.com/office/powerpoint/2010/main" val="289867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Doel</a:t>
            </a:r>
          </a:p>
        </p:txBody>
      </p:sp>
      <p:sp>
        <p:nvSpPr>
          <p:cNvPr id="6" name="Rounded Rectangle 5"/>
          <p:cNvSpPr/>
          <p:nvPr/>
        </p:nvSpPr>
        <p:spPr>
          <a:xfrm>
            <a:off x="1438300" y="1478259"/>
            <a:ext cx="8797715" cy="5398715"/>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endParaRPr lang="en-US"/>
          </a:p>
        </p:txBody>
      </p:sp>
      <p:sp>
        <p:nvSpPr>
          <p:cNvPr id="3" name="Content Placeholder 2"/>
          <p:cNvSpPr>
            <a:spLocks noGrp="1"/>
          </p:cNvSpPr>
          <p:nvPr>
            <p:ph idx="1"/>
          </p:nvPr>
        </p:nvSpPr>
        <p:spPr>
          <a:xfrm>
            <a:off x="1639235" y="1596267"/>
            <a:ext cx="8561610" cy="5280659"/>
          </a:xfrm>
        </p:spPr>
        <p:txBody>
          <a:bodyPr>
            <a:normAutofit lnSpcReduction="10000"/>
          </a:bodyPr>
          <a:lstStyle/>
          <a:p>
            <a:pPr marL="88369" indent="0">
              <a:buNone/>
            </a:pPr>
            <a:r>
              <a:rPr lang="nl-NL" sz="2600" dirty="0"/>
              <a:t>Het verkrijgen van meer inzicht in de verlieservaring van slachtoffers, familie, dierbaren en/of nabestaanden tijdens en na de hulpverlening (bij schokkende gebeurtenissen). </a:t>
            </a:r>
          </a:p>
          <a:p>
            <a:pPr marL="88369" indent="0">
              <a:buNone/>
            </a:pPr>
            <a:endParaRPr lang="nl-NL" sz="2600" dirty="0"/>
          </a:p>
          <a:p>
            <a:pPr marL="88369" indent="0">
              <a:buNone/>
            </a:pPr>
            <a:r>
              <a:rPr lang="nl-NL" sz="2600" dirty="0"/>
              <a:t>Hulpverleners zijn van grote betekenis en kunnen een positieve invloed hebben op de verlieservaring en de rouw die volgt na de hulpverlening. </a:t>
            </a:r>
          </a:p>
          <a:p>
            <a:pPr marL="88369" indent="0">
              <a:buNone/>
            </a:pPr>
            <a:endParaRPr lang="nl-NL" sz="2600" dirty="0"/>
          </a:p>
          <a:p>
            <a:pPr marL="88369" indent="0">
              <a:buNone/>
            </a:pPr>
            <a:r>
              <a:rPr lang="nl-NL" sz="2600" dirty="0"/>
              <a:t>Hulpverleners en familieleden kruisen onverwachts elkaars pad; zij delen cruciale momenten met elkaar. Deze ervaring blijft levenslang in de herinnering van familie/nabestaanden bestaan. En ook al ontmoeten zij elkaar nooit meer, de herinnering is levenslang verbonden met de hulpverlener(s).</a:t>
            </a:r>
            <a:endParaRPr lang="en-US" sz="2600" dirty="0"/>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4</a:t>
            </a:fld>
            <a:endParaRPr lang="en-US" dirty="0"/>
          </a:p>
        </p:txBody>
      </p:sp>
    </p:spTree>
    <p:extLst>
      <p:ext uri="{BB962C8B-B14F-4D97-AF65-F5344CB8AC3E}">
        <p14:creationId xmlns:p14="http://schemas.microsoft.com/office/powerpoint/2010/main" val="3033648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Rouw en troost</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40</a:t>
            </a:fld>
            <a:endParaRPr lang="en-US"/>
          </a:p>
        </p:txBody>
      </p:sp>
      <p:grpSp>
        <p:nvGrpSpPr>
          <p:cNvPr id="6" name="Group 5"/>
          <p:cNvGrpSpPr/>
          <p:nvPr/>
        </p:nvGrpSpPr>
        <p:grpSpPr>
          <a:xfrm>
            <a:off x="7769366" y="5006915"/>
            <a:ext cx="2431478" cy="1927119"/>
            <a:chOff x="1002173" y="591773"/>
            <a:chExt cx="7164942" cy="5881109"/>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1002173" y="2659471"/>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rouwen</a:t>
              </a:r>
            </a:p>
          </p:txBody>
        </p:sp>
      </p:grpSp>
      <p:sp>
        <p:nvSpPr>
          <p:cNvPr id="9" name="Content Placeholder 2"/>
          <p:cNvSpPr>
            <a:spLocks noGrp="1"/>
          </p:cNvSpPr>
          <p:nvPr>
            <p:ph idx="1"/>
          </p:nvPr>
        </p:nvSpPr>
        <p:spPr>
          <a:xfrm>
            <a:off x="1639235" y="1596267"/>
            <a:ext cx="8561610" cy="5292884"/>
          </a:xfrm>
        </p:spPr>
        <p:txBody>
          <a:bodyPr>
            <a:normAutofit/>
          </a:bodyPr>
          <a:lstStyle/>
          <a:p>
            <a:pPr marL="88369" indent="0">
              <a:buNone/>
            </a:pPr>
            <a:r>
              <a:rPr lang="nl-NL"/>
              <a:t>Rouw gaat niet over,  het wordt een deel van je levensverhaal.  </a:t>
            </a:r>
          </a:p>
          <a:p>
            <a:pPr marL="88369" indent="0">
              <a:buNone/>
            </a:pPr>
            <a:r>
              <a:rPr lang="nl-NL"/>
              <a:t>Wij kunnen troost bieden, maar wij kunnen het verdriet en gemis niet wegnemen.</a:t>
            </a:r>
            <a:endParaRPr lang="en-US"/>
          </a:p>
        </p:txBody>
      </p:sp>
      <p:pic>
        <p:nvPicPr>
          <p:cNvPr id="2050" name="Picture 2" descr="C:\Users\jlp\Desktop\timmermans%20omhelzing%20mh17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773" y="4140671"/>
            <a:ext cx="4364740" cy="2456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2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Rouwen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41</a:t>
            </a:fld>
            <a:endParaRPr lang="en-US"/>
          </a:p>
        </p:txBody>
      </p:sp>
      <p:grpSp>
        <p:nvGrpSpPr>
          <p:cNvPr id="6" name="Group 5"/>
          <p:cNvGrpSpPr/>
          <p:nvPr/>
        </p:nvGrpSpPr>
        <p:grpSpPr>
          <a:xfrm>
            <a:off x="7769366" y="5006915"/>
            <a:ext cx="2431478" cy="1927119"/>
            <a:chOff x="1002173" y="591773"/>
            <a:chExt cx="7164942" cy="5881109"/>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1002173" y="2659471"/>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rouwen</a:t>
              </a:r>
            </a:p>
          </p:txBody>
        </p:sp>
      </p:grpSp>
      <p:sp>
        <p:nvSpPr>
          <p:cNvPr id="9" name="Content Placeholder 2"/>
          <p:cNvSpPr>
            <a:spLocks noGrp="1"/>
          </p:cNvSpPr>
          <p:nvPr>
            <p:ph idx="1"/>
          </p:nvPr>
        </p:nvSpPr>
        <p:spPr>
          <a:xfrm>
            <a:off x="1639235" y="1596267"/>
            <a:ext cx="8561610" cy="5292884"/>
          </a:xfrm>
        </p:spPr>
        <p:txBody>
          <a:bodyPr>
            <a:normAutofit/>
          </a:bodyPr>
          <a:lstStyle/>
          <a:p>
            <a:pPr marL="88369" indent="0">
              <a:buNone/>
            </a:pPr>
            <a:r>
              <a:rPr lang="en-US"/>
              <a:t>Buiten het gezichtsveld van jullie… dus welke rol kunnen jullie dan nog spelen?</a:t>
            </a:r>
          </a:p>
          <a:p>
            <a:pPr marL="88369" indent="0">
              <a:buNone/>
            </a:pPr>
            <a:r>
              <a:rPr lang="en-US"/>
              <a:t>De rouwtaken kunnen daarop een antwoord geven…</a:t>
            </a:r>
          </a:p>
        </p:txBody>
      </p:sp>
      <p:pic>
        <p:nvPicPr>
          <p:cNvPr id="1027" name="Picture 3" descr="C:\Users\jlp\Desktop\23318019_B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997" y="4356695"/>
            <a:ext cx="5152077"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30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Rouwfasen </a:t>
            </a:r>
            <a:r>
              <a:rPr lang="en-US" sz="3600">
                <a:sym typeface="Wingdings" panose="05000000000000000000" pitchFamily="2" charset="2"/>
              </a:rPr>
              <a:t></a:t>
            </a:r>
            <a:r>
              <a:rPr lang="en-US">
                <a:sym typeface="Wingdings" panose="05000000000000000000" pitchFamily="2" charset="2"/>
              </a:rPr>
              <a:t> rouw</a:t>
            </a:r>
            <a:r>
              <a:rPr lang="en-US"/>
              <a:t>taken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42</a:t>
            </a:fld>
            <a:endParaRPr lang="en-US"/>
          </a:p>
        </p:txBody>
      </p:sp>
      <p:grpSp>
        <p:nvGrpSpPr>
          <p:cNvPr id="6" name="Group 5"/>
          <p:cNvGrpSpPr/>
          <p:nvPr/>
        </p:nvGrpSpPr>
        <p:grpSpPr>
          <a:xfrm>
            <a:off x="7769366" y="0"/>
            <a:ext cx="2431478" cy="1927119"/>
            <a:chOff x="1002173" y="591773"/>
            <a:chExt cx="7164942" cy="5881109"/>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1002173" y="2659471"/>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rouwen</a:t>
              </a:r>
            </a:p>
          </p:txBody>
        </p:sp>
      </p:grpSp>
      <p:sp>
        <p:nvSpPr>
          <p:cNvPr id="10" name="Rounded Rectangle 9"/>
          <p:cNvSpPr/>
          <p:nvPr/>
        </p:nvSpPr>
        <p:spPr>
          <a:xfrm>
            <a:off x="1556439" y="5220791"/>
            <a:ext cx="4744175" cy="87331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endParaRPr lang="en-US"/>
          </a:p>
        </p:txBody>
      </p:sp>
      <p:sp>
        <p:nvSpPr>
          <p:cNvPr id="9" name="Content Placeholder 2"/>
          <p:cNvSpPr>
            <a:spLocks noGrp="1"/>
          </p:cNvSpPr>
          <p:nvPr>
            <p:ph idx="1"/>
          </p:nvPr>
        </p:nvSpPr>
        <p:spPr>
          <a:xfrm>
            <a:off x="1639235" y="1901610"/>
            <a:ext cx="8561610" cy="5292884"/>
          </a:xfrm>
        </p:spPr>
        <p:txBody>
          <a:bodyPr>
            <a:normAutofit/>
          </a:bodyPr>
          <a:lstStyle/>
          <a:p>
            <a:pPr marL="88369" indent="0">
              <a:buNone/>
            </a:pPr>
            <a:r>
              <a:rPr lang="nl-NL"/>
              <a:t>Rouwenden hebben er behoefte aan om te weten waar ze aan toe zijn na een verlies.  </a:t>
            </a:r>
          </a:p>
          <a:p>
            <a:pPr marL="88369" indent="0">
              <a:buNone/>
            </a:pPr>
            <a:r>
              <a:rPr lang="nl-NL"/>
              <a:t>Hoe lang gaat het rouwen duren? </a:t>
            </a:r>
          </a:p>
          <a:p>
            <a:pPr marL="88369" indent="0">
              <a:buNone/>
            </a:pPr>
            <a:r>
              <a:rPr lang="nl-NL"/>
              <a:t>Hoeveel pijn en verdriet kunnen ze nog meer verwachten? </a:t>
            </a:r>
            <a:endParaRPr lang="en-US"/>
          </a:p>
          <a:p>
            <a:pPr marL="88369" indent="0">
              <a:buNone/>
            </a:pPr>
            <a:endParaRPr lang="en-US"/>
          </a:p>
          <a:p>
            <a:pPr marL="88369" indent="0">
              <a:buNone/>
            </a:pPr>
            <a:r>
              <a:rPr lang="en-US"/>
              <a:t>Rouwen is hard werken!</a:t>
            </a:r>
            <a:endParaRPr lang="nl-NL"/>
          </a:p>
        </p:txBody>
      </p:sp>
    </p:spTree>
    <p:extLst>
      <p:ext uri="{BB962C8B-B14F-4D97-AF65-F5344CB8AC3E}">
        <p14:creationId xmlns:p14="http://schemas.microsoft.com/office/powerpoint/2010/main" val="3362794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Rouwtaken…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43</a:t>
            </a:fld>
            <a:endParaRPr lang="en-US"/>
          </a:p>
        </p:txBody>
      </p:sp>
      <p:grpSp>
        <p:nvGrpSpPr>
          <p:cNvPr id="6" name="Group 5"/>
          <p:cNvGrpSpPr/>
          <p:nvPr/>
        </p:nvGrpSpPr>
        <p:grpSpPr>
          <a:xfrm>
            <a:off x="7769366" y="0"/>
            <a:ext cx="2431478" cy="1927119"/>
            <a:chOff x="1002173" y="591773"/>
            <a:chExt cx="7164942" cy="5881109"/>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1002173" y="2659471"/>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rouwen</a:t>
              </a:r>
            </a:p>
          </p:txBody>
        </p:sp>
      </p:grpSp>
      <p:sp>
        <p:nvSpPr>
          <p:cNvPr id="9" name="Content Placeholder 2"/>
          <p:cNvSpPr>
            <a:spLocks noGrp="1"/>
          </p:cNvSpPr>
          <p:nvPr>
            <p:ph idx="1"/>
          </p:nvPr>
        </p:nvSpPr>
        <p:spPr>
          <a:xfrm>
            <a:off x="1639235" y="1795828"/>
            <a:ext cx="8561610" cy="5292884"/>
          </a:xfrm>
        </p:spPr>
        <p:txBody>
          <a:bodyPr>
            <a:normAutofit/>
          </a:bodyPr>
          <a:lstStyle/>
          <a:p>
            <a:pPr marL="88369" indent="0">
              <a:buNone/>
            </a:pPr>
            <a:r>
              <a:rPr lang="en-US"/>
              <a:t>0.  Opvoeden in leven en dood…</a:t>
            </a:r>
          </a:p>
          <a:p>
            <a:pPr marL="88369" indent="0">
              <a:buNone/>
            </a:pPr>
            <a:r>
              <a:rPr lang="en-US"/>
              <a:t>1.  Het onder ogen zien, het erkennen van de</a:t>
            </a:r>
            <a:br>
              <a:rPr lang="en-US"/>
            </a:br>
            <a:r>
              <a:rPr lang="en-US"/>
              <a:t>     realiteit. Beseffen dat de ander echt dood</a:t>
            </a:r>
            <a:br>
              <a:rPr lang="en-US"/>
            </a:br>
            <a:r>
              <a:rPr lang="en-US"/>
              <a:t>     is.</a:t>
            </a:r>
          </a:p>
          <a:p>
            <a:pPr marL="88369" indent="0">
              <a:buNone/>
            </a:pPr>
            <a:r>
              <a:rPr lang="en-US"/>
              <a:t>2.  Omgaan met een wirwar aan gevoelens</a:t>
            </a:r>
          </a:p>
          <a:p>
            <a:pPr marL="88369" indent="0">
              <a:buNone/>
            </a:pPr>
            <a:r>
              <a:rPr lang="en-US"/>
              <a:t>3.   Verder leven met het gemis én de</a:t>
            </a:r>
            <a:br>
              <a:rPr lang="en-US"/>
            </a:br>
            <a:r>
              <a:rPr lang="en-US"/>
              <a:t>     herinneringen</a:t>
            </a:r>
          </a:p>
          <a:p>
            <a:pPr marL="88369" indent="0">
              <a:buNone/>
            </a:pPr>
            <a:r>
              <a:rPr lang="en-US"/>
              <a:t>4.   Je pakt het leven weer op met die ander in</a:t>
            </a:r>
            <a:br>
              <a:rPr lang="en-US"/>
            </a:br>
            <a:r>
              <a:rPr lang="en-US"/>
              <a:t>     je hart</a:t>
            </a:r>
          </a:p>
          <a:p>
            <a:pPr marL="640678" indent="-552309">
              <a:buFont typeface="Wingdings 2"/>
              <a:buAutoNum type="arabicPeriod"/>
            </a:pPr>
            <a:endParaRPr lang="en-US" b="1"/>
          </a:p>
          <a:p>
            <a:pPr marL="640678" indent="-552309">
              <a:buFont typeface="Wingdings 2"/>
              <a:buAutoNum type="arabicPeriod"/>
            </a:pPr>
            <a:endParaRPr lang="en-US"/>
          </a:p>
          <a:p>
            <a:pPr marL="640678" indent="-552309">
              <a:buAutoNum type="arabicPeriod"/>
            </a:pPr>
            <a:endParaRPr lang="en-US"/>
          </a:p>
          <a:p>
            <a:pPr marL="88369" indent="0">
              <a:buNone/>
            </a:pPr>
            <a:endParaRPr lang="en-US"/>
          </a:p>
          <a:p>
            <a:pPr marL="88369" indent="0">
              <a:buNone/>
            </a:pPr>
            <a:endParaRPr lang="en-US"/>
          </a:p>
          <a:p>
            <a:pPr marL="88369" indent="0">
              <a:buNone/>
            </a:pPr>
            <a:endParaRPr lang="en-US"/>
          </a:p>
        </p:txBody>
      </p:sp>
    </p:spTree>
    <p:extLst>
      <p:ext uri="{BB962C8B-B14F-4D97-AF65-F5344CB8AC3E}">
        <p14:creationId xmlns:p14="http://schemas.microsoft.com/office/powerpoint/2010/main" val="3374895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639235" y="1596267"/>
            <a:ext cx="8561610" cy="5298292"/>
          </a:xfrm>
        </p:spPr>
        <p:txBody>
          <a:bodyPr>
            <a:normAutofit/>
          </a:bodyPr>
          <a:lstStyle/>
          <a:p>
            <a:pPr marL="88369" indent="0">
              <a:buNone/>
            </a:pPr>
            <a:r>
              <a:rPr lang="nl-NL" sz="3200"/>
              <a:t>Als gegevens of feiten ontbreken,  of familie niet aanwezig kon zijn, blijven de ‘als-vragen’ opdoemen en dit kan de aanvang van de rouw stagneren... (rouwtaak 1).</a:t>
            </a:r>
            <a:endParaRPr lang="nl-NL" sz="3200" b="1"/>
          </a:p>
          <a:p>
            <a:endParaRPr lang="nl-NL" sz="3200"/>
          </a:p>
          <a:p>
            <a:endParaRPr lang="en-US" sz="3200"/>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44</a:t>
            </a:fld>
            <a:endParaRPr lang="en-US"/>
          </a:p>
        </p:txBody>
      </p:sp>
      <p:pic>
        <p:nvPicPr>
          <p:cNvPr id="8" name="Picture 2" descr="C:\Users\jlp\Desktop\gezamenlij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304" y="4163291"/>
            <a:ext cx="4054148" cy="18495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9905" y="6076176"/>
            <a:ext cx="4083169"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a:solidFill>
                  <a:srgbClr val="D303BA"/>
                </a:solidFill>
              </a:rPr>
              <a:t>wat kunnen jullie doen?</a:t>
            </a:r>
            <a:endParaRPr lang="nl-NL" sz="3200">
              <a:solidFill>
                <a:srgbClr val="D303BA"/>
              </a:solidFill>
            </a:endParaRPr>
          </a:p>
        </p:txBody>
      </p:sp>
      <p:sp>
        <p:nvSpPr>
          <p:cNvPr id="17" name="Title 1"/>
          <p:cNvSpPr txBox="1">
            <a:spLocks/>
          </p:cNvSpPr>
          <p:nvPr/>
        </p:nvSpPr>
        <p:spPr>
          <a:xfrm>
            <a:off x="1639235" y="180231"/>
            <a:ext cx="8561610" cy="1260211"/>
          </a:xfrm>
          <a:prstGeom prst="rect">
            <a:avLst/>
          </a:prstGeom>
        </p:spPr>
        <p:txBody>
          <a:bodyPr lIns="98188" tIns="49094" rIns="98188" bIns="49094" anchor="ctr">
            <a:normAutofit/>
          </a:bodyPr>
          <a:lstStyle>
            <a:lvl1pPr algn="l" rtl="0" eaLnBrk="1" latinLnBrk="0" hangingPunct="1">
              <a:spcBef>
                <a:spcPct val="0"/>
              </a:spcBef>
              <a:buNone/>
              <a:defRPr kumimoji="0" sz="4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r>
              <a:rPr lang="en-US" sz="6000">
                <a:solidFill>
                  <a:srgbClr val="C00000"/>
                </a:solidFill>
              </a:rPr>
              <a:t>Plenair </a:t>
            </a:r>
          </a:p>
        </p:txBody>
      </p:sp>
      <p:grpSp>
        <p:nvGrpSpPr>
          <p:cNvPr id="18" name="Group 17"/>
          <p:cNvGrpSpPr/>
          <p:nvPr/>
        </p:nvGrpSpPr>
        <p:grpSpPr>
          <a:xfrm>
            <a:off x="7769366" y="5006915"/>
            <a:ext cx="2431478" cy="1927119"/>
            <a:chOff x="1002173" y="591773"/>
            <a:chExt cx="7164942" cy="5881109"/>
          </a:xfrm>
        </p:grpSpPr>
        <p:sp>
          <p:nvSpPr>
            <p:cNvPr id="19" name="Oval 18"/>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20" name="Oval 19"/>
            <p:cNvSpPr/>
            <p:nvPr/>
          </p:nvSpPr>
          <p:spPr>
            <a:xfrm>
              <a:off x="1002173" y="2659471"/>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rouwen</a:t>
              </a:r>
            </a:p>
          </p:txBody>
        </p:sp>
      </p:grpSp>
    </p:spTree>
    <p:extLst>
      <p:ext uri="{BB962C8B-B14F-4D97-AF65-F5344CB8AC3E}">
        <p14:creationId xmlns:p14="http://schemas.microsoft.com/office/powerpoint/2010/main" val="126758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Betekenis geven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45</a:t>
            </a:fld>
            <a:endParaRPr lang="en-US"/>
          </a:p>
        </p:txBody>
      </p:sp>
      <p:grpSp>
        <p:nvGrpSpPr>
          <p:cNvPr id="6" name="Group 5"/>
          <p:cNvGrpSpPr/>
          <p:nvPr/>
        </p:nvGrpSpPr>
        <p:grpSpPr>
          <a:xfrm>
            <a:off x="7769364" y="5006916"/>
            <a:ext cx="2431480" cy="1887643"/>
            <a:chOff x="1002167" y="591773"/>
            <a:chExt cx="7164948" cy="5760639"/>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1002167" y="591773"/>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betekenis geven</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742" y="1980431"/>
            <a:ext cx="3006673" cy="4620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1308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Maar vooral…</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46</a:t>
            </a:fld>
            <a:endParaRPr lang="en-US"/>
          </a:p>
        </p:txBody>
      </p:sp>
      <p:grpSp>
        <p:nvGrpSpPr>
          <p:cNvPr id="6" name="Group 5"/>
          <p:cNvGrpSpPr/>
          <p:nvPr/>
        </p:nvGrpSpPr>
        <p:grpSpPr>
          <a:xfrm>
            <a:off x="7769364" y="5006916"/>
            <a:ext cx="2431480" cy="1887643"/>
            <a:chOff x="1002167" y="591773"/>
            <a:chExt cx="7164948" cy="5760639"/>
          </a:xfrm>
        </p:grpSpPr>
        <p:sp>
          <p:nvSpPr>
            <p:cNvPr id="7" name="Oval 6"/>
            <p:cNvSpPr/>
            <p:nvPr/>
          </p:nvSpPr>
          <p:spPr>
            <a:xfrm>
              <a:off x="2334467" y="591773"/>
              <a:ext cx="5832648" cy="5760639"/>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accent1">
                    <a:lumMod val="40000"/>
                    <a:lumOff val="60000"/>
                  </a:schemeClr>
                </a:solidFill>
              </a:endParaRPr>
            </a:p>
            <a:p>
              <a:pPr algn="ctr"/>
              <a:r>
                <a:rPr lang="en-US" sz="1700">
                  <a:solidFill>
                    <a:schemeClr val="accent1">
                      <a:lumMod val="40000"/>
                      <a:lumOff val="60000"/>
                    </a:schemeClr>
                  </a:solidFill>
                </a:rPr>
                <a:t>verliescirkel</a:t>
              </a:r>
              <a:endParaRPr lang="en-US" sz="3000">
                <a:solidFill>
                  <a:schemeClr val="accent1">
                    <a:lumMod val="40000"/>
                    <a:lumOff val="60000"/>
                  </a:schemeClr>
                </a:solidFill>
              </a:endParaRPr>
            </a:p>
          </p:txBody>
        </p:sp>
        <p:sp>
          <p:nvSpPr>
            <p:cNvPr id="8" name="Oval 7"/>
            <p:cNvSpPr/>
            <p:nvPr/>
          </p:nvSpPr>
          <p:spPr>
            <a:xfrm>
              <a:off x="1002167" y="591773"/>
              <a:ext cx="3813411" cy="3813411"/>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rPr>
                <a:t>betekenis geven</a:t>
              </a:r>
            </a:p>
          </p:txBody>
        </p:sp>
      </p:grpSp>
      <p:sp>
        <p:nvSpPr>
          <p:cNvPr id="9" name="Content Placeholder 2"/>
          <p:cNvSpPr>
            <a:spLocks noGrp="1"/>
          </p:cNvSpPr>
          <p:nvPr>
            <p:ph idx="1"/>
          </p:nvPr>
        </p:nvSpPr>
        <p:spPr>
          <a:xfrm>
            <a:off x="1639235" y="1596267"/>
            <a:ext cx="8561610" cy="5292884"/>
          </a:xfrm>
        </p:spPr>
        <p:txBody>
          <a:bodyPr>
            <a:normAutofit/>
          </a:bodyPr>
          <a:lstStyle/>
          <a:p>
            <a:pPr marL="88369" indent="0">
              <a:buNone/>
            </a:pPr>
            <a:r>
              <a:rPr lang="nl-NL"/>
              <a:t>Durven en leren open staan voor contact omdat het aan beide kanten als helend en helpend aan betekenisgeving kan werken.</a:t>
            </a:r>
          </a:p>
          <a:p>
            <a:endParaRPr lang="en-US"/>
          </a:p>
        </p:txBody>
      </p:sp>
      <p:pic>
        <p:nvPicPr>
          <p:cNvPr id="2050" name="Picture 2" descr="C:\Users\jlp\Desktop\hart en z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067" y="3383671"/>
            <a:ext cx="3542015" cy="3712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119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B4ADCA-7E22-45FE-9907-EFCFC4F36CEE}" type="slidenum">
              <a:rPr lang="en-US" smtClean="0"/>
              <a:t>47</a:t>
            </a:fld>
            <a:endParaRPr lang="en-US"/>
          </a:p>
        </p:txBody>
      </p:sp>
      <p:sp>
        <p:nvSpPr>
          <p:cNvPr id="11" name="Oval 10"/>
          <p:cNvSpPr/>
          <p:nvPr/>
        </p:nvSpPr>
        <p:spPr>
          <a:xfrm>
            <a:off x="2665589" y="652457"/>
            <a:ext cx="6659953" cy="6351373"/>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sz="3000">
                <a:solidFill>
                  <a:schemeClr val="accent1">
                    <a:lumMod val="40000"/>
                    <a:lumOff val="60000"/>
                  </a:schemeClr>
                </a:solidFill>
              </a:rPr>
              <a:t>de cirkel is rond… </a:t>
            </a:r>
          </a:p>
          <a:p>
            <a:pPr algn="ctr"/>
            <a:r>
              <a:rPr lang="en-US" sz="3000">
                <a:solidFill>
                  <a:schemeClr val="accent1">
                    <a:lumMod val="40000"/>
                    <a:lumOff val="60000"/>
                  </a:schemeClr>
                </a:solidFill>
              </a:rPr>
              <a:t>en weer </a:t>
            </a:r>
          </a:p>
          <a:p>
            <a:pPr algn="ctr"/>
            <a:r>
              <a:rPr lang="en-US" sz="3000">
                <a:solidFill>
                  <a:schemeClr val="accent1">
                    <a:lumMod val="40000"/>
                    <a:lumOff val="60000"/>
                  </a:schemeClr>
                </a:solidFill>
              </a:rPr>
              <a:t>een nieuw begin</a:t>
            </a:r>
          </a:p>
        </p:txBody>
      </p:sp>
      <p:sp>
        <p:nvSpPr>
          <p:cNvPr id="12" name="Oval 11"/>
          <p:cNvSpPr/>
          <p:nvPr/>
        </p:nvSpPr>
        <p:spPr>
          <a:xfrm>
            <a:off x="5008906" y="207984"/>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contact maken</a:t>
            </a:r>
          </a:p>
        </p:txBody>
      </p:sp>
      <p:sp>
        <p:nvSpPr>
          <p:cNvPr id="13" name="Oval 12"/>
          <p:cNvSpPr/>
          <p:nvPr/>
        </p:nvSpPr>
        <p:spPr>
          <a:xfrm>
            <a:off x="794091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hechten en verbinden</a:t>
            </a:r>
          </a:p>
        </p:txBody>
      </p:sp>
      <p:sp>
        <p:nvSpPr>
          <p:cNvPr id="14" name="Oval 13"/>
          <p:cNvSpPr/>
          <p:nvPr/>
        </p:nvSpPr>
        <p:spPr>
          <a:xfrm>
            <a:off x="6954254" y="513029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err="1">
                <a:solidFill>
                  <a:schemeClr val="tx1"/>
                </a:solidFill>
              </a:rPr>
              <a:t>a</a:t>
            </a:r>
            <a:r>
              <a:rPr lang="en-US">
                <a:solidFill>
                  <a:schemeClr val="tx1"/>
                </a:solidFill>
              </a:rPr>
              <a:t>fscheid </a:t>
            </a:r>
            <a:r>
              <a:rPr lang="en-US" err="1">
                <a:solidFill>
                  <a:schemeClr val="tx1"/>
                </a:solidFill>
              </a:rPr>
              <a:t>nemen</a:t>
            </a:r>
            <a:endParaRPr lang="en-US">
              <a:solidFill>
                <a:schemeClr val="tx1"/>
              </a:solidFill>
            </a:endParaRPr>
          </a:p>
        </p:txBody>
      </p:sp>
      <p:sp>
        <p:nvSpPr>
          <p:cNvPr id="15" name="Oval 14"/>
          <p:cNvSpPr/>
          <p:nvPr/>
        </p:nvSpPr>
        <p:spPr>
          <a:xfrm>
            <a:off x="3035586" y="5098418"/>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rouwen</a:t>
            </a:r>
          </a:p>
        </p:txBody>
      </p:sp>
      <p:sp>
        <p:nvSpPr>
          <p:cNvPr id="16" name="Oval 15"/>
          <p:cNvSpPr/>
          <p:nvPr/>
        </p:nvSpPr>
        <p:spPr>
          <a:xfrm>
            <a:off x="2178293" y="1929092"/>
            <a:ext cx="1973319" cy="1905412"/>
          </a:xfrm>
          <a:prstGeom prst="ellipse">
            <a:avLst/>
          </a:prstGeom>
          <a:solidFill>
            <a:schemeClr val="accent1">
              <a:lumMod val="20000"/>
              <a:lumOff val="8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en-US">
                <a:solidFill>
                  <a:schemeClr val="tx1"/>
                </a:solidFill>
              </a:rPr>
              <a:t>betekenis geven</a:t>
            </a:r>
          </a:p>
        </p:txBody>
      </p:sp>
      <p:pic>
        <p:nvPicPr>
          <p:cNvPr id="1026" name="Picture 2" descr="C:\Users\jlp\Desktop\9T4bnMq7c.png"/>
          <p:cNvPicPr>
            <a:picLocks noChangeAspect="1" noChangeArrowheads="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754123" y="1701711"/>
            <a:ext cx="4482883" cy="4252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720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af</a:t>
            </a:r>
            <a:r>
              <a:rPr lang="en-US" b="1"/>
              <a:t>ROND</a:t>
            </a:r>
            <a:r>
              <a:rPr lang="en-US"/>
              <a:t>ding en afscheid</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48</a:t>
            </a:fld>
            <a:endParaRPr lang="en-US"/>
          </a:p>
        </p:txBody>
      </p:sp>
      <p:sp>
        <p:nvSpPr>
          <p:cNvPr id="9" name="Content Placeholder 2"/>
          <p:cNvSpPr>
            <a:spLocks noGrp="1"/>
          </p:cNvSpPr>
          <p:nvPr>
            <p:ph idx="1"/>
          </p:nvPr>
        </p:nvSpPr>
        <p:spPr>
          <a:xfrm>
            <a:off x="1548086" y="1908423"/>
            <a:ext cx="8561610" cy="5095916"/>
          </a:xfrm>
        </p:spPr>
        <p:txBody>
          <a:bodyPr>
            <a:normAutofit fontScale="92500"/>
          </a:bodyPr>
          <a:lstStyle/>
          <a:p>
            <a:pPr marL="88369" indent="0">
              <a:buNone/>
            </a:pPr>
            <a:r>
              <a:rPr lang="nl-NL"/>
              <a:t>Ook wij ronden nu af en zullen afscheid nemen…</a:t>
            </a:r>
          </a:p>
          <a:p>
            <a:endParaRPr lang="en-US"/>
          </a:p>
          <a:p>
            <a:endParaRPr lang="en-US"/>
          </a:p>
          <a:p>
            <a:endParaRPr lang="en-US"/>
          </a:p>
          <a:p>
            <a:endParaRPr lang="en-US"/>
          </a:p>
          <a:p>
            <a:endParaRPr lang="en-US"/>
          </a:p>
          <a:p>
            <a:pPr marL="88369" indent="0">
              <a:buNone/>
            </a:pPr>
            <a:endParaRPr lang="en-US"/>
          </a:p>
          <a:p>
            <a:pPr marL="88369" indent="0">
              <a:buNone/>
            </a:pPr>
            <a:r>
              <a:rPr lang="en-US"/>
              <a:t>Heel graag evaluatieformulier invullen en achterlaten…</a:t>
            </a:r>
          </a:p>
          <a:p>
            <a:endParaRPr lang="en-US"/>
          </a:p>
          <a:p>
            <a:pPr marL="88369" indent="0">
              <a:buNone/>
            </a:pPr>
            <a:endParaRPr lang="en-US"/>
          </a:p>
        </p:txBody>
      </p:sp>
      <p:pic>
        <p:nvPicPr>
          <p:cNvPr id="2050" name="Picture 2" descr="C:\Users\jlp\Desktop\images[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406" y="2772519"/>
            <a:ext cx="2380699" cy="240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26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1635755" y="396804"/>
            <a:ext cx="8457200" cy="6264147"/>
          </a:xfrm>
        </p:spPr>
        <p:txBody>
          <a:bodyPr>
            <a:normAutofit/>
          </a:bodyPr>
          <a:lstStyle/>
          <a:p>
            <a:r>
              <a:rPr lang="en-US" dirty="0"/>
              <a:t>OMGAAN met VERLIES </a:t>
            </a:r>
            <a:r>
              <a:rPr lang="en-US"/>
              <a:t>en</a:t>
            </a:r>
            <a:r>
              <a:rPr lang="en-US" dirty="0"/>
              <a:t> ROUW in de HULPVERLENING</a:t>
            </a:r>
            <a:br>
              <a:rPr lang="en-US" dirty="0"/>
            </a:br>
            <a:br>
              <a:rPr lang="en-US" sz="4400" dirty="0">
                <a:effectLst/>
              </a:rPr>
            </a:br>
            <a:r>
              <a:rPr lang="en-US" sz="2000" dirty="0">
                <a:effectLst/>
              </a:rPr>
              <a:t>© M. Manders &amp; L. </a:t>
            </a:r>
            <a:r>
              <a:rPr lang="en-US" sz="2000" dirty="0" err="1">
                <a:effectLst/>
              </a:rPr>
              <a:t>Ploeg</a:t>
            </a:r>
            <a:r>
              <a:rPr lang="en-US" sz="2000" dirty="0">
                <a:effectLst/>
              </a:rPr>
              <a:t>,  </a:t>
            </a:r>
            <a:r>
              <a:rPr lang="en-US" sz="2000" dirty="0" err="1">
                <a:effectLst/>
              </a:rPr>
              <a:t>februari</a:t>
            </a:r>
            <a:r>
              <a:rPr lang="en-US" sz="2000" dirty="0">
                <a:effectLst/>
              </a:rPr>
              <a:t> 2015</a:t>
            </a:r>
            <a:br>
              <a:rPr lang="en-US" sz="2000" dirty="0"/>
            </a:br>
            <a:br>
              <a:rPr lang="en-US" sz="2000" dirty="0"/>
            </a:br>
            <a:br>
              <a:rPr lang="en-US" sz="2000" dirty="0"/>
            </a:br>
            <a:r>
              <a:rPr lang="nl-NL" sz="2000" b="1">
                <a:effectLst/>
              </a:rPr>
              <a:t>Monique Manders		Liesbeth Ploeg</a:t>
            </a:r>
            <a:br>
              <a:rPr lang="nl-NL" sz="2000">
                <a:effectLst/>
              </a:rPr>
            </a:br>
            <a:r>
              <a:rPr lang="nl-NL" sz="2000" i="1">
                <a:effectLst/>
              </a:rPr>
              <a:t>Rouw- en verliesdeskundige</a:t>
            </a:r>
            <a:r>
              <a:rPr lang="nl-NL" sz="2000">
                <a:effectLst/>
              </a:rPr>
              <a:t>		</a:t>
            </a:r>
            <a:r>
              <a:rPr lang="nl-NL" sz="2000" i="1">
                <a:effectLst/>
              </a:rPr>
              <a:t>Rouw- en verliesdeskundige</a:t>
            </a:r>
            <a:br>
              <a:rPr lang="nl-NL" sz="2000">
                <a:effectLst/>
              </a:rPr>
            </a:br>
            <a:br>
              <a:rPr lang="nl-NL" sz="2000">
                <a:effectLst/>
              </a:rPr>
            </a:br>
            <a:r>
              <a:rPr lang="nl-NL" sz="2000">
                <a:effectLst/>
              </a:rPr>
              <a:t>Praktijk-Leefkunst</a:t>
            </a:r>
            <a:r>
              <a:rPr lang="nl-NL" sz="2000" dirty="0">
                <a:effectLst/>
              </a:rPr>
              <a:t>, </a:t>
            </a:r>
            <a:r>
              <a:rPr lang="nl-NL" sz="2000" dirty="0" err="1">
                <a:effectLst/>
              </a:rPr>
              <a:t>Over-leven</a:t>
            </a:r>
            <a:r>
              <a:rPr lang="nl-NL" sz="2000">
                <a:effectLst/>
              </a:rPr>
              <a:t>	Begeleiding </a:t>
            </a:r>
            <a:r>
              <a:rPr lang="nl-NL" sz="2000" dirty="0">
                <a:effectLst/>
              </a:rPr>
              <a:t>en Advies bij Rouw en Verlies</a:t>
            </a:r>
            <a:br>
              <a:rPr lang="nl-NL" sz="2000" dirty="0">
                <a:effectLst/>
              </a:rPr>
            </a:br>
            <a:r>
              <a:rPr lang="nl-NL" sz="2000" dirty="0">
                <a:effectLst/>
              </a:rPr>
              <a:t>Floralaan 15		</a:t>
            </a:r>
            <a:r>
              <a:rPr lang="nl-NL" sz="2000">
                <a:effectLst/>
              </a:rPr>
              <a:t>	Spoormakerserf </a:t>
            </a:r>
            <a:r>
              <a:rPr lang="nl-NL" sz="2000" dirty="0">
                <a:effectLst/>
              </a:rPr>
              <a:t>9</a:t>
            </a:r>
            <a:br>
              <a:rPr lang="nl-NL" sz="2000" dirty="0">
                <a:effectLst/>
              </a:rPr>
            </a:br>
            <a:r>
              <a:rPr lang="nl-NL" sz="2000" dirty="0">
                <a:effectLst/>
              </a:rPr>
              <a:t>6681 PC Bemmel		</a:t>
            </a:r>
            <a:r>
              <a:rPr lang="nl-NL" sz="2000">
                <a:effectLst/>
              </a:rPr>
              <a:t>	5706 </a:t>
            </a:r>
            <a:r>
              <a:rPr lang="nl-NL" sz="2000" dirty="0">
                <a:effectLst/>
              </a:rPr>
              <a:t>KX Helmond</a:t>
            </a:r>
            <a:br>
              <a:rPr lang="nl-NL" sz="2000" dirty="0">
                <a:effectLst/>
              </a:rPr>
            </a:br>
            <a:r>
              <a:rPr lang="nl-NL" sz="2000" dirty="0">
                <a:effectLst/>
              </a:rPr>
              <a:t>0643940492		</a:t>
            </a:r>
            <a:r>
              <a:rPr lang="nl-NL" sz="2000">
                <a:effectLst/>
              </a:rPr>
              <a:t>	0492 </a:t>
            </a:r>
            <a:r>
              <a:rPr lang="nl-NL" sz="2000" dirty="0">
                <a:effectLst/>
              </a:rPr>
              <a:t>784023</a:t>
            </a:r>
            <a:br>
              <a:rPr lang="nl-NL" sz="2000" dirty="0">
                <a:effectLst/>
              </a:rPr>
            </a:br>
            <a:r>
              <a:rPr lang="nl-NL" sz="2000" dirty="0">
                <a:solidFill>
                  <a:srgbClr val="0070C0"/>
                </a:solidFill>
                <a:effectLst/>
                <a:hlinkClick r:id="rId3"/>
              </a:rPr>
              <a:t>monique@praktijk-leefkunst.nl</a:t>
            </a:r>
            <a:r>
              <a:rPr lang="nl-NL" sz="2000">
                <a:solidFill>
                  <a:srgbClr val="0070C0"/>
                </a:solidFill>
                <a:effectLst/>
              </a:rPr>
              <a:t>	</a:t>
            </a:r>
            <a:r>
              <a:rPr lang="nl-NL" sz="2000">
                <a:solidFill>
                  <a:srgbClr val="0070C0"/>
                </a:solidFill>
                <a:effectLst/>
                <a:hlinkClick r:id="rId4"/>
              </a:rPr>
              <a:t>info@verliesadvies.nl</a:t>
            </a:r>
            <a:br>
              <a:rPr lang="nl-NL" sz="2000" dirty="0">
                <a:solidFill>
                  <a:srgbClr val="0070C0"/>
                </a:solidFill>
                <a:effectLst/>
              </a:rPr>
            </a:br>
            <a:r>
              <a:rPr lang="nl-NL" sz="2000" dirty="0">
                <a:solidFill>
                  <a:srgbClr val="0070C0"/>
                </a:solidFill>
                <a:effectLst/>
                <a:hlinkClick r:id="rId5"/>
              </a:rPr>
              <a:t>www.praktijkleefkunst.nl</a:t>
            </a:r>
            <a:r>
              <a:rPr lang="nl-NL" sz="2000" dirty="0">
                <a:solidFill>
                  <a:srgbClr val="0070C0"/>
                </a:solidFill>
                <a:effectLst/>
              </a:rPr>
              <a:t>	</a:t>
            </a:r>
            <a:r>
              <a:rPr lang="nl-NL" sz="2000">
                <a:solidFill>
                  <a:srgbClr val="0070C0"/>
                </a:solidFill>
                <a:effectLst/>
              </a:rPr>
              <a:t>	</a:t>
            </a:r>
            <a:r>
              <a:rPr lang="nl-NL" sz="2000">
                <a:solidFill>
                  <a:srgbClr val="0070C0"/>
                </a:solidFill>
                <a:effectLst/>
                <a:hlinkClick r:id="rId6"/>
              </a:rPr>
              <a:t>www.verliesadvies.nl</a:t>
            </a:r>
            <a:br>
              <a:rPr lang="nl-NL" sz="2000" dirty="0">
                <a:effectLst/>
              </a:rPr>
            </a:br>
            <a:r>
              <a:rPr lang="en-US" sz="2000" dirty="0">
                <a:effectLst/>
              </a:rPr>
              <a:t> </a:t>
            </a:r>
          </a:p>
        </p:txBody>
      </p:sp>
      <p:sp>
        <p:nvSpPr>
          <p:cNvPr id="5" name="Slide Number Placeholder 4"/>
          <p:cNvSpPr>
            <a:spLocks noGrp="1"/>
          </p:cNvSpPr>
          <p:nvPr>
            <p:ph type="sldNum" sz="quarter" idx="12"/>
          </p:nvPr>
        </p:nvSpPr>
        <p:spPr/>
        <p:txBody>
          <a:bodyPr/>
          <a:lstStyle/>
          <a:p>
            <a:fld id="{6AB4ADCA-7E22-45FE-9907-EFCFC4F36CEE}" type="slidenum">
              <a:rPr lang="en-US" smtClean="0"/>
              <a:t>49</a:t>
            </a:fld>
            <a:endParaRPr lang="en-US"/>
          </a:p>
        </p:txBody>
      </p:sp>
    </p:spTree>
    <p:extLst>
      <p:ext uri="{BB962C8B-B14F-4D97-AF65-F5344CB8AC3E}">
        <p14:creationId xmlns:p14="http://schemas.microsoft.com/office/powerpoint/2010/main" val="385632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Programma</a:t>
            </a:r>
          </a:p>
        </p:txBody>
      </p:sp>
      <p:sp>
        <p:nvSpPr>
          <p:cNvPr id="3" name="Content Placeholder 2"/>
          <p:cNvSpPr>
            <a:spLocks noGrp="1"/>
          </p:cNvSpPr>
          <p:nvPr>
            <p:ph idx="1"/>
          </p:nvPr>
        </p:nvSpPr>
        <p:spPr>
          <a:xfrm>
            <a:off x="1639235" y="1908423"/>
            <a:ext cx="8561610" cy="4752528"/>
          </a:xfrm>
        </p:spPr>
        <p:txBody>
          <a:bodyPr>
            <a:normAutofit/>
          </a:bodyPr>
          <a:lstStyle/>
          <a:p>
            <a:pPr marL="88369" indent="0">
              <a:buNone/>
            </a:pPr>
            <a:r>
              <a:rPr lang="en-US" sz="2600" u="sng" dirty="0"/>
              <a:t>ochtend</a:t>
            </a:r>
          </a:p>
          <a:p>
            <a:pPr marL="88369" indent="0">
              <a:buNone/>
            </a:pPr>
            <a:r>
              <a:rPr lang="en-US" sz="2600" dirty="0"/>
              <a:t>welkom en </a:t>
            </a:r>
            <a:r>
              <a:rPr lang="en-US" sz="2600" dirty="0" err="1"/>
              <a:t>introductie</a:t>
            </a:r>
            <a:r>
              <a:rPr lang="en-US" sz="2600"/>
              <a:t>, eigen ervaringen</a:t>
            </a:r>
          </a:p>
          <a:p>
            <a:pPr marL="88369" indent="0">
              <a:buNone/>
            </a:pPr>
            <a:r>
              <a:rPr lang="en-US" sz="2600"/>
              <a:t>verliescirkel: contact, oefening non-verbaal communiceren</a:t>
            </a:r>
          </a:p>
          <a:p>
            <a:pPr marL="88369" indent="0">
              <a:buNone/>
            </a:pPr>
            <a:endParaRPr lang="en-US" sz="2600"/>
          </a:p>
          <a:p>
            <a:pPr marL="88369" indent="0">
              <a:buNone/>
            </a:pPr>
            <a:r>
              <a:rPr lang="en-US" sz="2600"/>
              <a:t>±12.00-13.00  lunch &amp; naar buiten</a:t>
            </a:r>
          </a:p>
          <a:p>
            <a:pPr marL="88369" indent="0">
              <a:buNone/>
            </a:pPr>
            <a:endParaRPr lang="en-US" sz="2600"/>
          </a:p>
          <a:p>
            <a:pPr marL="88369" indent="0">
              <a:buNone/>
            </a:pPr>
            <a:r>
              <a:rPr lang="en-US" sz="2600" u="sng"/>
              <a:t>middag</a:t>
            </a:r>
          </a:p>
          <a:p>
            <a:pPr marL="88369" indent="0">
              <a:buNone/>
            </a:pPr>
            <a:r>
              <a:rPr lang="en-US" sz="2600"/>
              <a:t>verliescirkel: hechten en verbinden,  oefening ‘glazen stolp’</a:t>
            </a:r>
          </a:p>
          <a:p>
            <a:pPr marL="88369" indent="0">
              <a:buNone/>
            </a:pPr>
            <a:r>
              <a:rPr lang="en-US" sz="2600"/>
              <a:t>verliescirkel: afscheid nemen, rouw, betekenis geven</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5</a:t>
            </a:fld>
            <a:endParaRPr lang="en-US"/>
          </a:p>
        </p:txBody>
      </p:sp>
      <p:pic>
        <p:nvPicPr>
          <p:cNvPr id="1026" name="Picture 2" descr="C:\Users\jlp\Desktop\51555117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678" y="3564607"/>
            <a:ext cx="1979836" cy="1113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5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lp\Desktop\50936-auSEg-origin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98211">
            <a:off x="6405679" y="5366340"/>
            <a:ext cx="3921327" cy="14457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a:t>Belangrijk!</a:t>
            </a:r>
          </a:p>
        </p:txBody>
      </p:sp>
      <p:sp>
        <p:nvSpPr>
          <p:cNvPr id="3" name="Content Placeholder 2"/>
          <p:cNvSpPr>
            <a:spLocks noGrp="1"/>
          </p:cNvSpPr>
          <p:nvPr>
            <p:ph idx="1"/>
          </p:nvPr>
        </p:nvSpPr>
        <p:spPr/>
        <p:txBody>
          <a:bodyPr>
            <a:normAutofit/>
          </a:bodyPr>
          <a:lstStyle/>
          <a:p>
            <a:pPr marL="88369" indent="0">
              <a:buNone/>
            </a:pPr>
            <a:r>
              <a:rPr lang="en-US" err="1"/>
              <a:t>Jullie</a:t>
            </a:r>
            <a:r>
              <a:rPr lang="en-US"/>
              <a:t> </a:t>
            </a:r>
            <a:r>
              <a:rPr lang="en-US" err="1"/>
              <a:t>kerntaak</a:t>
            </a:r>
            <a:r>
              <a:rPr lang="en-US"/>
              <a:t> is het </a:t>
            </a:r>
            <a:r>
              <a:rPr lang="nl-NL"/>
              <a:t>leveren van verantwoorde ambulancezorg waarbij de patiënt centraal staat.</a:t>
            </a:r>
          </a:p>
          <a:p>
            <a:pPr marL="88369" indent="0">
              <a:buNone/>
            </a:pPr>
            <a:endParaRPr lang="en-US" sz="1050"/>
          </a:p>
          <a:p>
            <a:pPr marL="88369" indent="0">
              <a:buNone/>
            </a:pPr>
            <a:r>
              <a:rPr lang="en-US"/>
              <a:t>Met </a:t>
            </a:r>
            <a:r>
              <a:rPr lang="en-US" err="1"/>
              <a:t>deze</a:t>
            </a:r>
            <a:r>
              <a:rPr lang="en-US"/>
              <a:t> training </a:t>
            </a:r>
            <a:r>
              <a:rPr lang="en-US" err="1"/>
              <a:t>willen</a:t>
            </a:r>
            <a:r>
              <a:rPr lang="en-US"/>
              <a:t> </a:t>
            </a:r>
            <a:r>
              <a:rPr lang="en-US" err="1"/>
              <a:t>wij</a:t>
            </a:r>
            <a:r>
              <a:rPr lang="en-US"/>
              <a:t> bijdragen aan </a:t>
            </a:r>
            <a:r>
              <a:rPr lang="en-US" err="1"/>
              <a:t>jullie</a:t>
            </a:r>
            <a:r>
              <a:rPr lang="en-US"/>
              <a:t> </a:t>
            </a:r>
            <a:r>
              <a:rPr lang="en-US" err="1"/>
              <a:t>kennis</a:t>
            </a:r>
            <a:r>
              <a:rPr lang="en-US"/>
              <a:t> en inzicht, </a:t>
            </a:r>
            <a:r>
              <a:rPr lang="en-US" err="1"/>
              <a:t>zodat</a:t>
            </a:r>
            <a:r>
              <a:rPr lang="en-US"/>
              <a:t> </a:t>
            </a:r>
            <a:r>
              <a:rPr lang="en-US" err="1"/>
              <a:t>jullie</a:t>
            </a:r>
            <a:r>
              <a:rPr lang="en-US"/>
              <a:t> als professionals beter </a:t>
            </a:r>
            <a:r>
              <a:rPr lang="en-US" err="1"/>
              <a:t>uitgerust</a:t>
            </a:r>
            <a:r>
              <a:rPr lang="en-US"/>
              <a:t> </a:t>
            </a:r>
            <a:r>
              <a:rPr lang="en-US" err="1"/>
              <a:t>zijn</a:t>
            </a:r>
            <a:r>
              <a:rPr lang="en-US"/>
              <a:t> om met </a:t>
            </a:r>
            <a:r>
              <a:rPr lang="en-US" err="1"/>
              <a:t>moeilijke</a:t>
            </a:r>
            <a:r>
              <a:rPr lang="en-US"/>
              <a:t> </a:t>
            </a:r>
            <a:r>
              <a:rPr lang="en-US" err="1"/>
              <a:t>situaties</a:t>
            </a:r>
            <a:r>
              <a:rPr lang="en-US"/>
              <a:t> </a:t>
            </a:r>
            <a:r>
              <a:rPr lang="en-US" err="1"/>
              <a:t>rondom</a:t>
            </a:r>
            <a:r>
              <a:rPr lang="en-US"/>
              <a:t> verlies en </a:t>
            </a:r>
            <a:r>
              <a:rPr lang="en-US" err="1"/>
              <a:t>rouw</a:t>
            </a:r>
            <a:r>
              <a:rPr lang="en-US"/>
              <a:t> om </a:t>
            </a:r>
            <a:r>
              <a:rPr lang="en-US" err="1"/>
              <a:t>te</a:t>
            </a:r>
            <a:r>
              <a:rPr lang="en-US"/>
              <a:t> </a:t>
            </a:r>
            <a:r>
              <a:rPr lang="en-US" err="1"/>
              <a:t>gaan</a:t>
            </a:r>
            <a:r>
              <a:rPr lang="en-US"/>
              <a:t>.</a:t>
            </a:r>
          </a:p>
          <a:p>
            <a:pPr marL="88369" indent="0">
              <a:buNone/>
            </a:pPr>
            <a:endParaRPr lang="en-US" sz="2000"/>
          </a:p>
          <a:p>
            <a:pPr marL="88369" indent="0">
              <a:buNone/>
            </a:pPr>
            <a:r>
              <a:rPr lang="en-US" err="1"/>
              <a:t>Voorop</a:t>
            </a:r>
            <a:r>
              <a:rPr lang="en-US"/>
              <a:t> </a:t>
            </a:r>
            <a:r>
              <a:rPr lang="en-US" err="1"/>
              <a:t>staat</a:t>
            </a:r>
            <a:r>
              <a:rPr lang="en-US"/>
              <a:t>: </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6</a:t>
            </a:fld>
            <a:endParaRPr lang="en-US"/>
          </a:p>
        </p:txBody>
      </p:sp>
    </p:spTree>
    <p:extLst>
      <p:ext uri="{BB962C8B-B14F-4D97-AF65-F5344CB8AC3E}">
        <p14:creationId xmlns:p14="http://schemas.microsoft.com/office/powerpoint/2010/main" val="341925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‘Afspraken’</a:t>
            </a:r>
          </a:p>
        </p:txBody>
      </p:sp>
      <p:sp>
        <p:nvSpPr>
          <p:cNvPr id="3" name="Content Placeholder 2"/>
          <p:cNvSpPr>
            <a:spLocks noGrp="1"/>
          </p:cNvSpPr>
          <p:nvPr>
            <p:ph idx="1"/>
          </p:nvPr>
        </p:nvSpPr>
        <p:spPr/>
        <p:txBody>
          <a:bodyPr>
            <a:normAutofit/>
          </a:bodyPr>
          <a:lstStyle/>
          <a:p>
            <a:r>
              <a:rPr lang="en-US" sz="3000" err="1"/>
              <a:t>Veiligheid</a:t>
            </a:r>
            <a:r>
              <a:rPr lang="en-US" sz="3000"/>
              <a:t> – </a:t>
            </a:r>
            <a:r>
              <a:rPr lang="en-US" sz="3000" err="1"/>
              <a:t>wat</a:t>
            </a:r>
            <a:r>
              <a:rPr lang="en-US" sz="3000"/>
              <a:t> </a:t>
            </a:r>
            <a:r>
              <a:rPr lang="en-US" sz="3000" err="1"/>
              <a:t>ter</a:t>
            </a:r>
            <a:r>
              <a:rPr lang="en-US" sz="3000"/>
              <a:t> </a:t>
            </a:r>
            <a:r>
              <a:rPr lang="en-US" sz="3000" err="1"/>
              <a:t>tafel</a:t>
            </a:r>
            <a:r>
              <a:rPr lang="en-US" sz="3000"/>
              <a:t> </a:t>
            </a:r>
            <a:r>
              <a:rPr lang="en-US" sz="3000" err="1"/>
              <a:t>komt</a:t>
            </a:r>
            <a:r>
              <a:rPr lang="en-US" sz="3000"/>
              <a:t> blijft binnenskamers</a:t>
            </a:r>
          </a:p>
          <a:p>
            <a:r>
              <a:rPr lang="en-US" sz="3000" err="1"/>
              <a:t>Niet</a:t>
            </a:r>
            <a:r>
              <a:rPr lang="en-US" sz="3000"/>
              <a:t> oordelen… </a:t>
            </a:r>
          </a:p>
          <a:p>
            <a:r>
              <a:rPr lang="en-US" sz="3000"/>
              <a:t>NIVEA: Niet Invullen Voor Een Ander</a:t>
            </a:r>
          </a:p>
          <a:p>
            <a:r>
              <a:rPr lang="en-US" sz="3000"/>
              <a:t>Uit laten praten</a:t>
            </a:r>
          </a:p>
          <a:p>
            <a:r>
              <a:rPr lang="en-US" sz="3000"/>
              <a:t>Respect </a:t>
            </a:r>
            <a:r>
              <a:rPr lang="en-US" sz="3000" err="1"/>
              <a:t>naar</a:t>
            </a:r>
            <a:r>
              <a:rPr lang="en-US" sz="3000"/>
              <a:t> </a:t>
            </a:r>
            <a:r>
              <a:rPr lang="en-US" sz="3000" err="1"/>
              <a:t>elkaar</a:t>
            </a:r>
            <a:endParaRPr lang="en-US" sz="3000"/>
          </a:p>
          <a:p>
            <a:r>
              <a:rPr lang="en-US" sz="3000"/>
              <a:t>Geen leedconcurrentie</a:t>
            </a:r>
          </a:p>
          <a:p>
            <a:r>
              <a:rPr lang="en-US" sz="3000"/>
              <a:t>Vragen kunnen altijd gesteld worden</a:t>
            </a:r>
          </a:p>
          <a:p>
            <a:r>
              <a:rPr lang="en-US" sz="3000"/>
              <a:t>Mobieltjes…</a:t>
            </a:r>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7</a:t>
            </a:fld>
            <a:endParaRPr lang="en-US"/>
          </a:p>
        </p:txBody>
      </p:sp>
    </p:spTree>
    <p:extLst>
      <p:ext uri="{BB962C8B-B14F-4D97-AF65-F5344CB8AC3E}">
        <p14:creationId xmlns:p14="http://schemas.microsoft.com/office/powerpoint/2010/main" val="930877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Wat cijfers…</a:t>
            </a:r>
          </a:p>
        </p:txBody>
      </p:sp>
      <p:sp>
        <p:nvSpPr>
          <p:cNvPr id="3" name="Content Placeholder 2"/>
          <p:cNvSpPr>
            <a:spLocks noGrp="1"/>
          </p:cNvSpPr>
          <p:nvPr>
            <p:ph idx="1"/>
          </p:nvPr>
        </p:nvSpPr>
        <p:spPr>
          <a:xfrm>
            <a:off x="1639235" y="1596267"/>
            <a:ext cx="8561610" cy="5439443"/>
          </a:xfrm>
        </p:spPr>
        <p:txBody>
          <a:bodyPr>
            <a:noAutofit/>
          </a:bodyPr>
          <a:lstStyle/>
          <a:p>
            <a:pPr>
              <a:spcBef>
                <a:spcPts val="0"/>
              </a:spcBef>
            </a:pPr>
            <a:r>
              <a:rPr lang="nl-NL" sz="2200" dirty="0"/>
              <a:t>In 2012 totaal aantal A</a:t>
            </a:r>
            <a:r>
              <a:rPr lang="nl-NL" sz="2200" dirty="0">
                <a:latin typeface="Arial" panose="020B0604020202020204" pitchFamily="34" charset="0"/>
                <a:cs typeface="Arial" panose="020B0604020202020204" pitchFamily="34" charset="0"/>
              </a:rPr>
              <a:t>1</a:t>
            </a:r>
            <a:r>
              <a:rPr lang="nl-NL" sz="2200" dirty="0"/>
              <a:t> inzetten in 500.835!</a:t>
            </a:r>
          </a:p>
          <a:p>
            <a:pPr>
              <a:spcBef>
                <a:spcPts val="0"/>
              </a:spcBef>
            </a:pPr>
            <a:r>
              <a:rPr lang="en-US" sz="2200" dirty="0"/>
              <a:t>In 2012: 4,1% van de ambulance </a:t>
            </a:r>
            <a:r>
              <a:rPr lang="en-US" sz="2200" dirty="0" err="1"/>
              <a:t>patienten</a:t>
            </a:r>
            <a:r>
              <a:rPr lang="en-US" sz="2200" dirty="0"/>
              <a:t> </a:t>
            </a:r>
            <a:r>
              <a:rPr lang="en-US" sz="2200" dirty="0" err="1"/>
              <a:t>zijn</a:t>
            </a:r>
            <a:r>
              <a:rPr lang="en-US" sz="2200" dirty="0"/>
              <a:t> </a:t>
            </a:r>
            <a:r>
              <a:rPr lang="en-US" sz="2200" dirty="0" err="1"/>
              <a:t>kinderen</a:t>
            </a:r>
            <a:r>
              <a:rPr lang="en-US" sz="2200" dirty="0"/>
              <a:t> (0 t/m 16 </a:t>
            </a:r>
            <a:r>
              <a:rPr lang="en-US" sz="2200" dirty="0" err="1"/>
              <a:t>jaar</a:t>
            </a:r>
            <a:r>
              <a:rPr lang="en-US" sz="2200" dirty="0"/>
              <a:t>)</a:t>
            </a:r>
          </a:p>
          <a:p>
            <a:pPr>
              <a:spcBef>
                <a:spcPts val="0"/>
              </a:spcBef>
            </a:pPr>
            <a:r>
              <a:rPr lang="nl-NL" sz="2200" dirty="0"/>
              <a:t>Nederland: ongeveer 500 kinderreanimaties, dat is 2 a 3 per dag. Voor jullie regio ongeveer 80 per jaar.</a:t>
            </a:r>
          </a:p>
          <a:p>
            <a:pPr>
              <a:spcBef>
                <a:spcPts val="0"/>
              </a:spcBef>
            </a:pPr>
            <a:r>
              <a:rPr lang="nl-NL" sz="2200" dirty="0"/>
              <a:t>Nederland:  &gt; 15.000 personen/jaar buiten het ziekenhuis getroffen door een plotselinge hartstilstand. Dit zijn er 300 per week of bijna elke 2 uur een! In ongeveer 80% van de gevallen zal dit thuis gebeuren, ongeveer 20% vindt elders plaats. </a:t>
            </a:r>
            <a:br>
              <a:rPr lang="nl-NL" sz="2200" dirty="0"/>
            </a:br>
            <a:endParaRPr lang="nl-NL" sz="2200" dirty="0"/>
          </a:p>
          <a:p>
            <a:pPr>
              <a:spcBef>
                <a:spcPts val="0"/>
              </a:spcBef>
            </a:pPr>
            <a:r>
              <a:rPr lang="en-US" sz="2200" dirty="0"/>
              <a:t>70% van </a:t>
            </a:r>
            <a:r>
              <a:rPr lang="en-US" sz="2200"/>
              <a:t>de spoedhulpverpleegkundigen, ambulancehulpverleners en</a:t>
            </a:r>
            <a:r>
              <a:rPr lang="en-US" sz="2200" dirty="0"/>
              <a:t> IC </a:t>
            </a:r>
            <a:r>
              <a:rPr lang="en-US" sz="2200" dirty="0" err="1"/>
              <a:t>verpleegkundigen</a:t>
            </a:r>
            <a:r>
              <a:rPr lang="en-US" sz="2200" dirty="0"/>
              <a:t> </a:t>
            </a:r>
            <a:r>
              <a:rPr lang="en-US" sz="2200" dirty="0" err="1"/>
              <a:t>vindt</a:t>
            </a:r>
            <a:r>
              <a:rPr lang="en-US" sz="2200" dirty="0"/>
              <a:t> </a:t>
            </a:r>
            <a:r>
              <a:rPr lang="en-US" sz="2200" dirty="0" err="1"/>
              <a:t>dat</a:t>
            </a:r>
            <a:r>
              <a:rPr lang="en-US" sz="2200" dirty="0"/>
              <a:t> </a:t>
            </a:r>
            <a:r>
              <a:rPr lang="en-US" sz="2200" dirty="0" err="1"/>
              <a:t>er</a:t>
            </a:r>
            <a:r>
              <a:rPr lang="en-US" sz="2200" dirty="0"/>
              <a:t> te </a:t>
            </a:r>
            <a:r>
              <a:rPr lang="en-US" sz="2200" dirty="0" err="1"/>
              <a:t>weinig</a:t>
            </a:r>
            <a:r>
              <a:rPr lang="en-US" sz="2200" dirty="0"/>
              <a:t> </a:t>
            </a:r>
            <a:r>
              <a:rPr lang="en-US" sz="2200" dirty="0" err="1"/>
              <a:t>aandacht</a:t>
            </a:r>
            <a:r>
              <a:rPr lang="en-US" sz="2200" dirty="0"/>
              <a:t> is in </a:t>
            </a:r>
            <a:r>
              <a:rPr lang="en-US" sz="2200" dirty="0" err="1"/>
              <a:t>opleiding</a:t>
            </a:r>
            <a:r>
              <a:rPr lang="en-US" sz="2200" dirty="0"/>
              <a:t> voor </a:t>
            </a:r>
            <a:r>
              <a:rPr lang="en-US" sz="2200" dirty="0" err="1"/>
              <a:t>rouw</a:t>
            </a:r>
            <a:r>
              <a:rPr lang="en-US" sz="2200" dirty="0"/>
              <a:t> </a:t>
            </a:r>
            <a:r>
              <a:rPr lang="en-US" sz="2200"/>
              <a:t>en</a:t>
            </a:r>
            <a:r>
              <a:rPr lang="en-US" sz="2200" dirty="0"/>
              <a:t> </a:t>
            </a:r>
            <a:r>
              <a:rPr lang="en-US" sz="2200" dirty="0" err="1"/>
              <a:t>verlies</a:t>
            </a:r>
            <a:r>
              <a:rPr lang="en-US" sz="2200" dirty="0"/>
              <a:t>(</a:t>
            </a:r>
            <a:r>
              <a:rPr lang="en-US" sz="2200" dirty="0" err="1"/>
              <a:t>verwerking</a:t>
            </a:r>
            <a:r>
              <a:rPr lang="en-US" sz="2200" dirty="0"/>
              <a:t>).</a:t>
            </a:r>
          </a:p>
          <a:p>
            <a:pPr>
              <a:spcBef>
                <a:spcPts val="0"/>
              </a:spcBef>
            </a:pPr>
            <a:r>
              <a:rPr lang="nl-NL" sz="2200" dirty="0"/>
              <a:t>Er lijkt een verband te bestaan tussen psychologische scholing op dit gebied en het willen vermijden van slechtnieuwsgesprekken en het zich competent voelen om mensen bij te staan. </a:t>
            </a:r>
            <a:br>
              <a:rPr lang="nl-NL" sz="2100" dirty="0"/>
            </a:br>
            <a:endParaRPr lang="en-US" sz="2100" dirty="0"/>
          </a:p>
        </p:txBody>
      </p:sp>
      <p:sp>
        <p:nvSpPr>
          <p:cNvPr id="5" name="Slide Number Placeholder 4"/>
          <p:cNvSpPr>
            <a:spLocks noGrp="1"/>
          </p:cNvSpPr>
          <p:nvPr>
            <p:ph type="sldNum" sz="quarter" idx="12"/>
          </p:nvPr>
        </p:nvSpPr>
        <p:spPr>
          <a:xfrm>
            <a:off x="9835411" y="6952161"/>
            <a:ext cx="522049" cy="525088"/>
          </a:xfrm>
        </p:spPr>
        <p:txBody>
          <a:bodyPr/>
          <a:lstStyle/>
          <a:p>
            <a:fld id="{6AB4ADCA-7E22-45FE-9907-EFCFC4F36CEE}" type="slidenum">
              <a:rPr lang="en-US" smtClean="0"/>
              <a:t>8</a:t>
            </a:fld>
            <a:endParaRPr lang="en-US"/>
          </a:p>
        </p:txBody>
      </p:sp>
    </p:spTree>
    <p:extLst>
      <p:ext uri="{BB962C8B-B14F-4D97-AF65-F5344CB8AC3E}">
        <p14:creationId xmlns:p14="http://schemas.microsoft.com/office/powerpoint/2010/main" val="250489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“Zwaar kan hij voelen…”</a:t>
            </a:r>
          </a:p>
        </p:txBody>
      </p:sp>
      <p:sp>
        <p:nvSpPr>
          <p:cNvPr id="5" name="Slide Number Placeholder 4"/>
          <p:cNvSpPr>
            <a:spLocks noGrp="1"/>
          </p:cNvSpPr>
          <p:nvPr>
            <p:ph type="sldNum" sz="quarter" idx="12"/>
          </p:nvPr>
        </p:nvSpPr>
        <p:spPr/>
        <p:txBody>
          <a:bodyPr/>
          <a:lstStyle/>
          <a:p>
            <a:fld id="{6AB4ADCA-7E22-45FE-9907-EFCFC4F36CEE}" type="slidenum">
              <a:rPr lang="en-US" smtClean="0"/>
              <a:t>9</a:t>
            </a:fld>
            <a:endParaRPr lang="en-US"/>
          </a:p>
        </p:txBody>
      </p:sp>
      <p:pic>
        <p:nvPicPr>
          <p:cNvPr id="3074" name="Picture 2" descr="C:\Users\jlp\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504" y="3066102"/>
            <a:ext cx="5323363" cy="3439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75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1270</Words>
  <Application>Microsoft Office PowerPoint</Application>
  <PresentationFormat>Custom</PresentationFormat>
  <Paragraphs>395</Paragraphs>
  <Slides>49</Slides>
  <Notes>49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Cambria</vt:lpstr>
      <vt:lpstr>Gill Sans MT</vt:lpstr>
      <vt:lpstr>Verdana</vt:lpstr>
      <vt:lpstr>Wingdings</vt:lpstr>
      <vt:lpstr>Wingdings 2</vt:lpstr>
      <vt:lpstr>Solstice</vt:lpstr>
      <vt:lpstr>OMGAAN met VERLIES en ROUW in de HULPVERLENING</vt:lpstr>
      <vt:lpstr>Wie zijn wij?</vt:lpstr>
      <vt:lpstr>Aanleiding voor deze training</vt:lpstr>
      <vt:lpstr>Doel</vt:lpstr>
      <vt:lpstr>Programma</vt:lpstr>
      <vt:lpstr>Belangrijk!</vt:lpstr>
      <vt:lpstr>‘Afspraken’</vt:lpstr>
      <vt:lpstr>Wat cijfers…</vt:lpstr>
      <vt:lpstr>“Zwaar kan hij voelen…”</vt:lpstr>
      <vt:lpstr>DE VERLIESCIRKEL</vt:lpstr>
      <vt:lpstr>PowerPoint Presentation</vt:lpstr>
      <vt:lpstr>PowerPoint Presentation</vt:lpstr>
      <vt:lpstr>Het ‘butterfly effect’</vt:lpstr>
      <vt:lpstr>ELEMENTEN uit de VERLIESCIRKEL</vt:lpstr>
      <vt:lpstr>PowerPoint Presentation</vt:lpstr>
      <vt:lpstr>OEFENING Contact en communiceren…</vt:lpstr>
      <vt:lpstr>Oefening</vt:lpstr>
      <vt:lpstr>Nabespreken</vt:lpstr>
      <vt:lpstr>Korte pauze (10-15 min)</vt:lpstr>
      <vt:lpstr>PowerPoint Presentation</vt:lpstr>
      <vt:lpstr>Contact</vt:lpstr>
      <vt:lpstr>Informatieverwerking bij mensen</vt:lpstr>
      <vt:lpstr>Verandering, verlies en angst</vt:lpstr>
      <vt:lpstr>‘Window of Tolerance’</vt:lpstr>
      <vt:lpstr>Uitwisselen van informatie…</vt:lpstr>
      <vt:lpstr>In beider belang</vt:lpstr>
      <vt:lpstr>Plenair </vt:lpstr>
      <vt:lpstr>Lunch (45 min)</vt:lpstr>
      <vt:lpstr>PowerPoint Presentation</vt:lpstr>
      <vt:lpstr>Hechten en verbinden…</vt:lpstr>
      <vt:lpstr>Zie je mij…</vt:lpstr>
      <vt:lpstr>Focus en verbinding</vt:lpstr>
      <vt:lpstr>OEFENING Glazen stolp</vt:lpstr>
      <vt:lpstr>ervaringen en eigen oplossingen?</vt:lpstr>
      <vt:lpstr>Korte pauze (10-15 min)</vt:lpstr>
      <vt:lpstr>PowerPoint Presentation</vt:lpstr>
      <vt:lpstr>Afscheid nemen</vt:lpstr>
      <vt:lpstr>PowerPoint Presentation</vt:lpstr>
      <vt:lpstr>PowerPoint Presentation</vt:lpstr>
      <vt:lpstr>Rouw en troost</vt:lpstr>
      <vt:lpstr>Rouwen</vt:lpstr>
      <vt:lpstr>Rouwfasen  rouwtaken</vt:lpstr>
      <vt:lpstr>Rouwtaken…</vt:lpstr>
      <vt:lpstr>PowerPoint Presentation</vt:lpstr>
      <vt:lpstr>Betekenis geven</vt:lpstr>
      <vt:lpstr>Maar vooral…</vt:lpstr>
      <vt:lpstr>PowerPoint Presentation</vt:lpstr>
      <vt:lpstr>afRONDding en afscheid</vt:lpstr>
      <vt:lpstr>OMGAAN met VERLIES en ROUW in de HULPVERLENING  © M. Manders &amp; L. Ploeg,  februari 2015   Monique Manders  Liesbeth Ploeg Rouw- en verliesdeskundige  Rouw- en verliesdeskundige  Praktijk-Leefkunst, Over-leven Begeleiding en Advies bij Rouw en Verlies Floralaan 15   Spoormakerserf 9 6681 PC Bemmel   5706 KX Helmond 0643940492   0492 784023 monique@praktijk-leefkunst.nl info@verliesadvies.nl www.praktijkleefkunst.nl  www.verliesadvies.nl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jlp</dc:creator>
  <cp:lastModifiedBy>Jeroen en Liesbeth Ploeg</cp:lastModifiedBy>
  <cp:revision>581</cp:revision>
  <cp:lastPrinted>2014-12-12T13:09:30Z</cp:lastPrinted>
  <dcterms:created xsi:type="dcterms:W3CDTF">2014-07-28T12:32:59Z</dcterms:created>
  <dcterms:modified xsi:type="dcterms:W3CDTF">2017-02-19T14:30:59Z</dcterms:modified>
</cp:coreProperties>
</file>