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8" r:id="rId3"/>
    <p:sldId id="269" r:id="rId4"/>
    <p:sldId id="257" r:id="rId5"/>
    <p:sldId id="259" r:id="rId6"/>
    <p:sldId id="267" r:id="rId7"/>
    <p:sldId id="268" r:id="rId8"/>
    <p:sldId id="260" r:id="rId9"/>
    <p:sldId id="270" r:id="rId10"/>
    <p:sldId id="261" r:id="rId11"/>
    <p:sldId id="262" r:id="rId12"/>
    <p:sldId id="263" r:id="rId13"/>
    <p:sldId id="264" r:id="rId14"/>
    <p:sldId id="265" r:id="rId15"/>
    <p:sldId id="266" r:id="rId16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3" d="100"/>
          <a:sy n="73" d="100"/>
        </p:scale>
        <p:origin x="40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liane Coutinho" userId="2eedd2095775e2bb" providerId="LiveId" clId="{E00EF4DC-2DAF-4A15-963A-1C7A2F5D8CE9}"/>
    <pc:docChg chg="undo custSel addSld modSld">
      <pc:chgData name="Eliane Coutinho" userId="2eedd2095775e2bb" providerId="LiveId" clId="{E00EF4DC-2DAF-4A15-963A-1C7A2F5D8CE9}" dt="2018-01-31T15:25:57.960" v="67" actId="1076"/>
      <pc:docMkLst>
        <pc:docMk/>
      </pc:docMkLst>
      <pc:sldChg chg="addSp delSp modSp mod setBg">
        <pc:chgData name="Eliane Coutinho" userId="2eedd2095775e2bb" providerId="LiveId" clId="{E00EF4DC-2DAF-4A15-963A-1C7A2F5D8CE9}" dt="2018-01-31T15:19:17.393" v="45" actId="26606"/>
        <pc:sldMkLst>
          <pc:docMk/>
          <pc:sldMk cId="2314318549" sldId="256"/>
        </pc:sldMkLst>
        <pc:spChg chg="mod">
          <ac:chgData name="Eliane Coutinho" userId="2eedd2095775e2bb" providerId="LiveId" clId="{E00EF4DC-2DAF-4A15-963A-1C7A2F5D8CE9}" dt="2018-01-31T15:19:17.393" v="45" actId="26606"/>
          <ac:spMkLst>
            <pc:docMk/>
            <pc:sldMk cId="2314318549" sldId="256"/>
            <ac:spMk id="2" creationId="{39686262-CCF8-49C4-81E7-76877591305A}"/>
          </ac:spMkLst>
        </pc:spChg>
        <pc:spChg chg="mod">
          <ac:chgData name="Eliane Coutinho" userId="2eedd2095775e2bb" providerId="LiveId" clId="{E00EF4DC-2DAF-4A15-963A-1C7A2F5D8CE9}" dt="2018-01-31T15:19:17.393" v="45" actId="26606"/>
          <ac:spMkLst>
            <pc:docMk/>
            <pc:sldMk cId="2314318549" sldId="256"/>
            <ac:spMk id="3" creationId="{4A8F5731-B5DB-4804-89E7-D53C9DD25D42}"/>
          </ac:spMkLst>
        </pc:spChg>
        <pc:spChg chg="add del">
          <ac:chgData name="Eliane Coutinho" userId="2eedd2095775e2bb" providerId="LiveId" clId="{E00EF4DC-2DAF-4A15-963A-1C7A2F5D8CE9}" dt="2018-01-31T15:19:17.393" v="45" actId="26606"/>
          <ac:spMkLst>
            <pc:docMk/>
            <pc:sldMk cId="2314318549" sldId="256"/>
            <ac:spMk id="10" creationId="{6FC11E2E-9797-4FEA-90FD-894E32A208B5}"/>
          </ac:spMkLst>
        </pc:spChg>
        <pc:spChg chg="add del">
          <ac:chgData name="Eliane Coutinho" userId="2eedd2095775e2bb" providerId="LiveId" clId="{E00EF4DC-2DAF-4A15-963A-1C7A2F5D8CE9}" dt="2018-01-31T15:19:17.393" v="45" actId="26606"/>
          <ac:spMkLst>
            <pc:docMk/>
            <pc:sldMk cId="2314318549" sldId="256"/>
            <ac:spMk id="12" creationId="{F8828EFD-56F8-4B00-9A0D-B623CC074A0E}"/>
          </ac:spMkLst>
        </pc:spChg>
        <pc:spChg chg="add del">
          <ac:chgData name="Eliane Coutinho" userId="2eedd2095775e2bb" providerId="LiveId" clId="{E00EF4DC-2DAF-4A15-963A-1C7A2F5D8CE9}" dt="2018-01-31T15:19:17.393" v="45" actId="26606"/>
          <ac:spMkLst>
            <pc:docMk/>
            <pc:sldMk cId="2314318549" sldId="256"/>
            <ac:spMk id="14" creationId="{A085B63A-2D2F-4B09-9BFB-E2080686CEE0}"/>
          </ac:spMkLst>
        </pc:spChg>
        <pc:spChg chg="add del">
          <ac:chgData name="Eliane Coutinho" userId="2eedd2095775e2bb" providerId="LiveId" clId="{E00EF4DC-2DAF-4A15-963A-1C7A2F5D8CE9}" dt="2018-01-31T15:19:17.393" v="45" actId="26606"/>
          <ac:spMkLst>
            <pc:docMk/>
            <pc:sldMk cId="2314318549" sldId="256"/>
            <ac:spMk id="16" creationId="{3D4697C8-4A0D-4493-B526-7CC15E0EE557}"/>
          </ac:spMkLst>
        </pc:spChg>
        <pc:spChg chg="add del">
          <ac:chgData name="Eliane Coutinho" userId="2eedd2095775e2bb" providerId="LiveId" clId="{E00EF4DC-2DAF-4A15-963A-1C7A2F5D8CE9}" dt="2018-01-31T15:19:14.424" v="44" actId="26606"/>
          <ac:spMkLst>
            <pc:docMk/>
            <pc:sldMk cId="2314318549" sldId="256"/>
            <ac:spMk id="21" creationId="{AB45A142-4255-493C-8284-5D566C121B10}"/>
          </ac:spMkLst>
        </pc:spChg>
        <pc:picChg chg="mod ord">
          <ac:chgData name="Eliane Coutinho" userId="2eedd2095775e2bb" providerId="LiveId" clId="{E00EF4DC-2DAF-4A15-963A-1C7A2F5D8CE9}" dt="2018-01-31T15:19:17.393" v="45" actId="26606"/>
          <ac:picMkLst>
            <pc:docMk/>
            <pc:sldMk cId="2314318549" sldId="256"/>
            <ac:picMk id="5" creationId="{5F06DEF9-69C2-4EBE-A5E8-71244FF1D9EB}"/>
          </ac:picMkLst>
        </pc:picChg>
        <pc:cxnChg chg="add del">
          <ac:chgData name="Eliane Coutinho" userId="2eedd2095775e2bb" providerId="LiveId" clId="{E00EF4DC-2DAF-4A15-963A-1C7A2F5D8CE9}" dt="2018-01-31T15:19:14.424" v="44" actId="26606"/>
          <ac:cxnSpMkLst>
            <pc:docMk/>
            <pc:sldMk cId="2314318549" sldId="256"/>
            <ac:cxnSpMk id="23" creationId="{38FB9660-F42F-4313-BBC4-47C007FE484C}"/>
          </ac:cxnSpMkLst>
        </pc:cxnChg>
      </pc:sldChg>
      <pc:sldChg chg="addSp delSp mod setBg setClrOvrMap">
        <pc:chgData name="Eliane Coutinho" userId="2eedd2095775e2bb" providerId="LiveId" clId="{E00EF4DC-2DAF-4A15-963A-1C7A2F5D8CE9}" dt="2018-01-31T15:19:13.033" v="41" actId="26606"/>
        <pc:sldMkLst>
          <pc:docMk/>
          <pc:sldMk cId="4117688935" sldId="257"/>
        </pc:sldMkLst>
        <pc:spChg chg="add del">
          <ac:chgData name="Eliane Coutinho" userId="2eedd2095775e2bb" providerId="LiveId" clId="{E00EF4DC-2DAF-4A15-963A-1C7A2F5D8CE9}" dt="2018-01-31T15:19:13.033" v="41" actId="26606"/>
          <ac:spMkLst>
            <pc:docMk/>
            <pc:sldMk cId="4117688935" sldId="257"/>
            <ac:spMk id="3" creationId="{F05DF263-C5BF-46BD-A26A-3FC82202CF09}"/>
          </ac:spMkLst>
        </pc:spChg>
        <pc:spChg chg="add del">
          <ac:chgData name="Eliane Coutinho" userId="2eedd2095775e2bb" providerId="LiveId" clId="{E00EF4DC-2DAF-4A15-963A-1C7A2F5D8CE9}" dt="2018-01-31T15:17:33.470" v="19" actId="26606"/>
          <ac:spMkLst>
            <pc:docMk/>
            <pc:sldMk cId="4117688935" sldId="257"/>
            <ac:spMk id="8" creationId="{3B0DF90E-6BAD-4E82-8FDF-717C9A357378}"/>
          </ac:spMkLst>
        </pc:spChg>
        <pc:spChg chg="add del">
          <ac:chgData name="Eliane Coutinho" userId="2eedd2095775e2bb" providerId="LiveId" clId="{E00EF4DC-2DAF-4A15-963A-1C7A2F5D8CE9}" dt="2018-01-31T15:17:33.470" v="19" actId="26606"/>
          <ac:spMkLst>
            <pc:docMk/>
            <pc:sldMk cId="4117688935" sldId="257"/>
            <ac:spMk id="9" creationId="{13DCC859-0434-4BB8-B6C5-09C88AE698FB}"/>
          </ac:spMkLst>
        </pc:spChg>
        <pc:spChg chg="add del">
          <ac:chgData name="Eliane Coutinho" userId="2eedd2095775e2bb" providerId="LiveId" clId="{E00EF4DC-2DAF-4A15-963A-1C7A2F5D8CE9}" dt="2018-01-31T15:17:09.044" v="15" actId="26606"/>
          <ac:spMkLst>
            <pc:docMk/>
            <pc:sldMk cId="4117688935" sldId="257"/>
            <ac:spMk id="10" creationId="{3B0DF90E-6BAD-4E82-8FDF-717C9A357378}"/>
          </ac:spMkLst>
        </pc:spChg>
        <pc:spChg chg="add del">
          <ac:chgData name="Eliane Coutinho" userId="2eedd2095775e2bb" providerId="LiveId" clId="{E00EF4DC-2DAF-4A15-963A-1C7A2F5D8CE9}" dt="2018-01-31T15:17:33.470" v="19" actId="26606"/>
          <ac:spMkLst>
            <pc:docMk/>
            <pc:sldMk cId="4117688935" sldId="257"/>
            <ac:spMk id="11" creationId="{08E7ACFB-B791-4C23-8B17-013FEDC09A89}"/>
          </ac:spMkLst>
        </pc:spChg>
        <pc:spChg chg="add del">
          <ac:chgData name="Eliane Coutinho" userId="2eedd2095775e2bb" providerId="LiveId" clId="{E00EF4DC-2DAF-4A15-963A-1C7A2F5D8CE9}" dt="2018-01-31T15:17:09.044" v="15" actId="26606"/>
          <ac:spMkLst>
            <pc:docMk/>
            <pc:sldMk cId="4117688935" sldId="257"/>
            <ac:spMk id="12" creationId="{13DCC859-0434-4BB8-B6C5-09C88AE698FB}"/>
          </ac:spMkLst>
        </pc:spChg>
        <pc:spChg chg="add del">
          <ac:chgData name="Eliane Coutinho" userId="2eedd2095775e2bb" providerId="LiveId" clId="{E00EF4DC-2DAF-4A15-963A-1C7A2F5D8CE9}" dt="2018-01-31T15:17:09.044" v="15" actId="26606"/>
          <ac:spMkLst>
            <pc:docMk/>
            <pc:sldMk cId="4117688935" sldId="257"/>
            <ac:spMk id="14" creationId="{08E7ACFB-B791-4C23-8B17-013FEDC09A89}"/>
          </ac:spMkLst>
        </pc:spChg>
        <pc:spChg chg="add del">
          <ac:chgData name="Eliane Coutinho" userId="2eedd2095775e2bb" providerId="LiveId" clId="{E00EF4DC-2DAF-4A15-963A-1C7A2F5D8CE9}" dt="2018-01-31T15:19:13.033" v="41" actId="26606"/>
          <ac:spMkLst>
            <pc:docMk/>
            <pc:sldMk cId="4117688935" sldId="257"/>
            <ac:spMk id="15" creationId="{3B0DF90E-6BAD-4E82-8FDF-717C9A357378}"/>
          </ac:spMkLst>
        </pc:spChg>
        <pc:spChg chg="add del">
          <ac:chgData name="Eliane Coutinho" userId="2eedd2095775e2bb" providerId="LiveId" clId="{E00EF4DC-2DAF-4A15-963A-1C7A2F5D8CE9}" dt="2018-01-31T15:19:13.033" v="41" actId="26606"/>
          <ac:spMkLst>
            <pc:docMk/>
            <pc:sldMk cId="4117688935" sldId="257"/>
            <ac:spMk id="16" creationId="{13DCC859-0434-4BB8-B6C5-09C88AE698FB}"/>
          </ac:spMkLst>
        </pc:spChg>
        <pc:spChg chg="add del">
          <ac:chgData name="Eliane Coutinho" userId="2eedd2095775e2bb" providerId="LiveId" clId="{E00EF4DC-2DAF-4A15-963A-1C7A2F5D8CE9}" dt="2018-01-31T15:19:13.033" v="41" actId="26606"/>
          <ac:spMkLst>
            <pc:docMk/>
            <pc:sldMk cId="4117688935" sldId="257"/>
            <ac:spMk id="17" creationId="{08E7ACFB-B791-4C23-8B17-013FEDC09A89}"/>
          </ac:spMkLst>
        </pc:spChg>
        <pc:graphicFrameChg chg="add del">
          <ac:chgData name="Eliane Coutinho" userId="2eedd2095775e2bb" providerId="LiveId" clId="{E00EF4DC-2DAF-4A15-963A-1C7A2F5D8CE9}" dt="2018-01-31T15:17:09.044" v="15" actId="26606"/>
          <ac:graphicFrameMkLst>
            <pc:docMk/>
            <pc:sldMk cId="4117688935" sldId="257"/>
            <ac:graphicFrameMk id="5" creationId="{00000000-0000-0000-0000-000000000000}"/>
          </ac:graphicFrameMkLst>
        </pc:graphicFrameChg>
        <pc:graphicFrameChg chg="add del">
          <ac:chgData name="Eliane Coutinho" userId="2eedd2095775e2bb" providerId="LiveId" clId="{E00EF4DC-2DAF-4A15-963A-1C7A2F5D8CE9}" dt="2018-01-31T15:17:22.822" v="17" actId="26606"/>
          <ac:graphicFrameMkLst>
            <pc:docMk/>
            <pc:sldMk cId="4117688935" sldId="257"/>
            <ac:graphicFrameMk id="6" creationId="{00000000-0000-0000-0000-000000000000}"/>
          </ac:graphicFrameMkLst>
        </pc:graphicFrameChg>
        <pc:graphicFrameChg chg="add del">
          <ac:chgData name="Eliane Coutinho" userId="2eedd2095775e2bb" providerId="LiveId" clId="{E00EF4DC-2DAF-4A15-963A-1C7A2F5D8CE9}" dt="2018-01-31T15:17:33.470" v="19" actId="26606"/>
          <ac:graphicFrameMkLst>
            <pc:docMk/>
            <pc:sldMk cId="4117688935" sldId="257"/>
            <ac:graphicFrameMk id="13" creationId="{00000000-0000-0000-0000-000000000000}"/>
          </ac:graphicFrameMkLst>
        </pc:graphicFrameChg>
        <pc:graphicFrameChg chg="add del">
          <ac:chgData name="Eliane Coutinho" userId="2eedd2095775e2bb" providerId="LiveId" clId="{E00EF4DC-2DAF-4A15-963A-1C7A2F5D8CE9}" dt="2018-01-31T15:19:13.033" v="41" actId="26606"/>
          <ac:graphicFrameMkLst>
            <pc:docMk/>
            <pc:sldMk cId="4117688935" sldId="257"/>
            <ac:graphicFrameMk id="18" creationId="{00000000-0000-0000-0000-000000000000}"/>
          </ac:graphicFrameMkLst>
        </pc:graphicFrameChg>
      </pc:sldChg>
      <pc:sldChg chg="addSp delSp mod setBg setClrOvrMap">
        <pc:chgData name="Eliane Coutinho" userId="2eedd2095775e2bb" providerId="LiveId" clId="{E00EF4DC-2DAF-4A15-963A-1C7A2F5D8CE9}" dt="2018-01-31T15:19:13.518" v="43" actId="26606"/>
        <pc:sldMkLst>
          <pc:docMk/>
          <pc:sldMk cId="1606746599" sldId="258"/>
        </pc:sldMkLst>
        <pc:spChg chg="add del">
          <ac:chgData name="Eliane Coutinho" userId="2eedd2095775e2bb" providerId="LiveId" clId="{E00EF4DC-2DAF-4A15-963A-1C7A2F5D8CE9}" dt="2018-01-31T15:19:13.518" v="43" actId="26606"/>
          <ac:spMkLst>
            <pc:docMk/>
            <pc:sldMk cId="1606746599" sldId="258"/>
            <ac:spMk id="3" creationId="{BFEE7DA5-0ABF-46F4-AE81-280142597502}"/>
          </ac:spMkLst>
        </pc:spChg>
        <pc:spChg chg="add del">
          <ac:chgData name="Eliane Coutinho" userId="2eedd2095775e2bb" providerId="LiveId" clId="{E00EF4DC-2DAF-4A15-963A-1C7A2F5D8CE9}" dt="2018-01-31T15:16:35.572" v="11" actId="26606"/>
          <ac:spMkLst>
            <pc:docMk/>
            <pc:sldMk cId="1606746599" sldId="258"/>
            <ac:spMk id="8" creationId="{8D70B121-56F4-4848-B38B-182089D909FA}"/>
          </ac:spMkLst>
        </pc:spChg>
        <pc:spChg chg="add del">
          <ac:chgData name="Eliane Coutinho" userId="2eedd2095775e2bb" providerId="LiveId" clId="{E00EF4DC-2DAF-4A15-963A-1C7A2F5D8CE9}" dt="2018-01-31T15:16:12.568" v="3" actId="26606"/>
          <ac:spMkLst>
            <pc:docMk/>
            <pc:sldMk cId="1606746599" sldId="258"/>
            <ac:spMk id="10" creationId="{3B0DF90E-6BAD-4E82-8FDF-717C9A357378}"/>
          </ac:spMkLst>
        </pc:spChg>
        <pc:spChg chg="add del">
          <ac:chgData name="Eliane Coutinho" userId="2eedd2095775e2bb" providerId="LiveId" clId="{E00EF4DC-2DAF-4A15-963A-1C7A2F5D8CE9}" dt="2018-01-31T15:16:12.568" v="3" actId="26606"/>
          <ac:spMkLst>
            <pc:docMk/>
            <pc:sldMk cId="1606746599" sldId="258"/>
            <ac:spMk id="12" creationId="{13DCC859-0434-4BB8-B6C5-09C88AE698FB}"/>
          </ac:spMkLst>
        </pc:spChg>
        <pc:spChg chg="add del">
          <ac:chgData name="Eliane Coutinho" userId="2eedd2095775e2bb" providerId="LiveId" clId="{E00EF4DC-2DAF-4A15-963A-1C7A2F5D8CE9}" dt="2018-01-31T15:16:12.568" v="3" actId="26606"/>
          <ac:spMkLst>
            <pc:docMk/>
            <pc:sldMk cId="1606746599" sldId="258"/>
            <ac:spMk id="14" creationId="{08E7ACFB-B791-4C23-8B17-013FEDC09A89}"/>
          </ac:spMkLst>
        </pc:spChg>
        <pc:spChg chg="add del">
          <ac:chgData name="Eliane Coutinho" userId="2eedd2095775e2bb" providerId="LiveId" clId="{E00EF4DC-2DAF-4A15-963A-1C7A2F5D8CE9}" dt="2018-01-31T15:16:23.836" v="5" actId="26606"/>
          <ac:spMkLst>
            <pc:docMk/>
            <pc:sldMk cId="1606746599" sldId="258"/>
            <ac:spMk id="16" creationId="{3B0DF90E-6BAD-4E82-8FDF-717C9A357378}"/>
          </ac:spMkLst>
        </pc:spChg>
        <pc:spChg chg="add del">
          <ac:chgData name="Eliane Coutinho" userId="2eedd2095775e2bb" providerId="LiveId" clId="{E00EF4DC-2DAF-4A15-963A-1C7A2F5D8CE9}" dt="2018-01-31T15:16:23.836" v="5" actId="26606"/>
          <ac:spMkLst>
            <pc:docMk/>
            <pc:sldMk cId="1606746599" sldId="258"/>
            <ac:spMk id="17" creationId="{13DCC859-0434-4BB8-B6C5-09C88AE698FB}"/>
          </ac:spMkLst>
        </pc:spChg>
        <pc:spChg chg="add del">
          <ac:chgData name="Eliane Coutinho" userId="2eedd2095775e2bb" providerId="LiveId" clId="{E00EF4DC-2DAF-4A15-963A-1C7A2F5D8CE9}" dt="2018-01-31T15:16:23.836" v="5" actId="26606"/>
          <ac:spMkLst>
            <pc:docMk/>
            <pc:sldMk cId="1606746599" sldId="258"/>
            <ac:spMk id="18" creationId="{08E7ACFB-B791-4C23-8B17-013FEDC09A89}"/>
          </ac:spMkLst>
        </pc:spChg>
        <pc:spChg chg="add del">
          <ac:chgData name="Eliane Coutinho" userId="2eedd2095775e2bb" providerId="LiveId" clId="{E00EF4DC-2DAF-4A15-963A-1C7A2F5D8CE9}" dt="2018-01-31T15:16:26.149" v="7" actId="26606"/>
          <ac:spMkLst>
            <pc:docMk/>
            <pc:sldMk cId="1606746599" sldId="258"/>
            <ac:spMk id="21" creationId="{3B0DF90E-6BAD-4E82-8FDF-717C9A357378}"/>
          </ac:spMkLst>
        </pc:spChg>
        <pc:spChg chg="add del">
          <ac:chgData name="Eliane Coutinho" userId="2eedd2095775e2bb" providerId="LiveId" clId="{E00EF4DC-2DAF-4A15-963A-1C7A2F5D8CE9}" dt="2018-01-31T15:16:26.149" v="7" actId="26606"/>
          <ac:spMkLst>
            <pc:docMk/>
            <pc:sldMk cId="1606746599" sldId="258"/>
            <ac:spMk id="22" creationId="{13DCC859-0434-4BB8-B6C5-09C88AE698FB}"/>
          </ac:spMkLst>
        </pc:spChg>
        <pc:spChg chg="add del">
          <ac:chgData name="Eliane Coutinho" userId="2eedd2095775e2bb" providerId="LiveId" clId="{E00EF4DC-2DAF-4A15-963A-1C7A2F5D8CE9}" dt="2018-01-31T15:16:26.149" v="7" actId="26606"/>
          <ac:spMkLst>
            <pc:docMk/>
            <pc:sldMk cId="1606746599" sldId="258"/>
            <ac:spMk id="23" creationId="{08E7ACFB-B791-4C23-8B17-013FEDC09A89}"/>
          </ac:spMkLst>
        </pc:spChg>
        <pc:spChg chg="add del">
          <ac:chgData name="Eliane Coutinho" userId="2eedd2095775e2bb" providerId="LiveId" clId="{E00EF4DC-2DAF-4A15-963A-1C7A2F5D8CE9}" dt="2018-01-31T15:16:32.931" v="9" actId="26606"/>
          <ac:spMkLst>
            <pc:docMk/>
            <pc:sldMk cId="1606746599" sldId="258"/>
            <ac:spMk id="26" creationId="{3B0DF90E-6BAD-4E82-8FDF-717C9A357378}"/>
          </ac:spMkLst>
        </pc:spChg>
        <pc:spChg chg="add del">
          <ac:chgData name="Eliane Coutinho" userId="2eedd2095775e2bb" providerId="LiveId" clId="{E00EF4DC-2DAF-4A15-963A-1C7A2F5D8CE9}" dt="2018-01-31T15:16:32.931" v="9" actId="26606"/>
          <ac:spMkLst>
            <pc:docMk/>
            <pc:sldMk cId="1606746599" sldId="258"/>
            <ac:spMk id="27" creationId="{13DCC859-0434-4BB8-B6C5-09C88AE698FB}"/>
          </ac:spMkLst>
        </pc:spChg>
        <pc:spChg chg="add del">
          <ac:chgData name="Eliane Coutinho" userId="2eedd2095775e2bb" providerId="LiveId" clId="{E00EF4DC-2DAF-4A15-963A-1C7A2F5D8CE9}" dt="2018-01-31T15:16:32.931" v="9" actId="26606"/>
          <ac:spMkLst>
            <pc:docMk/>
            <pc:sldMk cId="1606746599" sldId="258"/>
            <ac:spMk id="28" creationId="{08E7ACFB-B791-4C23-8B17-013FEDC09A89}"/>
          </ac:spMkLst>
        </pc:spChg>
        <pc:spChg chg="add del">
          <ac:chgData name="Eliane Coutinho" userId="2eedd2095775e2bb" providerId="LiveId" clId="{E00EF4DC-2DAF-4A15-963A-1C7A2F5D8CE9}" dt="2018-01-31T15:16:35.572" v="11" actId="26606"/>
          <ac:spMkLst>
            <pc:docMk/>
            <pc:sldMk cId="1606746599" sldId="258"/>
            <ac:spMk id="32" creationId="{BFEE7DA5-0ABF-46F4-AE81-280142597502}"/>
          </ac:spMkLst>
        </pc:spChg>
        <pc:spChg chg="add del">
          <ac:chgData name="Eliane Coutinho" userId="2eedd2095775e2bb" providerId="LiveId" clId="{E00EF4DC-2DAF-4A15-963A-1C7A2F5D8CE9}" dt="2018-01-31T15:19:13.518" v="43" actId="26606"/>
          <ac:spMkLst>
            <pc:docMk/>
            <pc:sldMk cId="1606746599" sldId="258"/>
            <ac:spMk id="34" creationId="{3B0DF90E-6BAD-4E82-8FDF-717C9A357378}"/>
          </ac:spMkLst>
        </pc:spChg>
        <pc:spChg chg="add del">
          <ac:chgData name="Eliane Coutinho" userId="2eedd2095775e2bb" providerId="LiveId" clId="{E00EF4DC-2DAF-4A15-963A-1C7A2F5D8CE9}" dt="2018-01-31T15:19:13.518" v="43" actId="26606"/>
          <ac:spMkLst>
            <pc:docMk/>
            <pc:sldMk cId="1606746599" sldId="258"/>
            <ac:spMk id="35" creationId="{13DCC859-0434-4BB8-B6C5-09C88AE698FB}"/>
          </ac:spMkLst>
        </pc:spChg>
        <pc:spChg chg="add del">
          <ac:chgData name="Eliane Coutinho" userId="2eedd2095775e2bb" providerId="LiveId" clId="{E00EF4DC-2DAF-4A15-963A-1C7A2F5D8CE9}" dt="2018-01-31T15:19:13.518" v="43" actId="26606"/>
          <ac:spMkLst>
            <pc:docMk/>
            <pc:sldMk cId="1606746599" sldId="258"/>
            <ac:spMk id="36" creationId="{08E7ACFB-B791-4C23-8B17-013FEDC09A89}"/>
          </ac:spMkLst>
        </pc:spChg>
        <pc:graphicFrameChg chg="add del">
          <ac:chgData name="Eliane Coutinho" userId="2eedd2095775e2bb" providerId="LiveId" clId="{E00EF4DC-2DAF-4A15-963A-1C7A2F5D8CE9}" dt="2018-01-31T15:16:12.568" v="3" actId="26606"/>
          <ac:graphicFrameMkLst>
            <pc:docMk/>
            <pc:sldMk cId="1606746599" sldId="258"/>
            <ac:graphicFrameMk id="5" creationId="{00000000-0000-0000-0000-000000000000}"/>
          </ac:graphicFrameMkLst>
        </pc:graphicFrameChg>
        <pc:graphicFrameChg chg="add del">
          <ac:chgData name="Eliane Coutinho" userId="2eedd2095775e2bb" providerId="LiveId" clId="{E00EF4DC-2DAF-4A15-963A-1C7A2F5D8CE9}" dt="2018-01-31T15:16:23.836" v="5" actId="26606"/>
          <ac:graphicFrameMkLst>
            <pc:docMk/>
            <pc:sldMk cId="1606746599" sldId="258"/>
            <ac:graphicFrameMk id="19" creationId="{00000000-0000-0000-0000-000000000000}"/>
          </ac:graphicFrameMkLst>
        </pc:graphicFrameChg>
        <pc:graphicFrameChg chg="add del">
          <ac:chgData name="Eliane Coutinho" userId="2eedd2095775e2bb" providerId="LiveId" clId="{E00EF4DC-2DAF-4A15-963A-1C7A2F5D8CE9}" dt="2018-01-31T15:16:26.149" v="7" actId="26606"/>
          <ac:graphicFrameMkLst>
            <pc:docMk/>
            <pc:sldMk cId="1606746599" sldId="258"/>
            <ac:graphicFrameMk id="24" creationId="{00000000-0000-0000-0000-000000000000}"/>
          </ac:graphicFrameMkLst>
        </pc:graphicFrameChg>
        <pc:graphicFrameChg chg="add del">
          <ac:chgData name="Eliane Coutinho" userId="2eedd2095775e2bb" providerId="LiveId" clId="{E00EF4DC-2DAF-4A15-963A-1C7A2F5D8CE9}" dt="2018-01-31T15:16:32.931" v="9" actId="26606"/>
          <ac:graphicFrameMkLst>
            <pc:docMk/>
            <pc:sldMk cId="1606746599" sldId="258"/>
            <ac:graphicFrameMk id="29" creationId="{00000000-0000-0000-0000-000000000000}"/>
          </ac:graphicFrameMkLst>
        </pc:graphicFrameChg>
        <pc:graphicFrameChg chg="add del">
          <ac:chgData name="Eliane Coutinho" userId="2eedd2095775e2bb" providerId="LiveId" clId="{E00EF4DC-2DAF-4A15-963A-1C7A2F5D8CE9}" dt="2018-01-31T15:19:13.518" v="43" actId="26606"/>
          <ac:graphicFrameMkLst>
            <pc:docMk/>
            <pc:sldMk cId="1606746599" sldId="258"/>
            <ac:graphicFrameMk id="37" creationId="{00000000-0000-0000-0000-000000000000}"/>
          </ac:graphicFrameMkLst>
        </pc:graphicFrameChg>
        <pc:cxnChg chg="add del">
          <ac:chgData name="Eliane Coutinho" userId="2eedd2095775e2bb" providerId="LiveId" clId="{E00EF4DC-2DAF-4A15-963A-1C7A2F5D8CE9}" dt="2018-01-31T15:16:35.572" v="11" actId="26606"/>
          <ac:cxnSpMkLst>
            <pc:docMk/>
            <pc:sldMk cId="1606746599" sldId="258"/>
            <ac:cxnSpMk id="31" creationId="{2D72A2C9-F3CA-4216-8BAD-FA4C970C3C4E}"/>
          </ac:cxnSpMkLst>
        </pc:cxnChg>
      </pc:sldChg>
      <pc:sldChg chg="addSp delSp mod setBg setClrOvrMap">
        <pc:chgData name="Eliane Coutinho" userId="2eedd2095775e2bb" providerId="LiveId" clId="{E00EF4DC-2DAF-4A15-963A-1C7A2F5D8CE9}" dt="2018-01-31T15:19:12.502" v="38" actId="26606"/>
        <pc:sldMkLst>
          <pc:docMk/>
          <pc:sldMk cId="3358219627" sldId="260"/>
        </pc:sldMkLst>
        <pc:spChg chg="add del">
          <ac:chgData name="Eliane Coutinho" userId="2eedd2095775e2bb" providerId="LiveId" clId="{E00EF4DC-2DAF-4A15-963A-1C7A2F5D8CE9}" dt="2018-01-31T15:19:12.502" v="38" actId="26606"/>
          <ac:spMkLst>
            <pc:docMk/>
            <pc:sldMk cId="3358219627" sldId="260"/>
            <ac:spMk id="2" creationId="{D19C3FEF-9AF6-46BD-87BA-2702520568DF}"/>
          </ac:spMkLst>
        </pc:spChg>
        <pc:spChg chg="add del">
          <ac:chgData name="Eliane Coutinho" userId="2eedd2095775e2bb" providerId="LiveId" clId="{E00EF4DC-2DAF-4A15-963A-1C7A2F5D8CE9}" dt="2018-01-31T15:19:12.502" v="38" actId="26606"/>
          <ac:spMkLst>
            <pc:docMk/>
            <pc:sldMk cId="3358219627" sldId="260"/>
            <ac:spMk id="9" creationId="{3B0DF90E-6BAD-4E82-8FDF-717C9A357378}"/>
          </ac:spMkLst>
        </pc:spChg>
        <pc:spChg chg="add del">
          <ac:chgData name="Eliane Coutinho" userId="2eedd2095775e2bb" providerId="LiveId" clId="{E00EF4DC-2DAF-4A15-963A-1C7A2F5D8CE9}" dt="2018-01-31T15:19:12.502" v="38" actId="26606"/>
          <ac:spMkLst>
            <pc:docMk/>
            <pc:sldMk cId="3358219627" sldId="260"/>
            <ac:spMk id="11" creationId="{13DCC859-0434-4BB8-B6C5-09C88AE698FB}"/>
          </ac:spMkLst>
        </pc:spChg>
        <pc:spChg chg="add del">
          <ac:chgData name="Eliane Coutinho" userId="2eedd2095775e2bb" providerId="LiveId" clId="{E00EF4DC-2DAF-4A15-963A-1C7A2F5D8CE9}" dt="2018-01-31T15:19:12.502" v="38" actId="26606"/>
          <ac:spMkLst>
            <pc:docMk/>
            <pc:sldMk cId="3358219627" sldId="260"/>
            <ac:spMk id="13" creationId="{08E7ACFB-B791-4C23-8B17-013FEDC09A89}"/>
          </ac:spMkLst>
        </pc:spChg>
        <pc:graphicFrameChg chg="add del">
          <ac:chgData name="Eliane Coutinho" userId="2eedd2095775e2bb" providerId="LiveId" clId="{E00EF4DC-2DAF-4A15-963A-1C7A2F5D8CE9}" dt="2018-01-31T15:19:12.502" v="38" actId="26606"/>
          <ac:graphicFrameMkLst>
            <pc:docMk/>
            <pc:sldMk cId="3358219627" sldId="260"/>
            <ac:graphicFrameMk id="4" creationId="{00000000-0000-0000-0000-000000000000}"/>
          </ac:graphicFrameMkLst>
        </pc:graphicFrameChg>
      </pc:sldChg>
      <pc:sldChg chg="addSp delSp mod setBg setClrOvrMap">
        <pc:chgData name="Eliane Coutinho" userId="2eedd2095775e2bb" providerId="LiveId" clId="{E00EF4DC-2DAF-4A15-963A-1C7A2F5D8CE9}" dt="2018-01-31T15:19:12.033" v="37" actId="26606"/>
        <pc:sldMkLst>
          <pc:docMk/>
          <pc:sldMk cId="1039909110" sldId="262"/>
        </pc:sldMkLst>
        <pc:spChg chg="add del">
          <ac:chgData name="Eliane Coutinho" userId="2eedd2095775e2bb" providerId="LiveId" clId="{E00EF4DC-2DAF-4A15-963A-1C7A2F5D8CE9}" dt="2018-01-31T15:19:12.033" v="37" actId="26606"/>
          <ac:spMkLst>
            <pc:docMk/>
            <pc:sldMk cId="1039909110" sldId="262"/>
            <ac:spMk id="2" creationId="{3ADCA41B-BBD1-44FD-AA97-D559C1F948C2}"/>
          </ac:spMkLst>
        </pc:spChg>
        <pc:spChg chg="add del">
          <ac:chgData name="Eliane Coutinho" userId="2eedd2095775e2bb" providerId="LiveId" clId="{E00EF4DC-2DAF-4A15-963A-1C7A2F5D8CE9}" dt="2018-01-31T15:19:12.033" v="37" actId="26606"/>
          <ac:spMkLst>
            <pc:docMk/>
            <pc:sldMk cId="1039909110" sldId="262"/>
            <ac:spMk id="9" creationId="{3B0DF90E-6BAD-4E82-8FDF-717C9A357378}"/>
          </ac:spMkLst>
        </pc:spChg>
        <pc:spChg chg="add del">
          <ac:chgData name="Eliane Coutinho" userId="2eedd2095775e2bb" providerId="LiveId" clId="{E00EF4DC-2DAF-4A15-963A-1C7A2F5D8CE9}" dt="2018-01-31T15:19:12.033" v="37" actId="26606"/>
          <ac:spMkLst>
            <pc:docMk/>
            <pc:sldMk cId="1039909110" sldId="262"/>
            <ac:spMk id="11" creationId="{13DCC859-0434-4BB8-B6C5-09C88AE698FB}"/>
          </ac:spMkLst>
        </pc:spChg>
        <pc:spChg chg="add del">
          <ac:chgData name="Eliane Coutinho" userId="2eedd2095775e2bb" providerId="LiveId" clId="{E00EF4DC-2DAF-4A15-963A-1C7A2F5D8CE9}" dt="2018-01-31T15:19:12.033" v="37" actId="26606"/>
          <ac:spMkLst>
            <pc:docMk/>
            <pc:sldMk cId="1039909110" sldId="262"/>
            <ac:spMk id="13" creationId="{08E7ACFB-B791-4C23-8B17-013FEDC09A89}"/>
          </ac:spMkLst>
        </pc:spChg>
        <pc:graphicFrameChg chg="add del">
          <ac:chgData name="Eliane Coutinho" userId="2eedd2095775e2bb" providerId="LiveId" clId="{E00EF4DC-2DAF-4A15-963A-1C7A2F5D8CE9}" dt="2018-01-31T15:19:12.033" v="37" actId="26606"/>
          <ac:graphicFrameMkLst>
            <pc:docMk/>
            <pc:sldMk cId="1039909110" sldId="262"/>
            <ac:graphicFrameMk id="4" creationId="{00000000-0000-0000-0000-000000000000}"/>
          </ac:graphicFrameMkLst>
        </pc:graphicFrameChg>
      </pc:sldChg>
      <pc:sldChg chg="addSp delSp mod setBg setClrOvrMap">
        <pc:chgData name="Eliane Coutinho" userId="2eedd2095775e2bb" providerId="LiveId" clId="{E00EF4DC-2DAF-4A15-963A-1C7A2F5D8CE9}" dt="2018-01-31T15:19:11.783" v="36" actId="26606"/>
        <pc:sldMkLst>
          <pc:docMk/>
          <pc:sldMk cId="4021615962" sldId="263"/>
        </pc:sldMkLst>
        <pc:spChg chg="add del">
          <ac:chgData name="Eliane Coutinho" userId="2eedd2095775e2bb" providerId="LiveId" clId="{E00EF4DC-2DAF-4A15-963A-1C7A2F5D8CE9}" dt="2018-01-31T15:19:11.783" v="36" actId="26606"/>
          <ac:spMkLst>
            <pc:docMk/>
            <pc:sldMk cId="4021615962" sldId="263"/>
            <ac:spMk id="2" creationId="{F3A7763A-B7DB-4B75-8DE0-83867B0D5E2D}"/>
          </ac:spMkLst>
        </pc:spChg>
        <pc:spChg chg="add del">
          <ac:chgData name="Eliane Coutinho" userId="2eedd2095775e2bb" providerId="LiveId" clId="{E00EF4DC-2DAF-4A15-963A-1C7A2F5D8CE9}" dt="2018-01-31T15:19:05.110" v="34" actId="26606"/>
          <ac:spMkLst>
            <pc:docMk/>
            <pc:sldMk cId="4021615962" sldId="263"/>
            <ac:spMk id="7" creationId="{8D70B121-56F4-4848-B38B-182089D909FA}"/>
          </ac:spMkLst>
        </pc:spChg>
        <pc:spChg chg="add del">
          <ac:chgData name="Eliane Coutinho" userId="2eedd2095775e2bb" providerId="LiveId" clId="{E00EF4DC-2DAF-4A15-963A-1C7A2F5D8CE9}" dt="2018-01-31T15:18:55.875" v="26" actId="26606"/>
          <ac:spMkLst>
            <pc:docMk/>
            <pc:sldMk cId="4021615962" sldId="263"/>
            <ac:spMk id="9" creationId="{3B0DF90E-6BAD-4E82-8FDF-717C9A357378}"/>
          </ac:spMkLst>
        </pc:spChg>
        <pc:spChg chg="add del">
          <ac:chgData name="Eliane Coutinho" userId="2eedd2095775e2bb" providerId="LiveId" clId="{E00EF4DC-2DAF-4A15-963A-1C7A2F5D8CE9}" dt="2018-01-31T15:18:55.875" v="26" actId="26606"/>
          <ac:spMkLst>
            <pc:docMk/>
            <pc:sldMk cId="4021615962" sldId="263"/>
            <ac:spMk id="11" creationId="{13DCC859-0434-4BB8-B6C5-09C88AE698FB}"/>
          </ac:spMkLst>
        </pc:spChg>
        <pc:spChg chg="add del">
          <ac:chgData name="Eliane Coutinho" userId="2eedd2095775e2bb" providerId="LiveId" clId="{E00EF4DC-2DAF-4A15-963A-1C7A2F5D8CE9}" dt="2018-01-31T15:18:55.875" v="26" actId="26606"/>
          <ac:spMkLst>
            <pc:docMk/>
            <pc:sldMk cId="4021615962" sldId="263"/>
            <ac:spMk id="13" creationId="{08E7ACFB-B791-4C23-8B17-013FEDC09A89}"/>
          </ac:spMkLst>
        </pc:spChg>
        <pc:spChg chg="add del">
          <ac:chgData name="Eliane Coutinho" userId="2eedd2095775e2bb" providerId="LiveId" clId="{E00EF4DC-2DAF-4A15-963A-1C7A2F5D8CE9}" dt="2018-01-31T15:18:58.640" v="28" actId="26606"/>
          <ac:spMkLst>
            <pc:docMk/>
            <pc:sldMk cId="4021615962" sldId="263"/>
            <ac:spMk id="15" creationId="{3B0DF90E-6BAD-4E82-8FDF-717C9A357378}"/>
          </ac:spMkLst>
        </pc:spChg>
        <pc:spChg chg="add del">
          <ac:chgData name="Eliane Coutinho" userId="2eedd2095775e2bb" providerId="LiveId" clId="{E00EF4DC-2DAF-4A15-963A-1C7A2F5D8CE9}" dt="2018-01-31T15:18:58.640" v="28" actId="26606"/>
          <ac:spMkLst>
            <pc:docMk/>
            <pc:sldMk cId="4021615962" sldId="263"/>
            <ac:spMk id="16" creationId="{13DCC859-0434-4BB8-B6C5-09C88AE698FB}"/>
          </ac:spMkLst>
        </pc:spChg>
        <pc:spChg chg="add del">
          <ac:chgData name="Eliane Coutinho" userId="2eedd2095775e2bb" providerId="LiveId" clId="{E00EF4DC-2DAF-4A15-963A-1C7A2F5D8CE9}" dt="2018-01-31T15:18:58.640" v="28" actId="26606"/>
          <ac:spMkLst>
            <pc:docMk/>
            <pc:sldMk cId="4021615962" sldId="263"/>
            <ac:spMk id="17" creationId="{08E7ACFB-B791-4C23-8B17-013FEDC09A89}"/>
          </ac:spMkLst>
        </pc:spChg>
        <pc:spChg chg="add del">
          <ac:chgData name="Eliane Coutinho" userId="2eedd2095775e2bb" providerId="LiveId" clId="{E00EF4DC-2DAF-4A15-963A-1C7A2F5D8CE9}" dt="2018-01-31T15:19:01.078" v="30" actId="26606"/>
          <ac:spMkLst>
            <pc:docMk/>
            <pc:sldMk cId="4021615962" sldId="263"/>
            <ac:spMk id="20" creationId="{95724071-AC7B-4A67-934B-CD7F90745802}"/>
          </ac:spMkLst>
        </pc:spChg>
        <pc:spChg chg="add del">
          <ac:chgData name="Eliane Coutinho" userId="2eedd2095775e2bb" providerId="LiveId" clId="{E00EF4DC-2DAF-4A15-963A-1C7A2F5D8CE9}" dt="2018-01-31T15:19:02.766" v="32" actId="26606"/>
          <ac:spMkLst>
            <pc:docMk/>
            <pc:sldMk cId="4021615962" sldId="263"/>
            <ac:spMk id="23" creationId="{95724071-AC7B-4A67-934B-CD7F90745802}"/>
          </ac:spMkLst>
        </pc:spChg>
        <pc:spChg chg="add del">
          <ac:chgData name="Eliane Coutinho" userId="2eedd2095775e2bb" providerId="LiveId" clId="{E00EF4DC-2DAF-4A15-963A-1C7A2F5D8CE9}" dt="2018-01-31T15:19:05.110" v="34" actId="26606"/>
          <ac:spMkLst>
            <pc:docMk/>
            <pc:sldMk cId="4021615962" sldId="263"/>
            <ac:spMk id="27" creationId="{F3A7763A-B7DB-4B75-8DE0-83867B0D5E2D}"/>
          </ac:spMkLst>
        </pc:spChg>
        <pc:spChg chg="add del">
          <ac:chgData name="Eliane Coutinho" userId="2eedd2095775e2bb" providerId="LiveId" clId="{E00EF4DC-2DAF-4A15-963A-1C7A2F5D8CE9}" dt="2018-01-31T15:19:11.783" v="36" actId="26606"/>
          <ac:spMkLst>
            <pc:docMk/>
            <pc:sldMk cId="4021615962" sldId="263"/>
            <ac:spMk id="29" creationId="{95724071-AC7B-4A67-934B-CD7F90745802}"/>
          </ac:spMkLst>
        </pc:spChg>
        <pc:graphicFrameChg chg="add del">
          <ac:chgData name="Eliane Coutinho" userId="2eedd2095775e2bb" providerId="LiveId" clId="{E00EF4DC-2DAF-4A15-963A-1C7A2F5D8CE9}" dt="2018-01-31T15:18:55.875" v="26" actId="26606"/>
          <ac:graphicFrameMkLst>
            <pc:docMk/>
            <pc:sldMk cId="4021615962" sldId="263"/>
            <ac:graphicFrameMk id="4" creationId="{00000000-0000-0000-0000-000000000000}"/>
          </ac:graphicFrameMkLst>
        </pc:graphicFrameChg>
        <pc:graphicFrameChg chg="add del">
          <ac:chgData name="Eliane Coutinho" userId="2eedd2095775e2bb" providerId="LiveId" clId="{E00EF4DC-2DAF-4A15-963A-1C7A2F5D8CE9}" dt="2018-01-31T15:18:58.640" v="28" actId="26606"/>
          <ac:graphicFrameMkLst>
            <pc:docMk/>
            <pc:sldMk cId="4021615962" sldId="263"/>
            <ac:graphicFrameMk id="18" creationId="{00000000-0000-0000-0000-000000000000}"/>
          </ac:graphicFrameMkLst>
        </pc:graphicFrameChg>
        <pc:graphicFrameChg chg="add del">
          <ac:chgData name="Eliane Coutinho" userId="2eedd2095775e2bb" providerId="LiveId" clId="{E00EF4DC-2DAF-4A15-963A-1C7A2F5D8CE9}" dt="2018-01-31T15:19:01.078" v="30" actId="26606"/>
          <ac:graphicFrameMkLst>
            <pc:docMk/>
            <pc:sldMk cId="4021615962" sldId="263"/>
            <ac:graphicFrameMk id="21" creationId="{00000000-0000-0000-0000-000000000000}"/>
          </ac:graphicFrameMkLst>
        </pc:graphicFrameChg>
        <pc:graphicFrameChg chg="add del">
          <ac:chgData name="Eliane Coutinho" userId="2eedd2095775e2bb" providerId="LiveId" clId="{E00EF4DC-2DAF-4A15-963A-1C7A2F5D8CE9}" dt="2018-01-31T15:19:02.766" v="32" actId="26606"/>
          <ac:graphicFrameMkLst>
            <pc:docMk/>
            <pc:sldMk cId="4021615962" sldId="263"/>
            <ac:graphicFrameMk id="24" creationId="{00000000-0000-0000-0000-000000000000}"/>
          </ac:graphicFrameMkLst>
        </pc:graphicFrameChg>
        <pc:graphicFrameChg chg="add del">
          <ac:chgData name="Eliane Coutinho" userId="2eedd2095775e2bb" providerId="LiveId" clId="{E00EF4DC-2DAF-4A15-963A-1C7A2F5D8CE9}" dt="2018-01-31T15:19:11.783" v="36" actId="26606"/>
          <ac:graphicFrameMkLst>
            <pc:docMk/>
            <pc:sldMk cId="4021615962" sldId="263"/>
            <ac:graphicFrameMk id="30" creationId="{00000000-0000-0000-0000-000000000000}"/>
          </ac:graphicFrameMkLst>
        </pc:graphicFrameChg>
        <pc:cxnChg chg="add del">
          <ac:chgData name="Eliane Coutinho" userId="2eedd2095775e2bb" providerId="LiveId" clId="{E00EF4DC-2DAF-4A15-963A-1C7A2F5D8CE9}" dt="2018-01-31T15:19:05.110" v="34" actId="26606"/>
          <ac:cxnSpMkLst>
            <pc:docMk/>
            <pc:sldMk cId="4021615962" sldId="263"/>
            <ac:cxnSpMk id="26" creationId="{2D72A2C9-F3CA-4216-8BAD-FA4C970C3C4E}"/>
          </ac:cxnSpMkLst>
        </pc:cxnChg>
      </pc:sldChg>
      <pc:sldChg chg="addSp delSp modSp mod setBg">
        <pc:chgData name="Eliane Coutinho" userId="2eedd2095775e2bb" providerId="LiveId" clId="{E00EF4DC-2DAF-4A15-963A-1C7A2F5D8CE9}" dt="2018-01-31T15:19:12.783" v="40" actId="26606"/>
        <pc:sldMkLst>
          <pc:docMk/>
          <pc:sldMk cId="4121104169" sldId="267"/>
        </pc:sldMkLst>
        <pc:spChg chg="mod">
          <ac:chgData name="Eliane Coutinho" userId="2eedd2095775e2bb" providerId="LiveId" clId="{E00EF4DC-2DAF-4A15-963A-1C7A2F5D8CE9}" dt="2018-01-31T15:19:12.783" v="40" actId="26606"/>
          <ac:spMkLst>
            <pc:docMk/>
            <pc:sldMk cId="4121104169" sldId="267"/>
            <ac:spMk id="2" creationId="{10186591-1109-40CC-BD85-1942A27DA7D4}"/>
          </ac:spMkLst>
        </pc:spChg>
        <pc:spChg chg="add del">
          <ac:chgData name="Eliane Coutinho" userId="2eedd2095775e2bb" providerId="LiveId" clId="{E00EF4DC-2DAF-4A15-963A-1C7A2F5D8CE9}" dt="2018-01-31T15:19:12.783" v="40" actId="26606"/>
          <ac:spMkLst>
            <pc:docMk/>
            <pc:sldMk cId="4121104169" sldId="267"/>
            <ac:spMk id="7" creationId="{C66F2F30-5DC0-44A0-BFA6-E12F46ED16DA}"/>
          </ac:spMkLst>
        </pc:spChg>
        <pc:spChg chg="add del">
          <ac:chgData name="Eliane Coutinho" userId="2eedd2095775e2bb" providerId="LiveId" clId="{E00EF4DC-2DAF-4A15-963A-1C7A2F5D8CE9}" dt="2018-01-31T15:19:12.783" v="40" actId="26606"/>
          <ac:spMkLst>
            <pc:docMk/>
            <pc:sldMk cId="4121104169" sldId="267"/>
            <ac:spMk id="9" creationId="{04DC2037-48A0-4F22-B9D4-8EAEBC780AB4}"/>
          </ac:spMkLst>
        </pc:spChg>
        <pc:spChg chg="add del">
          <ac:chgData name="Eliane Coutinho" userId="2eedd2095775e2bb" providerId="LiveId" clId="{E00EF4DC-2DAF-4A15-963A-1C7A2F5D8CE9}" dt="2018-01-31T15:19:12.783" v="40" actId="26606"/>
          <ac:spMkLst>
            <pc:docMk/>
            <pc:sldMk cId="4121104169" sldId="267"/>
            <ac:spMk id="11" creationId="{0006CBFD-ADA0-43D1-9332-9C34CA1C76ED}"/>
          </ac:spMkLst>
        </pc:spChg>
        <pc:spChg chg="add del">
          <ac:chgData name="Eliane Coutinho" userId="2eedd2095775e2bb" providerId="LiveId" clId="{E00EF4DC-2DAF-4A15-963A-1C7A2F5D8CE9}" dt="2018-01-31T15:19:12.783" v="40" actId="26606"/>
          <ac:spMkLst>
            <pc:docMk/>
            <pc:sldMk cId="4121104169" sldId="267"/>
            <ac:spMk id="13" creationId="{85872F57-7F42-4F97-8391-DDC8D0054C03}"/>
          </ac:spMkLst>
        </pc:spChg>
        <pc:spChg chg="add del">
          <ac:chgData name="Eliane Coutinho" userId="2eedd2095775e2bb" providerId="LiveId" clId="{E00EF4DC-2DAF-4A15-963A-1C7A2F5D8CE9}" dt="2018-01-31T15:19:12.783" v="40" actId="26606"/>
          <ac:spMkLst>
            <pc:docMk/>
            <pc:sldMk cId="4121104169" sldId="267"/>
            <ac:spMk id="15" creationId="{2B931666-F28F-45F3-A074-66D2272D580B}"/>
          </ac:spMkLst>
        </pc:spChg>
      </pc:sldChg>
      <pc:sldChg chg="addSp delSp mod setBg setClrOvrMap">
        <pc:chgData name="Eliane Coutinho" userId="2eedd2095775e2bb" providerId="LiveId" clId="{E00EF4DC-2DAF-4A15-963A-1C7A2F5D8CE9}" dt="2018-01-31T15:19:12.533" v="39" actId="26606"/>
        <pc:sldMkLst>
          <pc:docMk/>
          <pc:sldMk cId="3142566731" sldId="268"/>
        </pc:sldMkLst>
        <pc:spChg chg="add del">
          <ac:chgData name="Eliane Coutinho" userId="2eedd2095775e2bb" providerId="LiveId" clId="{E00EF4DC-2DAF-4A15-963A-1C7A2F5D8CE9}" dt="2018-01-31T15:19:12.533" v="39" actId="26606"/>
          <ac:spMkLst>
            <pc:docMk/>
            <pc:sldMk cId="3142566731" sldId="268"/>
            <ac:spMk id="2" creationId="{8E4A070C-EE9E-41FD-9368-0D9056793B86}"/>
          </ac:spMkLst>
        </pc:spChg>
        <pc:spChg chg="add del">
          <ac:chgData name="Eliane Coutinho" userId="2eedd2095775e2bb" providerId="LiveId" clId="{E00EF4DC-2DAF-4A15-963A-1C7A2F5D8CE9}" dt="2018-01-31T15:19:12.533" v="39" actId="26606"/>
          <ac:spMkLst>
            <pc:docMk/>
            <pc:sldMk cId="3142566731" sldId="268"/>
            <ac:spMk id="9" creationId="{3B0DF90E-6BAD-4E82-8FDF-717C9A357378}"/>
          </ac:spMkLst>
        </pc:spChg>
        <pc:spChg chg="add del">
          <ac:chgData name="Eliane Coutinho" userId="2eedd2095775e2bb" providerId="LiveId" clId="{E00EF4DC-2DAF-4A15-963A-1C7A2F5D8CE9}" dt="2018-01-31T15:19:12.533" v="39" actId="26606"/>
          <ac:spMkLst>
            <pc:docMk/>
            <pc:sldMk cId="3142566731" sldId="268"/>
            <ac:spMk id="11" creationId="{13DCC859-0434-4BB8-B6C5-09C88AE698FB}"/>
          </ac:spMkLst>
        </pc:spChg>
        <pc:spChg chg="add del">
          <ac:chgData name="Eliane Coutinho" userId="2eedd2095775e2bb" providerId="LiveId" clId="{E00EF4DC-2DAF-4A15-963A-1C7A2F5D8CE9}" dt="2018-01-31T15:19:12.533" v="39" actId="26606"/>
          <ac:spMkLst>
            <pc:docMk/>
            <pc:sldMk cId="3142566731" sldId="268"/>
            <ac:spMk id="13" creationId="{08E7ACFB-B791-4C23-8B17-013FEDC09A89}"/>
          </ac:spMkLst>
        </pc:spChg>
        <pc:graphicFrameChg chg="add del">
          <ac:chgData name="Eliane Coutinho" userId="2eedd2095775e2bb" providerId="LiveId" clId="{E00EF4DC-2DAF-4A15-963A-1C7A2F5D8CE9}" dt="2018-01-31T15:19:12.533" v="39" actId="26606"/>
          <ac:graphicFrameMkLst>
            <pc:docMk/>
            <pc:sldMk cId="3142566731" sldId="268"/>
            <ac:graphicFrameMk id="4" creationId="{00000000-0000-0000-0000-000000000000}"/>
          </ac:graphicFrameMkLst>
        </pc:graphicFrameChg>
      </pc:sldChg>
      <pc:sldChg chg="addSp delSp modSp mod setBg">
        <pc:chgData name="Eliane Coutinho" userId="2eedd2095775e2bb" providerId="LiveId" clId="{E00EF4DC-2DAF-4A15-963A-1C7A2F5D8CE9}" dt="2018-01-31T15:19:13.268" v="42" actId="26606"/>
        <pc:sldMkLst>
          <pc:docMk/>
          <pc:sldMk cId="83614941" sldId="269"/>
        </pc:sldMkLst>
        <pc:spChg chg="mod">
          <ac:chgData name="Eliane Coutinho" userId="2eedd2095775e2bb" providerId="LiveId" clId="{E00EF4DC-2DAF-4A15-963A-1C7A2F5D8CE9}" dt="2018-01-31T15:19:13.268" v="42" actId="26606"/>
          <ac:spMkLst>
            <pc:docMk/>
            <pc:sldMk cId="83614941" sldId="269"/>
            <ac:spMk id="2" creationId="{5A8963BE-72F9-484D-B0EC-B1E43075F4E9}"/>
          </ac:spMkLst>
        </pc:spChg>
        <pc:spChg chg="add del">
          <ac:chgData name="Eliane Coutinho" userId="2eedd2095775e2bb" providerId="LiveId" clId="{E00EF4DC-2DAF-4A15-963A-1C7A2F5D8CE9}" dt="2018-01-31T15:19:13.268" v="42" actId="26606"/>
          <ac:spMkLst>
            <pc:docMk/>
            <pc:sldMk cId="83614941" sldId="269"/>
            <ac:spMk id="7" creationId="{559AE206-7EBA-4D33-8BC9-9D8158553F0E}"/>
          </ac:spMkLst>
        </pc:spChg>
        <pc:spChg chg="add del">
          <ac:chgData name="Eliane Coutinho" userId="2eedd2095775e2bb" providerId="LiveId" clId="{E00EF4DC-2DAF-4A15-963A-1C7A2F5D8CE9}" dt="2018-01-31T15:19:13.268" v="42" actId="26606"/>
          <ac:spMkLst>
            <pc:docMk/>
            <pc:sldMk cId="83614941" sldId="269"/>
            <ac:spMk id="11" creationId="{B672F332-AF08-46C6-94F0-77684310D7B7}"/>
          </ac:spMkLst>
        </pc:spChg>
        <pc:spChg chg="add del">
          <ac:chgData name="Eliane Coutinho" userId="2eedd2095775e2bb" providerId="LiveId" clId="{E00EF4DC-2DAF-4A15-963A-1C7A2F5D8CE9}" dt="2018-01-31T15:19:13.268" v="42" actId="26606"/>
          <ac:spMkLst>
            <pc:docMk/>
            <pc:sldMk cId="83614941" sldId="269"/>
            <ac:spMk id="13" creationId="{34244EF8-D73A-40E1-BE73-D46E6B4B04ED}"/>
          </ac:spMkLst>
        </pc:spChg>
        <pc:spChg chg="add del">
          <ac:chgData name="Eliane Coutinho" userId="2eedd2095775e2bb" providerId="LiveId" clId="{E00EF4DC-2DAF-4A15-963A-1C7A2F5D8CE9}" dt="2018-01-31T15:19:13.268" v="42" actId="26606"/>
          <ac:spMkLst>
            <pc:docMk/>
            <pc:sldMk cId="83614941" sldId="269"/>
            <ac:spMk id="15" creationId="{AB84D7E8-4ECB-42D7-ADBF-01689B0F24AE}"/>
          </ac:spMkLst>
        </pc:spChg>
        <pc:spChg chg="add del">
          <ac:chgData name="Eliane Coutinho" userId="2eedd2095775e2bb" providerId="LiveId" clId="{E00EF4DC-2DAF-4A15-963A-1C7A2F5D8CE9}" dt="2018-01-31T15:19:13.268" v="42" actId="26606"/>
          <ac:spMkLst>
            <pc:docMk/>
            <pc:sldMk cId="83614941" sldId="269"/>
            <ac:spMk id="17" creationId="{6437D937-A7F1-4011-92B4-328E5BE1B166}"/>
          </ac:spMkLst>
        </pc:spChg>
        <pc:cxnChg chg="add del">
          <ac:chgData name="Eliane Coutinho" userId="2eedd2095775e2bb" providerId="LiveId" clId="{E00EF4DC-2DAF-4A15-963A-1C7A2F5D8CE9}" dt="2018-01-31T15:19:13.268" v="42" actId="26606"/>
          <ac:cxnSpMkLst>
            <pc:docMk/>
            <pc:sldMk cId="83614941" sldId="269"/>
            <ac:cxnSpMk id="9" creationId="{9E8E38ED-369A-44C2-B635-0BED0E48A6E8}"/>
          </ac:cxnSpMkLst>
        </pc:cxnChg>
      </pc:sldChg>
      <pc:sldChg chg="addSp modSp add">
        <pc:chgData name="Eliane Coutinho" userId="2eedd2095775e2bb" providerId="LiveId" clId="{E00EF4DC-2DAF-4A15-963A-1C7A2F5D8CE9}" dt="2018-01-31T15:25:57.960" v="67" actId="1076"/>
        <pc:sldMkLst>
          <pc:docMk/>
          <pc:sldMk cId="318712491" sldId="270"/>
        </pc:sldMkLst>
        <pc:spChg chg="add mod">
          <ac:chgData name="Eliane Coutinho" userId="2eedd2095775e2bb" providerId="LiveId" clId="{E00EF4DC-2DAF-4A15-963A-1C7A2F5D8CE9}" dt="2018-01-31T15:25:57.960" v="67" actId="1076"/>
          <ac:spMkLst>
            <pc:docMk/>
            <pc:sldMk cId="318712491" sldId="270"/>
            <ac:spMk id="2" creationId="{C7BCCB46-8BD3-4BF0-B8BC-208060A960E8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0F541A-EEF2-4408-AD36-E4928CB732CF}" type="datetimeFigureOut">
              <a:rPr lang="nl-NL" smtClean="0"/>
              <a:t>31-1-2018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92185F-38A5-4B11-AAE3-697B913819A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400618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9E00055-4BD5-4545-91ED-F4A7CFA34F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1D73D1D2-7085-423F-870C-6912DDED9ED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13878C0-DB38-4512-AEA8-A7A71E5C0F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ECFE2-B251-4E03-BDC0-9E5B0104AB9F}" type="datetimeFigureOut">
              <a:rPr lang="nl-NL" smtClean="0"/>
              <a:t>31-1-2018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5C86FD9-1597-4F23-9E3C-BCDC7C1B59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6160C86-8C0F-4B8B-AA43-31451D038A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9C718-5DD3-4005-B2F4-FF1A0D98421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165768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3581DA3-AE72-41C1-867E-ED9ED60308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17F33300-E9C8-42A7-86F3-1D4815D863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DB5677F-236C-4C55-B7B6-7091E762B3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ECFE2-B251-4E03-BDC0-9E5B0104AB9F}" type="datetimeFigureOut">
              <a:rPr lang="nl-NL" smtClean="0"/>
              <a:t>31-1-2018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54E4FED-BCC8-4AF9-9125-E760E7573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879472B9-8E62-42C5-A835-174996E97C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9C718-5DD3-4005-B2F4-FF1A0D98421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584702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3A3A8D29-F752-4B72-AE7C-8D240E7BC02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F891E03C-1725-448A-B355-62A977F866E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0CFAA38-9A02-4F52-8374-1B49B51E24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ECFE2-B251-4E03-BDC0-9E5B0104AB9F}" type="datetimeFigureOut">
              <a:rPr lang="nl-NL" smtClean="0"/>
              <a:t>31-1-2018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D70F9B8-552E-4786-915A-C7FDB69184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5FDDB43-576E-4414-A526-3BDFC45EC6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9C718-5DD3-4005-B2F4-FF1A0D98421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347418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A3E739C-4286-4E45-AB60-6466FF6E32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95D980D-E55A-4EC0-BE4B-075BA7995D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8F2E88B-CA95-462F-87C3-A940D054F2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ECFE2-B251-4E03-BDC0-9E5B0104AB9F}" type="datetimeFigureOut">
              <a:rPr lang="nl-NL" smtClean="0"/>
              <a:t>31-1-2018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E62DFEA-52DE-4D8F-AA3A-D443BD720E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B548E93-393E-49E6-8F13-E8C7C766DD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9C718-5DD3-4005-B2F4-FF1A0D98421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258047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A9B4111-8AF1-4A94-831E-16D6E34C5C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FC504D7C-36B0-4658-9760-FBC9560DB0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3D22C68-E040-4311-89BB-FA4C653C56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ECFE2-B251-4E03-BDC0-9E5B0104AB9F}" type="datetimeFigureOut">
              <a:rPr lang="nl-NL" smtClean="0"/>
              <a:t>31-1-2018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0018027-FBA8-40AC-B5D4-27B10E1E15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3A061BA7-92EA-4F08-AE6C-9454ACC720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9C718-5DD3-4005-B2F4-FF1A0D98421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998518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055CC64-8EF8-4543-BF5C-F4E21DFF75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F44E6EA-D159-4F25-8B15-07B02983D8C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00292210-D4CB-4983-B912-41136EBE32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688A91C1-D92A-4705-A74C-B9BA9B7506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ECFE2-B251-4E03-BDC0-9E5B0104AB9F}" type="datetimeFigureOut">
              <a:rPr lang="nl-NL" smtClean="0"/>
              <a:t>31-1-2018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4343BBAB-E762-4F0D-B646-D126ABCADA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EE8EABDD-B816-4D03-88D6-CE7D40F5CD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9C718-5DD3-4005-B2F4-FF1A0D98421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600902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41946FC-3F22-4844-8AFF-5C8E59F6D2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E4770FE5-BACF-410B-BB39-C3CFE4672C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E53653AA-E9E7-4352-ABF2-09B40F248C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C7A02DAB-D1A5-4F9A-9EB5-FA44FE8AC34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0855AFFB-CAD4-44E5-A322-673E067B958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0BE3B76F-AA50-4B70-BB18-C1E30EEB52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ECFE2-B251-4E03-BDC0-9E5B0104AB9F}" type="datetimeFigureOut">
              <a:rPr lang="nl-NL" smtClean="0"/>
              <a:t>31-1-2018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033BE0B4-D0DC-459D-9589-108A870959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00AFDD79-F80C-42F7-B607-351EE29C45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9C718-5DD3-4005-B2F4-FF1A0D98421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960101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5AE0758-E86D-4B8C-B5EE-D791F4E367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BA8823A4-8D08-4830-95CB-15BADC7D84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ECFE2-B251-4E03-BDC0-9E5B0104AB9F}" type="datetimeFigureOut">
              <a:rPr lang="nl-NL" smtClean="0"/>
              <a:t>31-1-2018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904B2F16-1862-4849-B293-8F653AE98B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A29FC8F2-E599-4B4F-926E-340148EB32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9C718-5DD3-4005-B2F4-FF1A0D98421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167214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200CD46F-3FF7-4197-BB92-3547B2A7CE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ECFE2-B251-4E03-BDC0-9E5B0104AB9F}" type="datetimeFigureOut">
              <a:rPr lang="nl-NL" smtClean="0"/>
              <a:t>31-1-2018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C819133F-38A9-483D-8BA7-3AB02D5884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FB294485-B1A7-4748-B92F-CFC76AC3CC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9C718-5DD3-4005-B2F4-FF1A0D98421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638394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AA6E793-0D96-4E30-80AA-E3B59A66FD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4BA1AF0-FCE8-4DBC-8A22-12BC1B829A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F8C71333-21F6-416B-8485-5029DD0CF5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A5445565-BB60-4C81-8758-0345D70146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ECFE2-B251-4E03-BDC0-9E5B0104AB9F}" type="datetimeFigureOut">
              <a:rPr lang="nl-NL" smtClean="0"/>
              <a:t>31-1-2018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3B4A9EFA-D8F8-4F0E-9EFD-A6708EC986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AADF8B76-9CA1-4CC5-ADFC-F89579BB3F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9C718-5DD3-4005-B2F4-FF1A0D98421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14484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636ECDC-B8A2-46D7-82EB-33D5FD137D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AFD4611F-F807-4A08-83AF-C27A9B5CFC5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F99896CE-A304-49DD-BAD6-B60E564737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DFAAB184-A96A-42BB-8248-B5FA7151B9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ECFE2-B251-4E03-BDC0-9E5B0104AB9F}" type="datetimeFigureOut">
              <a:rPr lang="nl-NL" smtClean="0"/>
              <a:t>31-1-2018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3E4763A4-A016-4542-B287-3D505323C9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1FEB3E8E-2EB4-4578-AF42-548551C044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9C718-5DD3-4005-B2F4-FF1A0D98421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449113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B4E0A26C-5CA5-40A6-8555-56C355982B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B0C75FE9-4863-43B1-B3B3-1D1BE4B427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68D0B9F-800D-4B17-A82C-578985F0EE3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FECFE2-B251-4E03-BDC0-9E5B0104AB9F}" type="datetimeFigureOut">
              <a:rPr lang="nl-NL" smtClean="0"/>
              <a:t>31-1-2018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8826F17-4287-4786-B14E-1A4A86FD1D2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2F8BD4B-6D65-447D-835E-56D7C129EED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29C718-5DD3-4005-B2F4-FF1A0D98421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488597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9686262-CCF8-49C4-81E7-7687759130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122363"/>
            <a:ext cx="10668000" cy="2387600"/>
          </a:xfrm>
        </p:spPr>
        <p:txBody>
          <a:bodyPr/>
          <a:lstStyle/>
          <a:p>
            <a:r>
              <a:rPr lang="nl-NL" b="1" i="1"/>
              <a:t>Coachend Werken</a:t>
            </a:r>
            <a:endParaRPr lang="nl-NL" b="1" i="1" dirty="0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4A8F5731-B5DB-4804-89E7-D53C9DD25D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802640" y="4643120"/>
            <a:ext cx="11470640" cy="614680"/>
          </a:xfrm>
        </p:spPr>
        <p:txBody>
          <a:bodyPr>
            <a:normAutofit fontScale="92500" lnSpcReduction="10000"/>
          </a:bodyPr>
          <a:lstStyle/>
          <a:p>
            <a:r>
              <a:rPr lang="nl-NL" sz="4400">
                <a:latin typeface="Arial" panose="020B0604020202020204" pitchFamily="34" charset="0"/>
                <a:cs typeface="Arial" panose="020B0604020202020204" pitchFamily="34" charset="0"/>
              </a:rPr>
              <a:t>By MeaCoaching</a:t>
            </a:r>
            <a:endParaRPr lang="nl-NL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5F06DEF9-69C2-4EBE-A5E8-71244FF1D9E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5724" y="539496"/>
            <a:ext cx="3624072" cy="5779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43185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>
            <a:extLst>
              <a:ext uri="{FF2B5EF4-FFF2-40B4-BE49-F238E27FC236}">
                <a16:creationId xmlns:a16="http://schemas.microsoft.com/office/drawing/2014/main" id="{0A32881F-8EBF-41FC-B041-4385F61B09C9}"/>
              </a:ext>
            </a:extLst>
          </p:cNvPr>
          <p:cNvSpPr txBox="1"/>
          <p:nvPr/>
        </p:nvSpPr>
        <p:spPr>
          <a:xfrm>
            <a:off x="130629" y="1"/>
            <a:ext cx="11268891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000" b="1" dirty="0">
                <a:latin typeface="Arial" panose="020B0604020202020204" pitchFamily="34" charset="0"/>
                <a:cs typeface="Arial" panose="020B0604020202020204" pitchFamily="34" charset="0"/>
              </a:rPr>
              <a:t>Vragen stellen:</a:t>
            </a:r>
          </a:p>
          <a:p>
            <a:endParaRPr lang="nl-NL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l-NL" sz="3200" b="1" dirty="0">
                <a:latin typeface="Arial" panose="020B0604020202020204" pitchFamily="34" charset="0"/>
                <a:cs typeface="Arial" panose="020B0604020202020204" pitchFamily="34" charset="0"/>
              </a:rPr>
              <a:t>Open vragen met een open houding combineren!</a:t>
            </a:r>
          </a:p>
          <a:p>
            <a:r>
              <a:rPr lang="nl-NL" sz="3200" i="1" dirty="0">
                <a:latin typeface="Arial" panose="020B0604020202020204" pitchFamily="34" charset="0"/>
                <a:cs typeface="Arial" panose="020B0604020202020204" pitchFamily="34" charset="0"/>
              </a:rPr>
              <a:t>Wie, wat, wanneer, welke, hoe?</a:t>
            </a:r>
          </a:p>
          <a:p>
            <a:endParaRPr lang="nl-NL" sz="32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l-NL" sz="3200" b="1" dirty="0">
                <a:latin typeface="Arial" panose="020B0604020202020204" pitchFamily="34" charset="0"/>
                <a:cs typeface="Arial" panose="020B0604020202020204" pitchFamily="34" charset="0"/>
              </a:rPr>
              <a:t>Zachte aanmoedigingen</a:t>
            </a:r>
          </a:p>
          <a:p>
            <a:r>
              <a:rPr lang="nl-NL" sz="3200" i="1" dirty="0">
                <a:latin typeface="Arial" panose="020B0604020202020204" pitchFamily="34" charset="0"/>
                <a:cs typeface="Arial" panose="020B0604020202020204" pitchFamily="34" charset="0"/>
              </a:rPr>
              <a:t>Vertel, ik luister, ik hoor je, wat heb je van me nodig?</a:t>
            </a:r>
          </a:p>
          <a:p>
            <a:endParaRPr lang="nl-NL" sz="32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l-NL" sz="3200" b="1" dirty="0">
                <a:latin typeface="Arial" panose="020B0604020202020204" pitchFamily="34" charset="0"/>
                <a:cs typeface="Arial" panose="020B0604020202020204" pitchFamily="34" charset="0"/>
              </a:rPr>
              <a:t>Verifiëren:</a:t>
            </a:r>
          </a:p>
          <a:p>
            <a:r>
              <a:rPr lang="nl-NL" sz="3200" i="1" dirty="0">
                <a:latin typeface="Arial" panose="020B0604020202020204" pitchFamily="34" charset="0"/>
                <a:cs typeface="Arial" panose="020B0604020202020204" pitchFamily="34" charset="0"/>
              </a:rPr>
              <a:t>begrijp ik je goed, klopt het dat,</a:t>
            </a:r>
          </a:p>
          <a:p>
            <a:r>
              <a:rPr lang="nl-NL" sz="32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nl-NL" sz="3200" b="1" dirty="0">
                <a:latin typeface="Arial" panose="020B0604020202020204" pitchFamily="34" charset="0"/>
                <a:cs typeface="Arial" panose="020B0604020202020204" pitchFamily="34" charset="0"/>
              </a:rPr>
              <a:t>Verder laten denken,</a:t>
            </a:r>
          </a:p>
          <a:p>
            <a:r>
              <a:rPr lang="nl-NL" sz="3200" i="1" dirty="0">
                <a:latin typeface="Arial" panose="020B0604020202020204" pitchFamily="34" charset="0"/>
                <a:cs typeface="Arial" panose="020B0604020202020204" pitchFamily="34" charset="0"/>
              </a:rPr>
              <a:t>Wat heb je voor oplossing als je thuis bent?</a:t>
            </a:r>
          </a:p>
        </p:txBody>
      </p:sp>
    </p:spTree>
    <p:extLst>
      <p:ext uri="{BB962C8B-B14F-4D97-AF65-F5344CB8AC3E}">
        <p14:creationId xmlns:p14="http://schemas.microsoft.com/office/powerpoint/2010/main" val="41405117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>
            <a:extLst>
              <a:ext uri="{FF2B5EF4-FFF2-40B4-BE49-F238E27FC236}">
                <a16:creationId xmlns:a16="http://schemas.microsoft.com/office/drawing/2014/main" id="{3ADCA41B-BBD1-44FD-AA97-D559C1F948C2}"/>
              </a:ext>
            </a:extLst>
          </p:cNvPr>
          <p:cNvSpPr txBox="1"/>
          <p:nvPr/>
        </p:nvSpPr>
        <p:spPr>
          <a:xfrm>
            <a:off x="2455818" y="1227909"/>
            <a:ext cx="854310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600" b="1" dirty="0">
                <a:latin typeface="Arial" panose="020B0604020202020204" pitchFamily="34" charset="0"/>
                <a:cs typeface="Arial" panose="020B0604020202020204" pitchFamily="34" charset="0"/>
              </a:rPr>
              <a:t>Eigen patronen en labels ?</a:t>
            </a:r>
          </a:p>
          <a:p>
            <a:endParaRPr lang="nl-NL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l-NL" sz="3600" dirty="0">
                <a:latin typeface="Arial" panose="020B0604020202020204" pitchFamily="34" charset="0"/>
                <a:cs typeface="Arial" panose="020B0604020202020204" pitchFamily="34" charset="0"/>
              </a:rPr>
              <a:t>Heb je die? En wat is het effect ervan op anderen?</a:t>
            </a:r>
          </a:p>
        </p:txBody>
      </p:sp>
    </p:spTree>
    <p:extLst>
      <p:ext uri="{BB962C8B-B14F-4D97-AF65-F5344CB8AC3E}">
        <p14:creationId xmlns:p14="http://schemas.microsoft.com/office/powerpoint/2010/main" val="10399091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>
            <a:extLst>
              <a:ext uri="{FF2B5EF4-FFF2-40B4-BE49-F238E27FC236}">
                <a16:creationId xmlns:a16="http://schemas.microsoft.com/office/drawing/2014/main" id="{F3A7763A-B7DB-4B75-8DE0-83867B0D5E2D}"/>
              </a:ext>
            </a:extLst>
          </p:cNvPr>
          <p:cNvSpPr txBox="1"/>
          <p:nvPr/>
        </p:nvSpPr>
        <p:spPr>
          <a:xfrm>
            <a:off x="2081349" y="966652"/>
            <a:ext cx="9518468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nl-NL" sz="4800" b="1" dirty="0">
                <a:latin typeface="Arial" panose="020B0604020202020204" pitchFamily="34" charset="0"/>
                <a:cs typeface="Arial" panose="020B0604020202020204" pitchFamily="34" charset="0"/>
              </a:rPr>
              <a:t>Hoe voer jij de zorg uit?</a:t>
            </a:r>
          </a:p>
          <a:p>
            <a:pPr lvl="0"/>
            <a:r>
              <a:rPr lang="nl-NL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nl-NL" sz="4000" i="1" dirty="0">
                <a:latin typeface="Arial" panose="020B0604020202020204" pitchFamily="34" charset="0"/>
                <a:cs typeface="Arial" panose="020B0604020202020204" pitchFamily="34" charset="0"/>
              </a:rPr>
              <a:t>Uitvoerend ?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nl-NL" sz="4000" i="1" dirty="0">
                <a:latin typeface="Arial" panose="020B0604020202020204" pitchFamily="34" charset="0"/>
                <a:cs typeface="Arial" panose="020B0604020202020204" pitchFamily="34" charset="0"/>
              </a:rPr>
              <a:t>Begeleidend?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nl-NL" sz="4000" i="1" dirty="0">
                <a:latin typeface="Arial" panose="020B0604020202020204" pitchFamily="34" charset="0"/>
                <a:cs typeface="Arial" panose="020B0604020202020204" pitchFamily="34" charset="0"/>
              </a:rPr>
              <a:t>Coachend?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216159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>
            <a:extLst>
              <a:ext uri="{FF2B5EF4-FFF2-40B4-BE49-F238E27FC236}">
                <a16:creationId xmlns:a16="http://schemas.microsoft.com/office/drawing/2014/main" id="{97879776-040F-41B7-B9AA-69097853F568}"/>
              </a:ext>
            </a:extLst>
          </p:cNvPr>
          <p:cNvSpPr txBox="1"/>
          <p:nvPr/>
        </p:nvSpPr>
        <p:spPr>
          <a:xfrm flipH="1">
            <a:off x="2046514" y="1776549"/>
            <a:ext cx="903949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000" b="1" dirty="0">
                <a:latin typeface="Arial" panose="020B0604020202020204" pitchFamily="34" charset="0"/>
                <a:cs typeface="Arial" panose="020B0604020202020204" pitchFamily="34" charset="0"/>
              </a:rPr>
              <a:t>Ingebrachte Casuïstiek</a:t>
            </a:r>
          </a:p>
        </p:txBody>
      </p:sp>
    </p:spTree>
    <p:extLst>
      <p:ext uri="{BB962C8B-B14F-4D97-AF65-F5344CB8AC3E}">
        <p14:creationId xmlns:p14="http://schemas.microsoft.com/office/powerpoint/2010/main" val="34878957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>
            <a:extLst>
              <a:ext uri="{FF2B5EF4-FFF2-40B4-BE49-F238E27FC236}">
                <a16:creationId xmlns:a16="http://schemas.microsoft.com/office/drawing/2014/main" id="{B266F52C-84C4-46D0-A116-94F1D0A9B52A}"/>
              </a:ext>
            </a:extLst>
          </p:cNvPr>
          <p:cNvSpPr txBox="1"/>
          <p:nvPr/>
        </p:nvSpPr>
        <p:spPr>
          <a:xfrm>
            <a:off x="3701143" y="2090057"/>
            <a:ext cx="4467497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400" i="1" dirty="0">
                <a:latin typeface="Arial" panose="020B0604020202020204" pitchFamily="34" charset="0"/>
                <a:cs typeface="Arial" panose="020B0604020202020204" pitchFamily="34" charset="0"/>
              </a:rPr>
              <a:t>Nabespreking </a:t>
            </a:r>
          </a:p>
          <a:p>
            <a:r>
              <a:rPr lang="nl-NL" sz="4400" i="1" dirty="0">
                <a:latin typeface="Arial" panose="020B0604020202020204" pitchFamily="34" charset="0"/>
                <a:cs typeface="Arial" panose="020B0604020202020204" pitchFamily="34" charset="0"/>
              </a:rPr>
              <a:t>          &amp;</a:t>
            </a:r>
          </a:p>
          <a:p>
            <a:r>
              <a:rPr lang="nl-NL" sz="4400" i="1" dirty="0">
                <a:latin typeface="Arial" panose="020B0604020202020204" pitchFamily="34" charset="0"/>
                <a:cs typeface="Arial" panose="020B0604020202020204" pitchFamily="34" charset="0"/>
              </a:rPr>
              <a:t>    Evaluatie</a:t>
            </a:r>
          </a:p>
        </p:txBody>
      </p:sp>
    </p:spTree>
    <p:extLst>
      <p:ext uri="{BB962C8B-B14F-4D97-AF65-F5344CB8AC3E}">
        <p14:creationId xmlns:p14="http://schemas.microsoft.com/office/powerpoint/2010/main" val="28068125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hoek 2">
            <a:extLst>
              <a:ext uri="{FF2B5EF4-FFF2-40B4-BE49-F238E27FC236}">
                <a16:creationId xmlns:a16="http://schemas.microsoft.com/office/drawing/2014/main" id="{A8289C2B-2FC5-41F7-AD90-E74C5646C821}"/>
              </a:ext>
            </a:extLst>
          </p:cNvPr>
          <p:cNvSpPr/>
          <p:nvPr/>
        </p:nvSpPr>
        <p:spPr>
          <a:xfrm>
            <a:off x="3936273" y="1828798"/>
            <a:ext cx="263869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7200" dirty="0">
                <a:latin typeface="Blackadder ITC" panose="04020505051007020D02" pitchFamily="82" charset="0"/>
                <a:cs typeface="Arial" panose="020B0604020202020204" pitchFamily="34" charset="0"/>
              </a:rPr>
              <a:t>Einde</a:t>
            </a:r>
          </a:p>
        </p:txBody>
      </p:sp>
    </p:spTree>
    <p:extLst>
      <p:ext uri="{BB962C8B-B14F-4D97-AF65-F5344CB8AC3E}">
        <p14:creationId xmlns:p14="http://schemas.microsoft.com/office/powerpoint/2010/main" val="1893762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>
            <a:extLst>
              <a:ext uri="{FF2B5EF4-FFF2-40B4-BE49-F238E27FC236}">
                <a16:creationId xmlns:a16="http://schemas.microsoft.com/office/drawing/2014/main" id="{BFEE7DA5-0ABF-46F4-AE81-280142597502}"/>
              </a:ext>
            </a:extLst>
          </p:cNvPr>
          <p:cNvSpPr txBox="1"/>
          <p:nvPr/>
        </p:nvSpPr>
        <p:spPr>
          <a:xfrm>
            <a:off x="2063933" y="1820092"/>
            <a:ext cx="8125096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nl-NL" sz="3600" dirty="0">
                <a:latin typeface="Arial" panose="020B0604020202020204" pitchFamily="34" charset="0"/>
                <a:cs typeface="Arial" panose="020B0604020202020204" pitchFamily="34" charset="0"/>
              </a:rPr>
              <a:t>Welkom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nl-NL" sz="3600" dirty="0">
                <a:latin typeface="Arial" panose="020B0604020202020204" pitchFamily="34" charset="0"/>
                <a:cs typeface="Arial" panose="020B0604020202020204" pitchFamily="34" charset="0"/>
              </a:rPr>
              <a:t>Kennismaking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nl-NL" sz="3600" dirty="0">
                <a:latin typeface="Arial" panose="020B0604020202020204" pitchFamily="34" charset="0"/>
                <a:cs typeface="Arial" panose="020B0604020202020204" pitchFamily="34" charset="0"/>
              </a:rPr>
              <a:t>Inleiding/motivatie Coachend Werken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nl-NL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067465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>
            <a:extLst>
              <a:ext uri="{FF2B5EF4-FFF2-40B4-BE49-F238E27FC236}">
                <a16:creationId xmlns:a16="http://schemas.microsoft.com/office/drawing/2014/main" id="{5A8963BE-72F9-484D-B0EC-B1E43075F4E9}"/>
              </a:ext>
            </a:extLst>
          </p:cNvPr>
          <p:cNvSpPr txBox="1"/>
          <p:nvPr/>
        </p:nvSpPr>
        <p:spPr>
          <a:xfrm>
            <a:off x="3021874" y="2133600"/>
            <a:ext cx="754162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400" dirty="0">
                <a:latin typeface="Arial" panose="020B0604020202020204" pitchFamily="34" charset="0"/>
                <a:cs typeface="Arial" panose="020B0604020202020204" pitchFamily="34" charset="0"/>
              </a:rPr>
              <a:t>Voorstel rondje</a:t>
            </a:r>
          </a:p>
        </p:txBody>
      </p:sp>
    </p:spTree>
    <p:extLst>
      <p:ext uri="{BB962C8B-B14F-4D97-AF65-F5344CB8AC3E}">
        <p14:creationId xmlns:p14="http://schemas.microsoft.com/office/powerpoint/2010/main" val="836149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>
            <a:extLst>
              <a:ext uri="{FF2B5EF4-FFF2-40B4-BE49-F238E27FC236}">
                <a16:creationId xmlns:a16="http://schemas.microsoft.com/office/drawing/2014/main" id="{F05DF263-C5BF-46BD-A26A-3FC82202CF09}"/>
              </a:ext>
            </a:extLst>
          </p:cNvPr>
          <p:cNvSpPr txBox="1"/>
          <p:nvPr/>
        </p:nvSpPr>
        <p:spPr>
          <a:xfrm>
            <a:off x="1802673" y="1254035"/>
            <a:ext cx="9435303" cy="48022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b="1" dirty="0">
                <a:latin typeface="Arial" panose="020B0604020202020204" pitchFamily="34" charset="0"/>
                <a:cs typeface="Arial" panose="020B0604020202020204" pitchFamily="34" charset="0"/>
              </a:rPr>
              <a:t>DOEL: Zorgverleners in staat stellen tot bewuster geven van zorg vanuit een coachende stijl. </a:t>
            </a:r>
          </a:p>
          <a:p>
            <a:endParaRPr lang="nl-NL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  <a:t>Hier zijn 3 dingen voor nodig (</a:t>
            </a:r>
            <a:r>
              <a:rPr lang="nl-NL" sz="2800" b="1" dirty="0">
                <a:latin typeface="Arial" panose="020B0604020202020204" pitchFamily="34" charset="0"/>
                <a:cs typeface="Arial" panose="020B0604020202020204" pitchFamily="34" charset="0"/>
              </a:rPr>
              <a:t>fundament training</a:t>
            </a:r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  <a:p>
            <a:endParaRPr lang="nl-NL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nl-NL" sz="2800" i="1" dirty="0">
                <a:latin typeface="Arial" panose="020B0604020202020204" pitchFamily="34" charset="0"/>
                <a:cs typeface="Arial" panose="020B0604020202020204" pitchFamily="34" charset="0"/>
              </a:rPr>
              <a:t>zelfreflectie/zelfkennis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nl-NL" sz="2800" i="1" dirty="0">
                <a:latin typeface="Arial" panose="020B0604020202020204" pitchFamily="34" charset="0"/>
                <a:cs typeface="Arial" panose="020B0604020202020204" pitchFamily="34" charset="0"/>
              </a:rPr>
              <a:t>bewustwording van de relatie met zorgvrager (kijk op en kennis van doelgroep bespreekbaar maken).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nl-NL" sz="2800" i="1" dirty="0">
                <a:latin typeface="Arial" panose="020B0604020202020204" pitchFamily="34" charset="0"/>
                <a:cs typeface="Arial" panose="020B0604020202020204" pitchFamily="34" charset="0"/>
              </a:rPr>
              <a:t>aanbieden basiscoachvaardigheden en het effect ervan.</a:t>
            </a:r>
          </a:p>
          <a:p>
            <a:endParaRPr lang="nl-N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76889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>
            <a:extLst>
              <a:ext uri="{FF2B5EF4-FFF2-40B4-BE49-F238E27FC236}">
                <a16:creationId xmlns:a16="http://schemas.microsoft.com/office/drawing/2014/main" id="{75D3169D-B454-4BCF-9FCD-DB92171D7A54}"/>
              </a:ext>
            </a:extLst>
          </p:cNvPr>
          <p:cNvSpPr/>
          <p:nvPr/>
        </p:nvSpPr>
        <p:spPr>
          <a:xfrm>
            <a:off x="1933303" y="705394"/>
            <a:ext cx="9980023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800" b="1" dirty="0">
                <a:latin typeface="Arial" panose="020B0604020202020204" pitchFamily="34" charset="0"/>
                <a:cs typeface="Arial" panose="020B0604020202020204" pitchFamily="34" charset="0"/>
              </a:rPr>
              <a:t>Wat staat er op het programma vandaag?</a:t>
            </a:r>
          </a:p>
          <a:p>
            <a:endParaRPr lang="nl-NL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  <a:t>Hedendaagse zorgsysteem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  <a:t>Ontdekken hoe je in je vak staat?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  <a:t>Cliënte/Patiënte wie is ze?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  <a:t>Wat neemt ze mee?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  <a:t>Wat roept ze bij je op?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  <a:t>Wat observeer je? Wat doe je wel en wat doe je niet?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  <a:t>basis coachtechnieken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  <a:t>ingebrachte casuïstiek?</a:t>
            </a:r>
          </a:p>
        </p:txBody>
      </p:sp>
    </p:spTree>
    <p:extLst>
      <p:ext uri="{BB962C8B-B14F-4D97-AF65-F5344CB8AC3E}">
        <p14:creationId xmlns:p14="http://schemas.microsoft.com/office/powerpoint/2010/main" val="988394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>
            <a:extLst>
              <a:ext uri="{FF2B5EF4-FFF2-40B4-BE49-F238E27FC236}">
                <a16:creationId xmlns:a16="http://schemas.microsoft.com/office/drawing/2014/main" id="{10186591-1109-40CC-BD85-1942A27DA7D4}"/>
              </a:ext>
            </a:extLst>
          </p:cNvPr>
          <p:cNvSpPr txBox="1"/>
          <p:nvPr/>
        </p:nvSpPr>
        <p:spPr>
          <a:xfrm>
            <a:off x="2299063" y="2121413"/>
            <a:ext cx="722811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b="1">
                <a:latin typeface="Arial" panose="020B0604020202020204" pitchFamily="34" charset="0"/>
                <a:cs typeface="Arial" panose="020B0604020202020204" pitchFamily="34" charset="0"/>
              </a:rPr>
              <a:t>Het hedendaagse Zorgsysteem</a:t>
            </a:r>
          </a:p>
          <a:p>
            <a:endParaRPr lang="nl-NL" sz="3200" b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l-NL" sz="3200">
                <a:latin typeface="Arial" panose="020B0604020202020204" pitchFamily="34" charset="0"/>
                <a:cs typeface="Arial" panose="020B0604020202020204" pitchFamily="34" charset="0"/>
              </a:rPr>
              <a:t>Plussen en Minnen en Meer</a:t>
            </a:r>
            <a:endParaRPr lang="nl-NL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11041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>
            <a:extLst>
              <a:ext uri="{FF2B5EF4-FFF2-40B4-BE49-F238E27FC236}">
                <a16:creationId xmlns:a16="http://schemas.microsoft.com/office/drawing/2014/main" id="{8E4A070C-EE9E-41FD-9368-0D9056793B86}"/>
              </a:ext>
            </a:extLst>
          </p:cNvPr>
          <p:cNvSpPr txBox="1"/>
          <p:nvPr/>
        </p:nvSpPr>
        <p:spPr>
          <a:xfrm>
            <a:off x="1811383" y="1419497"/>
            <a:ext cx="759387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000" b="1" dirty="0">
                <a:latin typeface="Arial" panose="020B0604020202020204" pitchFamily="34" charset="0"/>
                <a:cs typeface="Arial" panose="020B0604020202020204" pitchFamily="34" charset="0"/>
              </a:rPr>
              <a:t>Wie is zij en wie ben jij?</a:t>
            </a:r>
          </a:p>
          <a:p>
            <a:endParaRPr lang="nl-NL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nl-NL" sz="4000" i="1" dirty="0">
                <a:latin typeface="Arial" panose="020B0604020202020204" pitchFamily="34" charset="0"/>
                <a:cs typeface="Arial" panose="020B0604020202020204" pitchFamily="34" charset="0"/>
              </a:rPr>
              <a:t>Verwachtingen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nl-NL" sz="4000" i="1" dirty="0">
                <a:latin typeface="Arial" panose="020B0604020202020204" pitchFamily="34" charset="0"/>
                <a:cs typeface="Arial" panose="020B0604020202020204" pitchFamily="34" charset="0"/>
              </a:rPr>
              <a:t>Labels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nl-NL" sz="4000" i="1" dirty="0">
                <a:latin typeface="Arial" panose="020B0604020202020204" pitchFamily="34" charset="0"/>
                <a:cs typeface="Arial" panose="020B0604020202020204" pitchFamily="34" charset="0"/>
              </a:rPr>
              <a:t>Patronen</a:t>
            </a:r>
          </a:p>
        </p:txBody>
      </p:sp>
    </p:spTree>
    <p:extLst>
      <p:ext uri="{BB962C8B-B14F-4D97-AF65-F5344CB8AC3E}">
        <p14:creationId xmlns:p14="http://schemas.microsoft.com/office/powerpoint/2010/main" val="31425667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>
            <a:extLst>
              <a:ext uri="{FF2B5EF4-FFF2-40B4-BE49-F238E27FC236}">
                <a16:creationId xmlns:a16="http://schemas.microsoft.com/office/drawing/2014/main" id="{D19C3FEF-9AF6-46BD-87BA-2702520568DF}"/>
              </a:ext>
            </a:extLst>
          </p:cNvPr>
          <p:cNvSpPr txBox="1"/>
          <p:nvPr/>
        </p:nvSpPr>
        <p:spPr>
          <a:xfrm>
            <a:off x="1689463" y="478971"/>
            <a:ext cx="8835281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600" b="1" dirty="0">
                <a:latin typeface="Arial" panose="020B0604020202020204" pitchFamily="34" charset="0"/>
                <a:cs typeface="Arial" panose="020B0604020202020204" pitchFamily="34" charset="0"/>
              </a:rPr>
              <a:t>Gedrag van de zorgvrager</a:t>
            </a:r>
          </a:p>
          <a:p>
            <a:endParaRPr lang="nl-NL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3600" dirty="0">
                <a:latin typeface="Arial" panose="020B0604020202020204" pitchFamily="34" charset="0"/>
                <a:cs typeface="Arial" panose="020B0604020202020204" pitchFamily="34" charset="0"/>
              </a:rPr>
              <a:t>Wederzijdse Patronen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3600" dirty="0">
                <a:latin typeface="Arial" panose="020B0604020202020204" pitchFamily="34" charset="0"/>
                <a:cs typeface="Arial" panose="020B0604020202020204" pitchFamily="34" charset="0"/>
              </a:rPr>
              <a:t>Complex gedrag? Of basis emotie te herkennen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3600" dirty="0">
                <a:latin typeface="Arial" panose="020B0604020202020204" pitchFamily="34" charset="0"/>
                <a:cs typeface="Arial" panose="020B0604020202020204" pitchFamily="34" charset="0"/>
              </a:rPr>
              <a:t>Observeren en de kracht ervan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3600" dirty="0">
                <a:latin typeface="Arial" panose="020B0604020202020204" pitchFamily="34" charset="0"/>
                <a:cs typeface="Arial" panose="020B0604020202020204" pitchFamily="34" charset="0"/>
              </a:rPr>
              <a:t>Labels en oordeel, wat kun je ermee?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582196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>
            <a:extLst>
              <a:ext uri="{FF2B5EF4-FFF2-40B4-BE49-F238E27FC236}">
                <a16:creationId xmlns:a16="http://schemas.microsoft.com/office/drawing/2014/main" id="{C7BCCB46-8BD3-4BF0-B8BC-208060A960E8}"/>
              </a:ext>
            </a:extLst>
          </p:cNvPr>
          <p:cNvSpPr txBox="1"/>
          <p:nvPr/>
        </p:nvSpPr>
        <p:spPr>
          <a:xfrm>
            <a:off x="3108960" y="1837508"/>
            <a:ext cx="559961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6600" dirty="0">
                <a:latin typeface="Blackadder ITC" panose="04020505051007020D02" pitchFamily="82" charset="0"/>
              </a:rPr>
              <a:t>Pauze 45 minuten</a:t>
            </a:r>
          </a:p>
        </p:txBody>
      </p:sp>
    </p:spTree>
    <p:extLst>
      <p:ext uri="{BB962C8B-B14F-4D97-AF65-F5344CB8AC3E}">
        <p14:creationId xmlns:p14="http://schemas.microsoft.com/office/powerpoint/2010/main" val="318712491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276</Words>
  <Application>Microsoft Office PowerPoint</Application>
  <PresentationFormat>Breedbeeld</PresentationFormat>
  <Paragraphs>64</Paragraphs>
  <Slides>15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15</vt:i4>
      </vt:variant>
    </vt:vector>
  </HeadingPairs>
  <TitlesOfParts>
    <vt:vector size="20" baseType="lpstr">
      <vt:lpstr>Arial</vt:lpstr>
      <vt:lpstr>Blackadder ITC</vt:lpstr>
      <vt:lpstr>Calibri</vt:lpstr>
      <vt:lpstr>Calibri Light</vt:lpstr>
      <vt:lpstr>Kantoorthema</vt:lpstr>
      <vt:lpstr>Coachend Werken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Coachend Werken</dc:title>
  <dc:creator>Eliane Coutinho</dc:creator>
  <cp:lastModifiedBy>Eliane Coutinho</cp:lastModifiedBy>
  <cp:revision>6</cp:revision>
  <dcterms:created xsi:type="dcterms:W3CDTF">2018-01-31T14:30:16Z</dcterms:created>
  <dcterms:modified xsi:type="dcterms:W3CDTF">2018-01-31T15:26:08Z</dcterms:modified>
</cp:coreProperties>
</file>