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1316" r:id="rId6"/>
    <p:sldId id="1358" r:id="rId7"/>
    <p:sldId id="1360" r:id="rId8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743740-8B73-41ED-8D86-0241EDAC24E4}" v="1" dt="2020-10-25T14:00:50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25-10-2020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Bedrijfshulpverlening</a:t>
            </a:r>
            <a:br>
              <a:rPr lang="nl-NL" dirty="0"/>
            </a:br>
            <a:r>
              <a:rPr lang="nl-NL" dirty="0"/>
              <a:t>Eerste Hulp</a:t>
            </a:r>
            <a:br>
              <a:rPr lang="nl-NL" dirty="0"/>
            </a:br>
            <a:r>
              <a:rPr lang="nl-NL" dirty="0"/>
              <a:t>Reanimatie en AED</a:t>
            </a:r>
            <a:br>
              <a:rPr lang="nl-NL" dirty="0"/>
            </a:br>
            <a:r>
              <a:rPr lang="nl-NL" dirty="0"/>
              <a:t>Brand en Ontruiming</a:t>
            </a:r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BHV  8uur, exclusief 2 uur voorbereiding</a:t>
            </a: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046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Stationsplein 30</a:t>
            </a:r>
          </a:p>
          <a:p>
            <a:r>
              <a:rPr lang="nl-NL" dirty="0"/>
              <a:t>1382 AD Weesp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Basis BHV Eerste Hulp </a:t>
            </a:r>
            <a:r>
              <a:rPr lang="nl-NL" dirty="0" err="1"/>
              <a:t>Rean</a:t>
            </a:r>
            <a:r>
              <a:rPr lang="nl-NL" dirty="0"/>
              <a:t>/AED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Luchtweg blokkade            	15 min     	Start  	  9.00 uur</a:t>
            </a:r>
          </a:p>
          <a:p>
            <a:r>
              <a:rPr lang="nl-NL" dirty="0" err="1"/>
              <a:t>Rautek</a:t>
            </a:r>
            <a:r>
              <a:rPr lang="nl-NL" dirty="0"/>
              <a:t>                                  	 5 min				  9.15</a:t>
            </a:r>
          </a:p>
          <a:p>
            <a:r>
              <a:rPr lang="nl-NL" dirty="0"/>
              <a:t>Bloedingen                        	 	15 min				  9.20</a:t>
            </a:r>
          </a:p>
          <a:p>
            <a:r>
              <a:rPr lang="nl-NL" dirty="0"/>
              <a:t>Brandwonden                   		15 min				  9.35</a:t>
            </a:r>
          </a:p>
          <a:p>
            <a:r>
              <a:rPr lang="nl-NL" dirty="0"/>
              <a:t>Shock                                    	15 min				  9.50</a:t>
            </a:r>
          </a:p>
          <a:p>
            <a:r>
              <a:rPr lang="nl-NL" dirty="0"/>
              <a:t>Breuken en aanverwanten	15 min				10.05</a:t>
            </a:r>
          </a:p>
          <a:p>
            <a:r>
              <a:rPr lang="nl-NL" dirty="0"/>
              <a:t>Wervelletsel                        	15 min 			10.20</a:t>
            </a:r>
          </a:p>
          <a:p>
            <a:r>
              <a:rPr lang="nl-NL" dirty="0"/>
              <a:t>Oogletsel                               	10 min				10.30</a:t>
            </a:r>
          </a:p>
          <a:p>
            <a:r>
              <a:rPr lang="nl-NL" dirty="0"/>
              <a:t>Bewustzijnsstoornissen       	140 min			10.40</a:t>
            </a:r>
          </a:p>
          <a:p>
            <a:r>
              <a:rPr lang="nl-NL" dirty="0"/>
              <a:t>(flauwvallen, bewusteloos, CVA, DM, Epilepsie, Hartstilstand)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Basis BHV Brand en Ontruiming van 13-17 uur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55000" lnSpcReduction="20000"/>
          </a:bodyPr>
          <a:lstStyle/>
          <a:p>
            <a:r>
              <a:rPr lang="nl-NL" b="1" i="1" dirty="0"/>
              <a:t>Brand: </a:t>
            </a:r>
            <a:endParaRPr lang="nl-NL" dirty="0"/>
          </a:p>
          <a:p>
            <a:r>
              <a:rPr lang="nl-NL" dirty="0"/>
              <a:t>Begrip, brand en branddriehoek                                     	</a:t>
            </a:r>
          </a:p>
          <a:p>
            <a:r>
              <a:rPr lang="nl-NL" dirty="0"/>
              <a:t>Ontstaan van brand                                                           	</a:t>
            </a:r>
          </a:p>
          <a:p>
            <a:r>
              <a:rPr lang="nl-NL" dirty="0"/>
              <a:t>Gevaren van brand                                                    		</a:t>
            </a:r>
          </a:p>
          <a:p>
            <a:r>
              <a:rPr lang="nl-NL" dirty="0"/>
              <a:t>Brandklassen A,B,C,D,F                                            	    	</a:t>
            </a:r>
          </a:p>
          <a:p>
            <a:r>
              <a:rPr lang="nl-NL" dirty="0"/>
              <a:t>Kleine blusmiddelen                                                  		</a:t>
            </a:r>
          </a:p>
          <a:p>
            <a:r>
              <a:rPr lang="nl-NL" dirty="0"/>
              <a:t>Praktijktraining, blussen met kleine blusmiddelen         	</a:t>
            </a:r>
          </a:p>
          <a:p>
            <a:r>
              <a:rPr lang="nl-NL" dirty="0"/>
              <a:t>Pauze                                                                                     	</a:t>
            </a:r>
          </a:p>
          <a:p>
            <a:r>
              <a:rPr lang="nl-NL" b="1" i="1" dirty="0"/>
              <a:t>Ontruiming:</a:t>
            </a:r>
            <a:r>
              <a:rPr lang="nl-NL" dirty="0"/>
              <a:t> </a:t>
            </a:r>
          </a:p>
          <a:p>
            <a:r>
              <a:rPr lang="nl-NL" dirty="0"/>
              <a:t>BHV-Plan                          		                                           	</a:t>
            </a:r>
          </a:p>
          <a:p>
            <a:r>
              <a:rPr lang="nl-NL" dirty="0"/>
              <a:t>Ontruimingsplan                                                                 	</a:t>
            </a:r>
          </a:p>
          <a:p>
            <a:r>
              <a:rPr lang="nl-NL" dirty="0"/>
              <a:t>Alarmering                                                                          	</a:t>
            </a:r>
          </a:p>
          <a:p>
            <a:r>
              <a:rPr lang="nl-NL" dirty="0"/>
              <a:t>Preventieve maatregelen en voorzieningen                  	</a:t>
            </a:r>
          </a:p>
          <a:p>
            <a:r>
              <a:rPr lang="nl-NL" dirty="0"/>
              <a:t>Brandmeldinstallatie                                                         	</a:t>
            </a:r>
          </a:p>
          <a:p>
            <a:r>
              <a:rPr lang="nl-NL" dirty="0"/>
              <a:t>Pauze											</a:t>
            </a:r>
          </a:p>
          <a:p>
            <a:r>
              <a:rPr lang="nl-NL" dirty="0"/>
              <a:t>Veiligheid BHV                                                                    	</a:t>
            </a:r>
          </a:p>
          <a:p>
            <a:r>
              <a:rPr lang="nl-NL" dirty="0"/>
              <a:t>Rondleiding op locatie                                                        	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BHV 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endParaRPr lang="nl-NL" sz="1800" dirty="0"/>
          </a:p>
          <a:p>
            <a:r>
              <a:rPr lang="nl-NL" sz="1800" dirty="0"/>
              <a:t>Tijdens de training worden bovengenoemde onderwerpen behandeld waarbij de cursist aan de hand van casussen en beeldmateriaal zelf met de juiste oplossingen en handelswijze moet komen.</a:t>
            </a:r>
          </a:p>
          <a:p>
            <a:r>
              <a:rPr lang="nl-NL" sz="1800" dirty="0"/>
              <a:t>Al onze docenten komen uit de praktijk, Brandweer en Eerste Hulp, Hartbewaking en/of Ambulance. Dat betekent ook dat gewerkt wordt met praktijkvoorbeelden.</a:t>
            </a:r>
          </a:p>
          <a:p>
            <a:r>
              <a:rPr lang="nl-NL" sz="1800" dirty="0"/>
              <a:t>Praktijktraining kleine blusmiddelen komt ook aan de orde.</a:t>
            </a:r>
          </a:p>
          <a:p>
            <a:r>
              <a:rPr lang="nl-NL" sz="1800" dirty="0"/>
              <a:t>Ook is het mogelijk op verzoek van de opdrachtgever, oefeningen op locatie te doen als onderdeel van de training.</a:t>
            </a:r>
          </a:p>
          <a:p>
            <a:r>
              <a:rPr lang="nl-NL" sz="1800" dirty="0"/>
              <a:t>Duur van de  training			8 uur</a:t>
            </a:r>
            <a:endParaRPr lang="nl-NL" sz="200" dirty="0"/>
          </a:p>
          <a:p>
            <a:r>
              <a:rPr lang="nl-NL" sz="1800" dirty="0"/>
              <a:t>Reanimatie/AED en Eerste Hulp	4 uur</a:t>
            </a:r>
          </a:p>
          <a:p>
            <a:r>
              <a:rPr lang="nl-NL" sz="1800" dirty="0"/>
              <a:t>Brand &amp; Ontruiming 				4 uur		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A5A1243287C44CB8ECD98FBDE9864A" ma:contentTypeVersion="4" ma:contentTypeDescription="Een nieuw document maken." ma:contentTypeScope="" ma:versionID="23682d5eafcc6d93e59a01e47281352f">
  <xsd:schema xmlns:xsd="http://www.w3.org/2001/XMLSchema" xmlns:xs="http://www.w3.org/2001/XMLSchema" xmlns:p="http://schemas.microsoft.com/office/2006/metadata/properties" xmlns:ns2="33863c47-d6c7-4f64-8d42-e396c88c50a3" targetNamespace="http://schemas.microsoft.com/office/2006/metadata/properties" ma:root="true" ma:fieldsID="75a3a9b1f8734eb23966b7711287bc4d" ns2:_="">
    <xsd:import namespace="33863c47-d6c7-4f64-8d42-e396c88c50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63c47-d6c7-4f64-8d42-e396c88c5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D12832-832F-47D7-A38D-6242BD62C9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4C158C-A60E-4DC3-BF31-FDE344A97C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2B28C7-892A-41F2-8917-161126A812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863c47-d6c7-4f64-8d42-e396c88c50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9056</TotalTime>
  <Words>344</Words>
  <Application>Microsoft Office PowerPoint</Application>
  <PresentationFormat>Diavoorstelling (4:3)</PresentationFormat>
  <Paragraphs>44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Bedrijfshulpverlening Eerste Hulp Reanimatie en AED Brand en Ontruiming</vt:lpstr>
      <vt:lpstr>Basis BHV Eerste Hulp Rean/AED</vt:lpstr>
      <vt:lpstr>Basis BHV Brand en Ontruiming van 13-17 uur</vt:lpstr>
      <vt:lpstr>BHV Algemeen</vt:lpstr>
    </vt:vector>
  </TitlesOfParts>
  <Company>On My 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Martin van Bakel</cp:lastModifiedBy>
  <cp:revision>328</cp:revision>
  <dcterms:created xsi:type="dcterms:W3CDTF">2010-01-22T10:01:39Z</dcterms:created>
  <dcterms:modified xsi:type="dcterms:W3CDTF">2020-10-25T14:08:46Z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0x010100D1A5A1243287C44CB8ECD98FBDE9864A</vt:lpwstr>
  </property>
</Properties>
</file>