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858000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9356"/>
            <a:ext cx="2971800" cy="493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379356"/>
            <a:ext cx="2971800" cy="493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91CA9-0AAC-4A44-B2CA-E19DFB458B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68195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B24C9-6DFC-4887-86CE-703426986A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5580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D489C-A5A4-4E2E-AA4D-AA857906E83C}" type="slidenum">
              <a:rPr lang="nl-NL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25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D489C-A5A4-4E2E-AA4D-AA857906E83C}" type="slidenum">
              <a:rPr lang="nl-NL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30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D489C-A5A4-4E2E-AA4D-AA857906E83C}" type="slidenum">
              <a:rPr lang="nl-NL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82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8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5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5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6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8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3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8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1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72E4BED-74EB-4D4B-AC3B-492607C09F89}" type="datetimeFigureOut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6-2-2018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D66C18F-9951-4DB1-B391-062A7A22858E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99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2128" y="404664"/>
            <a:ext cx="7543800" cy="1944216"/>
          </a:xfrm>
        </p:spPr>
        <p:txBody>
          <a:bodyPr/>
          <a:lstStyle/>
          <a:p>
            <a:pPr>
              <a:defRPr/>
            </a:pPr>
            <a:r>
              <a:rPr lang="nl-NL" altLang="nl-NL" sz="9600" dirty="0">
                <a:ea typeface="ＭＳ Ｐゴシック" panose="020B0600070205080204" pitchFamily="34" charset="-128"/>
              </a:rPr>
              <a:t/>
            </a:r>
            <a:br>
              <a:rPr lang="nl-NL" altLang="nl-NL" sz="9600" dirty="0">
                <a:ea typeface="ＭＳ Ｐゴシック" panose="020B0600070205080204" pitchFamily="34" charset="-128"/>
              </a:rPr>
            </a:br>
            <a:r>
              <a:rPr lang="nl-NL" altLang="nl-NL" sz="9600" dirty="0">
                <a:ea typeface="ＭＳ Ｐゴシック" panose="020B0600070205080204" pitchFamily="34" charset="-128"/>
              </a:rPr>
              <a:t>	</a:t>
            </a:r>
            <a:r>
              <a:rPr lang="nl-NL" altLang="nl-NL" sz="4400" dirty="0">
                <a:solidFill>
                  <a:schemeClr val="accent1">
                    <a:lumMod val="75000"/>
                  </a:schemeClr>
                </a:solidFill>
                <a:ea typeface="ＭＳ Ｐゴシック" panose="020B0600070205080204" pitchFamily="34" charset="-128"/>
              </a:rPr>
              <a:t>Training:	</a:t>
            </a:r>
            <a:br>
              <a:rPr lang="nl-NL" altLang="nl-NL" sz="4400" dirty="0">
                <a:solidFill>
                  <a:schemeClr val="accent1">
                    <a:lumMod val="75000"/>
                  </a:schemeClr>
                </a:solidFill>
                <a:ea typeface="ＭＳ Ｐゴシック" panose="020B0600070205080204" pitchFamily="34" charset="-128"/>
              </a:rPr>
            </a:br>
            <a:r>
              <a:rPr lang="nl-NL" altLang="nl-NL" sz="4400" dirty="0">
                <a:solidFill>
                  <a:schemeClr val="accent1">
                    <a:lumMod val="75000"/>
                  </a:schemeClr>
                </a:solidFill>
                <a:ea typeface="ＭＳ Ｐゴシック" panose="020B0600070205080204" pitchFamily="34" charset="-128"/>
              </a:rPr>
              <a:t>	Signaleren van Veiligheid</a:t>
            </a:r>
            <a:endParaRPr lang="nl-NL" altLang="nl-N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08920"/>
            <a:ext cx="568863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="" xmlns:a16="http://schemas.microsoft.com/office/drawing/2014/main" id="{6563D00E-C4F5-43B6-A108-C9AC91354682}"/>
              </a:ext>
            </a:extLst>
          </p:cNvPr>
          <p:cNvSpPr txBox="1"/>
          <p:nvPr/>
        </p:nvSpPr>
        <p:spPr>
          <a:xfrm>
            <a:off x="1979712" y="4941168"/>
            <a:ext cx="6762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>
                <a:solidFill>
                  <a:schemeClr val="accent1">
                    <a:lumMod val="75000"/>
                  </a:schemeClr>
                </a:solidFill>
              </a:rPr>
              <a:t>Theo Klooster</a:t>
            </a:r>
          </a:p>
        </p:txBody>
      </p:sp>
    </p:spTree>
    <p:extLst>
      <p:ext uri="{BB962C8B-B14F-4D97-AF65-F5344CB8AC3E}">
        <p14:creationId xmlns:p14="http://schemas.microsoft.com/office/powerpoint/2010/main" val="14109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="" xmlns:a16="http://schemas.microsoft.com/office/drawing/2014/main" id="{B12F255D-1C55-482B-BE90-A75FB7F50DDE}"/>
              </a:ext>
            </a:extLst>
          </p:cNvPr>
          <p:cNvSpPr/>
          <p:nvPr/>
        </p:nvSpPr>
        <p:spPr>
          <a:xfrm>
            <a:off x="1979712" y="404664"/>
            <a:ext cx="47370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nl-NL" altLang="nl-NL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Programma Dag 1</a:t>
            </a:r>
            <a:endParaRPr lang="nl-NL" altLang="nl-NL" sz="4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="" xmlns:a16="http://schemas.microsoft.com/office/drawing/2014/main" id="{061B2325-DA05-48F4-BB13-479AB56EE50A}"/>
              </a:ext>
            </a:extLst>
          </p:cNvPr>
          <p:cNvSpPr/>
          <p:nvPr/>
        </p:nvSpPr>
        <p:spPr>
          <a:xfrm>
            <a:off x="1835696" y="1484784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Kennismaking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Basisprincipes oplossingsgericht werken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Vragen, vragen, vragen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Basisprincipes Signs of Safety en Partnering </a:t>
            </a:r>
            <a:r>
              <a:rPr lang="nl-NL" altLang="nl-NL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</a:t>
            </a: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Safety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Basisprincipes systeemgericht werken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 Kolommen</a:t>
            </a:r>
          </a:p>
        </p:txBody>
      </p:sp>
    </p:spTree>
    <p:extLst>
      <p:ext uri="{BB962C8B-B14F-4D97-AF65-F5344CB8AC3E}">
        <p14:creationId xmlns:p14="http://schemas.microsoft.com/office/powerpoint/2010/main" val="31928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="" xmlns:a16="http://schemas.microsoft.com/office/drawing/2014/main" id="{689E6CAE-B70C-4D7E-B8A2-E8D33E603451}"/>
              </a:ext>
            </a:extLst>
          </p:cNvPr>
          <p:cNvSpPr/>
          <p:nvPr/>
        </p:nvSpPr>
        <p:spPr>
          <a:xfrm>
            <a:off x="1619672" y="10181"/>
            <a:ext cx="47370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nl-NL" altLang="nl-NL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Programma Dag 2</a:t>
            </a:r>
            <a:endParaRPr lang="nl-NL" altLang="nl-NL" sz="4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="" xmlns:a16="http://schemas.microsoft.com/office/drawing/2014/main" id="{A6943472-C894-4234-8145-04881BBE2C0C}"/>
              </a:ext>
            </a:extLst>
          </p:cNvPr>
          <p:cNvSpPr/>
          <p:nvPr/>
        </p:nvSpPr>
        <p:spPr>
          <a:xfrm>
            <a:off x="323528" y="1052736"/>
            <a:ext cx="785812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Terugkijken en vooruit kijken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Wat is nu veiligheid?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Film – De kracht van partnerschap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 een eigen casus:</a:t>
            </a:r>
          </a:p>
          <a:p>
            <a:pPr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	</a:t>
            </a:r>
            <a:r>
              <a:rPr lang="nl-NL" altLang="nl-NL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-	</a:t>
            </a: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Netwerk in kaart brengen</a:t>
            </a:r>
          </a:p>
          <a:p>
            <a:pPr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	-	Genogram</a:t>
            </a:r>
          </a:p>
          <a:p>
            <a:pPr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	-	</a:t>
            </a:r>
            <a:r>
              <a:rPr lang="nl-NL" altLang="nl-NL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Safetycirkels</a:t>
            </a: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/ 						</a:t>
            </a:r>
            <a:r>
              <a:rPr lang="nl-NL" altLang="nl-NL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VeiligheidsSociocirkels</a:t>
            </a:r>
            <a:endParaRPr lang="nl-NL" altLang="nl-NL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	-	3 Kolommen/ Framework</a:t>
            </a:r>
          </a:p>
          <a:p>
            <a:pPr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	-	Grootste zorg voor de toekomst</a:t>
            </a:r>
          </a:p>
          <a:p>
            <a:pPr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	-	Belang netwerk </a:t>
            </a:r>
            <a:r>
              <a:rPr lang="nl-NL" altLang="nl-NL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betrekken</a:t>
            </a:r>
          </a:p>
          <a:p>
            <a:pPr>
              <a:defRPr/>
            </a:pPr>
            <a:r>
              <a:rPr lang="nl-NL" altLang="nl-N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	</a:t>
            </a:r>
            <a:r>
              <a:rPr lang="nl-NL" altLang="nl-NL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-	Eigen implementatie van het geleerde </a:t>
            </a:r>
            <a:endParaRPr lang="nl-NL" altLang="nl-NL" sz="2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nl-NL" altLang="nl-NL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1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ir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i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53</Words>
  <Application>Microsoft Office PowerPoint</Application>
  <PresentationFormat>Diavoorstelling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Palatino Linotype</vt:lpstr>
      <vt:lpstr>Wingdings</vt:lpstr>
      <vt:lpstr>Elementair</vt:lpstr>
      <vt:lpstr>  Training:   Signaleren van Veiligheid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Verdiepingstraining Signs of Safety</dc:title>
  <dc:creator>Windows User</dc:creator>
  <cp:lastModifiedBy>Theo Klooster</cp:lastModifiedBy>
  <cp:revision>25</cp:revision>
  <cp:lastPrinted>2018-01-16T18:11:53Z</cp:lastPrinted>
  <dcterms:created xsi:type="dcterms:W3CDTF">2014-10-18T16:04:58Z</dcterms:created>
  <dcterms:modified xsi:type="dcterms:W3CDTF">2018-02-06T10:41:13Z</dcterms:modified>
</cp:coreProperties>
</file>