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95" r:id="rId2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236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3B4B0A-8D4C-4304-A81F-2E7023200649}" type="datetimeFigureOut">
              <a:rPr lang="nl-NL" smtClean="0"/>
              <a:t>17-3-2021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F0A267-9808-41A5-B892-ECC4CFE77B3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347468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" name="Google Shape;320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21" name="Google Shape;321;p1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2" name="Google Shape;322;p15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850249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="" xmlns:a16="http://schemas.microsoft.com/office/drawing/2014/main" id="{D3AECF91-0494-4295-820B-D93DB925FE6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="" xmlns:a16="http://schemas.microsoft.com/office/drawing/2014/main" id="{4F24B427-3BAE-4457-AABC-1F00600CF77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="" xmlns:a16="http://schemas.microsoft.com/office/drawing/2014/main" id="{93FAFA6F-1D48-48D7-A4AB-A0002AB600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02943-2564-4B73-A3D5-B001CD94C7AD}" type="datetimeFigureOut">
              <a:rPr lang="nl-NL" smtClean="0"/>
              <a:t>17-3-2021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="" xmlns:a16="http://schemas.microsoft.com/office/drawing/2014/main" id="{13E853A0-A596-4C1E-B56E-E842FE6D87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="" xmlns:a16="http://schemas.microsoft.com/office/drawing/2014/main" id="{8B11FBE9-CE7C-4437-ABD7-4208755D29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61F19-D28A-436F-ADBD-6E783508E8A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274127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="" xmlns:a16="http://schemas.microsoft.com/office/drawing/2014/main" id="{1D00BB51-4562-4A01-AC6C-5A12F0BDFD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="" xmlns:a16="http://schemas.microsoft.com/office/drawing/2014/main" id="{82F6BDBE-44AA-4084-A42B-0E39F41802F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="" xmlns:a16="http://schemas.microsoft.com/office/drawing/2014/main" id="{332DE5FC-7F05-4069-B8C9-57A5DCD2C0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02943-2564-4B73-A3D5-B001CD94C7AD}" type="datetimeFigureOut">
              <a:rPr lang="nl-NL" smtClean="0"/>
              <a:t>17-3-2021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="" xmlns:a16="http://schemas.microsoft.com/office/drawing/2014/main" id="{1081A80F-E10F-4DC5-8C94-12B52A4CA6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="" xmlns:a16="http://schemas.microsoft.com/office/drawing/2014/main" id="{88FC44BE-9BC0-4B22-BA61-ECC62922D0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61F19-D28A-436F-ADBD-6E783508E8A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054384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="" xmlns:a16="http://schemas.microsoft.com/office/drawing/2014/main" id="{99F70AB1-975E-4C8C-92CD-BDCD989A7EE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="" xmlns:a16="http://schemas.microsoft.com/office/drawing/2014/main" id="{4E3BF03F-2F86-4B3E-9846-8F0AA737D9A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="" xmlns:a16="http://schemas.microsoft.com/office/drawing/2014/main" id="{C5C10E66-087A-462B-943A-DB11DD8EBB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02943-2564-4B73-A3D5-B001CD94C7AD}" type="datetimeFigureOut">
              <a:rPr lang="nl-NL" smtClean="0"/>
              <a:t>17-3-2021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="" xmlns:a16="http://schemas.microsoft.com/office/drawing/2014/main" id="{DA17DDE3-8F80-436F-91B1-DF36674FEB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="" xmlns:a16="http://schemas.microsoft.com/office/drawing/2014/main" id="{BDE1BBBF-D106-4A58-95B4-E9A0DE6AD7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61F19-D28A-436F-ADBD-6E783508E8A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951099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="" xmlns:a16="http://schemas.microsoft.com/office/drawing/2014/main" id="{A58EE89D-31DF-4721-B893-A2CC689C55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="" xmlns:a16="http://schemas.microsoft.com/office/drawing/2014/main" id="{A3FD5067-D900-496E-B29A-8AECBEE8DD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="" xmlns:a16="http://schemas.microsoft.com/office/drawing/2014/main" id="{FAF66C4E-62EC-40EB-9AD9-866F24ED49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02943-2564-4B73-A3D5-B001CD94C7AD}" type="datetimeFigureOut">
              <a:rPr lang="nl-NL" smtClean="0"/>
              <a:t>17-3-2021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="" xmlns:a16="http://schemas.microsoft.com/office/drawing/2014/main" id="{6B45A278-0B97-447D-8E21-ECE0954E5D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="" xmlns:a16="http://schemas.microsoft.com/office/drawing/2014/main" id="{EC6F2A46-E7FA-4E20-ACF2-C3A9973169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61F19-D28A-436F-ADBD-6E783508E8A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152205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="" xmlns:a16="http://schemas.microsoft.com/office/drawing/2014/main" id="{7791C4D7-2556-4490-894D-FBFD957476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="" xmlns:a16="http://schemas.microsoft.com/office/drawing/2014/main" id="{AC0FAD5B-DE11-444E-978A-FC456D8ED3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="" xmlns:a16="http://schemas.microsoft.com/office/drawing/2014/main" id="{6FAB9C66-732C-4942-9A31-BB501ED418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02943-2564-4B73-A3D5-B001CD94C7AD}" type="datetimeFigureOut">
              <a:rPr lang="nl-NL" smtClean="0"/>
              <a:t>17-3-2021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="" xmlns:a16="http://schemas.microsoft.com/office/drawing/2014/main" id="{9906D2FE-0B33-4E23-98E4-4BE7847962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="" xmlns:a16="http://schemas.microsoft.com/office/drawing/2014/main" id="{C66FBB1E-92FC-49F5-9A98-A341FA4CF6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61F19-D28A-436F-ADBD-6E783508E8A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504273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="" xmlns:a16="http://schemas.microsoft.com/office/drawing/2014/main" id="{F1E06713-9D84-4C3F-8667-5A3A9593AD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="" xmlns:a16="http://schemas.microsoft.com/office/drawing/2014/main" id="{8817E4F1-6277-432C-B1A0-D0DE2F6401A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="" xmlns:a16="http://schemas.microsoft.com/office/drawing/2014/main" id="{A48B10A3-7DD0-428A-9458-CA049C035C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="" xmlns:a16="http://schemas.microsoft.com/office/drawing/2014/main" id="{2DA15633-6B87-458E-ABEF-894E7098E1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02943-2564-4B73-A3D5-B001CD94C7AD}" type="datetimeFigureOut">
              <a:rPr lang="nl-NL" smtClean="0"/>
              <a:t>17-3-2021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="" xmlns:a16="http://schemas.microsoft.com/office/drawing/2014/main" id="{23DF64C2-1936-4508-999F-8DC5C5B009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="" xmlns:a16="http://schemas.microsoft.com/office/drawing/2014/main" id="{78A3A193-EB1F-423E-B363-B751D3DCC4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61F19-D28A-436F-ADBD-6E783508E8A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971487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="" xmlns:a16="http://schemas.microsoft.com/office/drawing/2014/main" id="{69BF7DAC-A89C-472B-9C11-7CAE190398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="" xmlns:a16="http://schemas.microsoft.com/office/drawing/2014/main" id="{A6509C4E-79E0-4C9B-B3A1-238BB9A43D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="" xmlns:a16="http://schemas.microsoft.com/office/drawing/2014/main" id="{083D0C9B-17CE-4367-A76A-71B8946369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="" xmlns:a16="http://schemas.microsoft.com/office/drawing/2014/main" id="{271249B4-E01E-4938-A5E6-15715ACF6C7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="" xmlns:a16="http://schemas.microsoft.com/office/drawing/2014/main" id="{87B9173F-68B3-4FD5-87EF-F6A62E25E84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="" xmlns:a16="http://schemas.microsoft.com/office/drawing/2014/main" id="{7518BA18-A7ED-4863-A346-22F4D8B968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02943-2564-4B73-A3D5-B001CD94C7AD}" type="datetimeFigureOut">
              <a:rPr lang="nl-NL" smtClean="0"/>
              <a:t>17-3-2021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="" xmlns:a16="http://schemas.microsoft.com/office/drawing/2014/main" id="{021D41C0-641C-4C63-ACEF-3ECC0EC813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="" xmlns:a16="http://schemas.microsoft.com/office/drawing/2014/main" id="{9C6080C6-8791-4A16-A0C5-AF3A37BA29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61F19-D28A-436F-ADBD-6E783508E8A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923492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="" xmlns:a16="http://schemas.microsoft.com/office/drawing/2014/main" id="{EAC70AB4-C7B9-408C-B070-77D7C7B440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="" xmlns:a16="http://schemas.microsoft.com/office/drawing/2014/main" id="{3129B17B-3080-4E2A-AEB5-29B73F7640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02943-2564-4B73-A3D5-B001CD94C7AD}" type="datetimeFigureOut">
              <a:rPr lang="nl-NL" smtClean="0"/>
              <a:t>17-3-2021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="" xmlns:a16="http://schemas.microsoft.com/office/drawing/2014/main" id="{E874E019-A2EF-4602-A900-4E603730F4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="" xmlns:a16="http://schemas.microsoft.com/office/drawing/2014/main" id="{6485DCED-D3D0-43C4-8050-62DCEF27AD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61F19-D28A-436F-ADBD-6E783508E8A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685924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="" xmlns:a16="http://schemas.microsoft.com/office/drawing/2014/main" id="{A236C606-045D-4D2D-8E50-403B2D9A44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02943-2564-4B73-A3D5-B001CD94C7AD}" type="datetimeFigureOut">
              <a:rPr lang="nl-NL" smtClean="0"/>
              <a:t>17-3-2021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="" xmlns:a16="http://schemas.microsoft.com/office/drawing/2014/main" id="{2A2413D6-531A-4F27-8B4C-D621437D9F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="" xmlns:a16="http://schemas.microsoft.com/office/drawing/2014/main" id="{34376E83-4746-4EA3-ADCA-0386746718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61F19-D28A-436F-ADBD-6E783508E8A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127995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="" xmlns:a16="http://schemas.microsoft.com/office/drawing/2014/main" id="{75FBD11D-4199-4D24-AFFB-1BE0169351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="" xmlns:a16="http://schemas.microsoft.com/office/drawing/2014/main" id="{6C768ABE-A278-497A-9DE9-2C5F6A5FC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="" xmlns:a16="http://schemas.microsoft.com/office/drawing/2014/main" id="{32E22AC9-DEE1-4224-A3F9-97F1F7AA3E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="" xmlns:a16="http://schemas.microsoft.com/office/drawing/2014/main" id="{01D85BA0-5B70-4C35-BEFC-973592EF5A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02943-2564-4B73-A3D5-B001CD94C7AD}" type="datetimeFigureOut">
              <a:rPr lang="nl-NL" smtClean="0"/>
              <a:t>17-3-2021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="" xmlns:a16="http://schemas.microsoft.com/office/drawing/2014/main" id="{E250B697-3AB6-46BE-A5E8-7C38F31B41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="" xmlns:a16="http://schemas.microsoft.com/office/drawing/2014/main" id="{B940B954-805F-43DB-A6ED-0B04B42742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61F19-D28A-436F-ADBD-6E783508E8A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258658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="" xmlns:a16="http://schemas.microsoft.com/office/drawing/2014/main" id="{5EA66F50-B3F1-4A45-83C8-AB30F857E8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="" xmlns:a16="http://schemas.microsoft.com/office/drawing/2014/main" id="{02DD687A-6D25-401E-8A0C-267F2738DAA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="" xmlns:a16="http://schemas.microsoft.com/office/drawing/2014/main" id="{152BFDC7-4663-4CE6-9042-0CF55BF72D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="" xmlns:a16="http://schemas.microsoft.com/office/drawing/2014/main" id="{CB71DC31-3F41-4746-BA4B-70DBBDF34B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02943-2564-4B73-A3D5-B001CD94C7AD}" type="datetimeFigureOut">
              <a:rPr lang="nl-NL" smtClean="0"/>
              <a:t>17-3-2021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="" xmlns:a16="http://schemas.microsoft.com/office/drawing/2014/main" id="{008E2BF9-7FAE-46B8-921B-B77A0AB6FA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="" xmlns:a16="http://schemas.microsoft.com/office/drawing/2014/main" id="{B0D5A24B-6450-4717-8775-756A7311E8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61F19-D28A-436F-ADBD-6E783508E8A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711627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="" xmlns:a16="http://schemas.microsoft.com/office/drawing/2014/main" id="{59521820-4BBB-4EC2-97FC-9E8D39CC8A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="" xmlns:a16="http://schemas.microsoft.com/office/drawing/2014/main" id="{0C5FC9FC-2F9B-4D03-80AC-45D2B6E533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="" xmlns:a16="http://schemas.microsoft.com/office/drawing/2014/main" id="{25B422BE-D7DB-425B-B456-62B6E154024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C02943-2564-4B73-A3D5-B001CD94C7AD}" type="datetimeFigureOut">
              <a:rPr lang="nl-NL" smtClean="0"/>
              <a:t>17-3-2021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="" xmlns:a16="http://schemas.microsoft.com/office/drawing/2014/main" id="{BBF1D88C-F2BC-49E3-8B0D-8DC3BED6C68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="" xmlns:a16="http://schemas.microsoft.com/office/drawing/2014/main" id="{6CA87CB4-ED17-4A5F-94F9-0BA5ABBD4C7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361F19-D28A-436F-ADBD-6E783508E8A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840765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5" name="Google Shape;325;p15"/>
          <p:cNvCxnSpPr/>
          <p:nvPr/>
        </p:nvCxnSpPr>
        <p:spPr>
          <a:xfrm rot="10800000">
            <a:off x="3087881" y="5811140"/>
            <a:ext cx="0" cy="11395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pic>
        <p:nvPicPr>
          <p:cNvPr id="328" name="Google Shape;328;p15"/>
          <p:cNvPicPr preferRelativeResize="0"/>
          <p:nvPr/>
        </p:nvPicPr>
        <p:blipFill rotWithShape="1">
          <a:blip r:embed="rId3">
            <a:alphaModFix/>
          </a:blip>
          <a:srcRect r="51792"/>
          <a:stretch/>
        </p:blipFill>
        <p:spPr>
          <a:xfrm>
            <a:off x="10911840" y="644435"/>
            <a:ext cx="596470" cy="447934"/>
          </a:xfrm>
          <a:prstGeom prst="rect">
            <a:avLst/>
          </a:prstGeom>
          <a:noFill/>
          <a:ln>
            <a:noFill/>
          </a:ln>
        </p:spPr>
      </p:pic>
      <p:sp>
        <p:nvSpPr>
          <p:cNvPr id="330" name="Google Shape;330;p15"/>
          <p:cNvSpPr/>
          <p:nvPr/>
        </p:nvSpPr>
        <p:spPr>
          <a:xfrm>
            <a:off x="-1810258" y="-2901171"/>
            <a:ext cx="5400000" cy="5400000"/>
          </a:xfrm>
          <a:prstGeom prst="ellipse">
            <a:avLst/>
          </a:prstGeom>
          <a:solidFill>
            <a:srgbClr val="52BFD1">
              <a:alpha val="8000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1" name="Google Shape;331;p15"/>
          <p:cNvSpPr txBox="1"/>
          <p:nvPr/>
        </p:nvSpPr>
        <p:spPr>
          <a:xfrm>
            <a:off x="97772" y="0"/>
            <a:ext cx="3747331" cy="15359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72A5C"/>
              </a:buClr>
              <a:buSzPts val="6000"/>
              <a:buFont typeface="Calibri"/>
              <a:buNone/>
            </a:pPr>
            <a:r>
              <a:rPr lang="en-US" sz="4000" b="1" dirty="0" err="1">
                <a:solidFill>
                  <a:srgbClr val="272A5C"/>
                </a:solidFill>
                <a:latin typeface="Calibri"/>
                <a:ea typeface="Calibri"/>
                <a:cs typeface="Calibri"/>
                <a:sym typeface="Calibri"/>
              </a:rPr>
              <a:t>Programma</a:t>
            </a:r>
            <a:endParaRPr sz="4000" dirty="0"/>
          </a:p>
        </p:txBody>
      </p:sp>
      <p:graphicFrame>
        <p:nvGraphicFramePr>
          <p:cNvPr id="2" name="Tabel 2">
            <a:extLst>
              <a:ext uri="{FF2B5EF4-FFF2-40B4-BE49-F238E27FC236}">
                <a16:creationId xmlns="" xmlns:a16="http://schemas.microsoft.com/office/drawing/2014/main" id="{E59E2A3A-6BF5-4A71-8146-C9ACDEECB7E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2507494"/>
              </p:ext>
            </p:extLst>
          </p:nvPr>
        </p:nvGraphicFramePr>
        <p:xfrm>
          <a:off x="3143841" y="1707604"/>
          <a:ext cx="8127999" cy="3749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9333">
                  <a:extLst>
                    <a:ext uri="{9D8B030D-6E8A-4147-A177-3AD203B41FA5}">
                      <a16:colId xmlns="" xmlns:a16="http://schemas.microsoft.com/office/drawing/2014/main" val="3170762668"/>
                    </a:ext>
                  </a:extLst>
                </a:gridCol>
                <a:gridCol w="3747495">
                  <a:extLst>
                    <a:ext uri="{9D8B030D-6E8A-4147-A177-3AD203B41FA5}">
                      <a16:colId xmlns="" xmlns:a16="http://schemas.microsoft.com/office/drawing/2014/main" val="834370305"/>
                    </a:ext>
                  </a:extLst>
                </a:gridCol>
                <a:gridCol w="1671171">
                  <a:extLst>
                    <a:ext uri="{9D8B030D-6E8A-4147-A177-3AD203B41FA5}">
                      <a16:colId xmlns="" xmlns:a16="http://schemas.microsoft.com/office/drawing/2014/main" val="1841043926"/>
                    </a:ext>
                  </a:extLst>
                </a:gridCol>
              </a:tblGrid>
              <a:tr h="322768">
                <a:tc>
                  <a:txBody>
                    <a:bodyPr/>
                    <a:lstStyle/>
                    <a:p>
                      <a:r>
                        <a:rPr lang="nl-NL" dirty="0"/>
                        <a:t>onderwerp</a:t>
                      </a:r>
                    </a:p>
                  </a:txBody>
                  <a:tcPr>
                    <a:solidFill>
                      <a:srgbClr val="52BFD1"/>
                    </a:solidFill>
                  </a:tcPr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>
                    <a:solidFill>
                      <a:srgbClr val="52BFD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Tijdsinvestering</a:t>
                      </a:r>
                    </a:p>
                  </a:txBody>
                  <a:tcPr>
                    <a:solidFill>
                      <a:srgbClr val="52BFD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453415166"/>
                  </a:ext>
                </a:extLst>
              </a:tr>
              <a:tr h="564845">
                <a:tc>
                  <a:txBody>
                    <a:bodyPr/>
                    <a:lstStyle/>
                    <a:p>
                      <a:r>
                        <a:rPr lang="nl-NL" dirty="0">
                          <a:solidFill>
                            <a:srgbClr val="272A5C"/>
                          </a:solidFill>
                        </a:rPr>
                        <a:t>Interactieve opening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>
                          <a:solidFill>
                            <a:srgbClr val="272A5C"/>
                          </a:solidFill>
                        </a:rPr>
                        <a:t>Wat is ethiek, welk beeld heeft iedereen erbij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>
                          <a:solidFill>
                            <a:srgbClr val="272A5C"/>
                          </a:solidFill>
                        </a:rPr>
                        <a:t>15 min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735131662"/>
                  </a:ext>
                </a:extLst>
              </a:tr>
              <a:tr h="1048998">
                <a:tc>
                  <a:txBody>
                    <a:bodyPr/>
                    <a:lstStyle/>
                    <a:p>
                      <a:r>
                        <a:rPr lang="nl-NL" dirty="0">
                          <a:solidFill>
                            <a:srgbClr val="272A5C"/>
                          </a:solidFill>
                        </a:rPr>
                        <a:t>Theoretisch kader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>
                          <a:solidFill>
                            <a:srgbClr val="272A5C"/>
                          </a:solidFill>
                        </a:rPr>
                        <a:t>Achtergrondinformatie over vormen van ethiek, de link met juridische kader, uitleg over toepassing in de praktijk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>
                          <a:solidFill>
                            <a:srgbClr val="272A5C"/>
                          </a:solidFill>
                        </a:rPr>
                        <a:t>45 min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357788212"/>
                  </a:ext>
                </a:extLst>
              </a:tr>
              <a:tr h="564845">
                <a:tc>
                  <a:txBody>
                    <a:bodyPr/>
                    <a:lstStyle/>
                    <a:p>
                      <a:r>
                        <a:rPr lang="nl-NL" dirty="0">
                          <a:solidFill>
                            <a:srgbClr val="272A5C"/>
                          </a:solidFill>
                        </a:rPr>
                        <a:t>Casuïstiek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>
                          <a:solidFill>
                            <a:srgbClr val="272A5C"/>
                          </a:solidFill>
                        </a:rPr>
                        <a:t>In groepjes aan de slag met ethische dilemma’s, hoe ga je de dialoog aan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>
                          <a:solidFill>
                            <a:srgbClr val="272A5C"/>
                          </a:solidFill>
                        </a:rPr>
                        <a:t>90 min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889562724"/>
                  </a:ext>
                </a:extLst>
              </a:tr>
              <a:tr h="327251">
                <a:tc>
                  <a:txBody>
                    <a:bodyPr/>
                    <a:lstStyle/>
                    <a:p>
                      <a:r>
                        <a:rPr lang="nl-NL" dirty="0">
                          <a:solidFill>
                            <a:srgbClr val="272A5C"/>
                          </a:solidFill>
                        </a:rPr>
                        <a:t>Afsluiting en borging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mtClean="0">
                          <a:solidFill>
                            <a:srgbClr val="272A5C"/>
                          </a:solidFill>
                        </a:rPr>
                        <a:t>Terugkoppeling </a:t>
                      </a:r>
                      <a:r>
                        <a:rPr lang="nl-NL" dirty="0">
                          <a:solidFill>
                            <a:srgbClr val="272A5C"/>
                          </a:solidFill>
                        </a:rPr>
                        <a:t>van ervaringen en inventariseren van wensen voor de toekomst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>
                          <a:solidFill>
                            <a:srgbClr val="272A5C"/>
                          </a:solidFill>
                        </a:rPr>
                        <a:t>30 min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73333850"/>
                  </a:ext>
                </a:extLst>
              </a:tr>
            </a:tbl>
          </a:graphicData>
        </a:graphic>
      </p:graphicFrame>
      <p:sp>
        <p:nvSpPr>
          <p:cNvPr id="3" name="Tekstvak 2">
            <a:extLst>
              <a:ext uri="{FF2B5EF4-FFF2-40B4-BE49-F238E27FC236}">
                <a16:creationId xmlns="" xmlns:a16="http://schemas.microsoft.com/office/drawing/2014/main" id="{864DF7AF-ED65-4450-BA17-830C1FBBDE38}"/>
              </a:ext>
            </a:extLst>
          </p:cNvPr>
          <p:cNvSpPr txBox="1"/>
          <p:nvPr/>
        </p:nvSpPr>
        <p:spPr>
          <a:xfrm>
            <a:off x="3087879" y="5453203"/>
            <a:ext cx="82399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rgbClr val="272A5C"/>
                </a:solidFill>
              </a:rPr>
              <a:t>Totaal </a:t>
            </a:r>
            <a:r>
              <a:rPr lang="nl-NL" dirty="0" err="1">
                <a:solidFill>
                  <a:srgbClr val="272A5C"/>
                </a:solidFill>
              </a:rPr>
              <a:t>excl</a:t>
            </a:r>
            <a:r>
              <a:rPr lang="nl-NL" dirty="0">
                <a:solidFill>
                  <a:srgbClr val="272A5C"/>
                </a:solidFill>
              </a:rPr>
              <a:t> pauze</a:t>
            </a:r>
            <a:r>
              <a:rPr lang="nl-NL">
                <a:solidFill>
                  <a:srgbClr val="272A5C"/>
                </a:solidFill>
              </a:rPr>
              <a:t>: 180  </a:t>
            </a:r>
            <a:r>
              <a:rPr lang="nl-NL" dirty="0">
                <a:solidFill>
                  <a:srgbClr val="272A5C"/>
                </a:solidFill>
              </a:rPr>
              <a:t>minuten -&gt; 3 accreditatiepunten</a:t>
            </a:r>
          </a:p>
        </p:txBody>
      </p:sp>
    </p:spTree>
    <p:extLst>
      <p:ext uri="{BB962C8B-B14F-4D97-AF65-F5344CB8AC3E}">
        <p14:creationId xmlns:p14="http://schemas.microsoft.com/office/powerpoint/2010/main" val="1286216100"/>
      </p:ext>
    </p:extLst>
  </p:cSld>
  <p:clrMapOvr>
    <a:masterClrMapping/>
  </p:clrMapOvr>
  <p:transition spd="med">
    <p:push/>
  </p:transition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81</Words>
  <Application>Microsoft Office PowerPoint</Application>
  <PresentationFormat>Breedbeeld</PresentationFormat>
  <Paragraphs>17</Paragraphs>
  <Slides>1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Kantoorthema</vt:lpstr>
      <vt:lpstr>PowerPoint-presentatie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Esther Martens</dc:creator>
  <cp:lastModifiedBy>Robin Sijs</cp:lastModifiedBy>
  <cp:revision>4</cp:revision>
  <dcterms:created xsi:type="dcterms:W3CDTF">2021-02-15T12:43:56Z</dcterms:created>
  <dcterms:modified xsi:type="dcterms:W3CDTF">2021-03-17T14:26:38Z</dcterms:modified>
</cp:coreProperties>
</file>