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sldIdLst>
    <p:sldId id="256" r:id="rId5"/>
    <p:sldId id="1316" r:id="rId6"/>
    <p:sldId id="1361" r:id="rId7"/>
    <p:sldId id="1362" r:id="rId8"/>
  </p:sldIdLst>
  <p:sldSz cx="9144000" cy="6858000" type="screen4x3"/>
  <p:notesSz cx="9144000" cy="6858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D9B"/>
    <a:srgbClr val="0070B3"/>
    <a:srgbClr val="1C1E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AD266D-3B79-417A-B572-EA897DE8A43B}" v="18" dt="2019-02-07T15:23:37.0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94"/>
    </p:cViewPr>
  </p:sorterViewPr>
  <p:notesViewPr>
    <p:cSldViewPr snapToObjects="1">
      <p:cViewPr varScale="1">
        <p:scale>
          <a:sx n="57" d="100"/>
          <a:sy n="57" d="100"/>
        </p:scale>
        <p:origin x="-2556" y="-78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43442-1C3E-47F1-B233-F1B495E8BD39}" type="datetimeFigureOut">
              <a:rPr lang="nl-NL" smtClean="0"/>
              <a:pPr/>
              <a:t>2-3-2021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32C4B-5C9E-49E5-83D7-5E4840D194E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246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32C4B-5C9E-49E5-83D7-5E4840D194EF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32C4B-5C9E-49E5-83D7-5E4840D194EF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2-3-2021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2-3-2021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2-3-2021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2-3-2021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2-3-2021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2-3-2021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2-3-2021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2-3-2021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2-3-2021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2-3-2021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2-3-2021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006D9B"/>
            </a:gs>
            <a:gs pos="23000">
              <a:schemeClr val="bg1"/>
            </a:gs>
          </a:gsLst>
          <a:lin ang="29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50B87-58E3-5243-B17D-E5E6F4C88CC9}" type="datetimeFigureOut">
              <a:rPr lang="nl-NL" smtClean="0"/>
              <a:pPr/>
              <a:t>2-3-2021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dirty="0"/>
            </a:br>
            <a:r>
              <a:rPr lang="nl-NL" dirty="0"/>
              <a:t>Eerste Hulp</a:t>
            </a:r>
            <a:br>
              <a:rPr lang="nl-NL" dirty="0"/>
            </a:br>
            <a:r>
              <a:rPr lang="nl-NL" dirty="0"/>
              <a:t>Reanimatie en AED</a:t>
            </a:r>
            <a:br>
              <a:rPr lang="nl-NL" dirty="0"/>
            </a:b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Duur: totaal  8 uur , exclusief 2 uur voorbereiding</a:t>
            </a:r>
          </a:p>
        </p:txBody>
      </p:sp>
      <p:pic>
        <p:nvPicPr>
          <p:cNvPr id="5" name="Afbeelding 4" descr="AED-logo_versi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2" y="188640"/>
            <a:ext cx="1516663" cy="764704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835696" y="404664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Stationsplein 30</a:t>
            </a:r>
          </a:p>
          <a:p>
            <a:r>
              <a:rPr lang="nl-NL" dirty="0"/>
              <a:t>1382 AD Weesp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Cursus Eerste Hulp </a:t>
            </a:r>
            <a:r>
              <a:rPr lang="nl-NL" dirty="0" err="1"/>
              <a:t>Rean</a:t>
            </a:r>
            <a:r>
              <a:rPr lang="nl-NL" dirty="0"/>
              <a:t>/AED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dirty="0"/>
              <a:t>Luchtweg blokkade            	30 min     	Start  	  8.30 uur</a:t>
            </a:r>
          </a:p>
          <a:p>
            <a:r>
              <a:rPr lang="nl-NL" dirty="0" err="1"/>
              <a:t>Rautek</a:t>
            </a:r>
            <a:r>
              <a:rPr lang="nl-NL" dirty="0"/>
              <a:t>                                  	10 min				  9.00</a:t>
            </a:r>
          </a:p>
          <a:p>
            <a:r>
              <a:rPr lang="nl-NL" dirty="0"/>
              <a:t>Bloedingen                        	 	30 min				  9.30</a:t>
            </a:r>
          </a:p>
          <a:p>
            <a:r>
              <a:rPr lang="nl-NL" dirty="0"/>
              <a:t>Brandwonden                   		30 min				10.00</a:t>
            </a:r>
          </a:p>
          <a:p>
            <a:r>
              <a:rPr lang="nl-NL" dirty="0"/>
              <a:t>Pauze						20 min				10.20</a:t>
            </a:r>
          </a:p>
          <a:p>
            <a:r>
              <a:rPr lang="nl-NL" dirty="0"/>
              <a:t>Shock                                    	30 min				10.50</a:t>
            </a:r>
          </a:p>
          <a:p>
            <a:r>
              <a:rPr lang="nl-NL" dirty="0"/>
              <a:t>Breuken en aanverwanten	30 min				11.20</a:t>
            </a:r>
          </a:p>
          <a:p>
            <a:r>
              <a:rPr lang="nl-NL" dirty="0"/>
              <a:t>Wervelletsel                        	30 min 				11.50</a:t>
            </a:r>
          </a:p>
          <a:p>
            <a:r>
              <a:rPr lang="nl-NL" dirty="0"/>
              <a:t>Oogletsel                               	15 min				12.05</a:t>
            </a:r>
          </a:p>
          <a:p>
            <a:r>
              <a:rPr lang="nl-NL" dirty="0"/>
              <a:t>Lunch						60 min				13.00</a:t>
            </a:r>
          </a:p>
          <a:p>
            <a:r>
              <a:rPr lang="nl-NL" dirty="0"/>
              <a:t>Bewustzijnsstoornissen       	240 min			17.00</a:t>
            </a:r>
          </a:p>
          <a:p>
            <a:r>
              <a:rPr lang="nl-NL" dirty="0"/>
              <a:t>(flauwvallen, bewusteloos, CVA, DM, Epilepsie, Hartstilstand)</a:t>
            </a: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Eerste Hulp</a:t>
            </a:r>
            <a:br>
              <a:rPr lang="nl-NL" dirty="0"/>
            </a:br>
            <a:r>
              <a:rPr lang="nl-NL" sz="2200" dirty="0"/>
              <a:t>(starttijd ochtend, middag of avond totaal 240 min 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/>
              <a:t>Luchtweg blokkade            		</a:t>
            </a:r>
          </a:p>
          <a:p>
            <a:r>
              <a:rPr lang="nl-NL" dirty="0" err="1"/>
              <a:t>Rautek</a:t>
            </a:r>
            <a:r>
              <a:rPr lang="nl-NL" dirty="0"/>
              <a:t>                                  					</a:t>
            </a:r>
          </a:p>
          <a:p>
            <a:r>
              <a:rPr lang="nl-NL" dirty="0"/>
              <a:t>Bloedingen                        					</a:t>
            </a:r>
          </a:p>
          <a:p>
            <a:r>
              <a:rPr lang="nl-NL" dirty="0"/>
              <a:t>Brandwonden                  				</a:t>
            </a:r>
          </a:p>
          <a:p>
            <a:r>
              <a:rPr lang="nl-NL" dirty="0"/>
              <a:t>Pauze										</a:t>
            </a:r>
          </a:p>
          <a:p>
            <a:r>
              <a:rPr lang="nl-NL" dirty="0"/>
              <a:t>Shock                                    					</a:t>
            </a:r>
          </a:p>
          <a:p>
            <a:r>
              <a:rPr lang="nl-NL" dirty="0"/>
              <a:t>Breuken en aanverwanten					</a:t>
            </a:r>
          </a:p>
          <a:p>
            <a:r>
              <a:rPr lang="nl-NL" dirty="0"/>
              <a:t>Wervelletsel                        			</a:t>
            </a:r>
          </a:p>
          <a:p>
            <a:r>
              <a:rPr lang="nl-NL" dirty="0"/>
              <a:t>Oogletsel                               					</a:t>
            </a:r>
          </a:p>
          <a:p>
            <a:pPr marL="0" indent="0">
              <a:buNone/>
            </a:pPr>
            <a:r>
              <a:rPr lang="nl-NL" dirty="0"/>
              <a:t>											</a:t>
            </a:r>
          </a:p>
          <a:p>
            <a:endParaRPr lang="nl-NL" dirty="0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Reanimatie en AED</a:t>
            </a:r>
            <a:br>
              <a:rPr lang="nl-NL" dirty="0"/>
            </a:br>
            <a:r>
              <a:rPr lang="nl-NL" sz="2400" dirty="0"/>
              <a:t>(starttijd ochtend, middag of avond)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Bewustzijnsstoornissen       	totaal  240 min</a:t>
            </a:r>
          </a:p>
          <a:p>
            <a:pPr>
              <a:buNone/>
            </a:pPr>
            <a:r>
              <a:rPr lang="nl-NL" dirty="0"/>
              <a:t>	flauwvallen</a:t>
            </a:r>
          </a:p>
          <a:p>
            <a:pPr>
              <a:buNone/>
            </a:pPr>
            <a:r>
              <a:rPr lang="nl-NL" dirty="0"/>
              <a:t>	bewusteloos</a:t>
            </a:r>
          </a:p>
          <a:p>
            <a:pPr>
              <a:buNone/>
            </a:pPr>
            <a:r>
              <a:rPr lang="nl-NL" dirty="0"/>
              <a:t>	CVA </a:t>
            </a:r>
          </a:p>
          <a:p>
            <a:pPr>
              <a:buNone/>
            </a:pPr>
            <a:r>
              <a:rPr lang="nl-NL" dirty="0"/>
              <a:t>	DM</a:t>
            </a:r>
          </a:p>
          <a:p>
            <a:pPr>
              <a:buNone/>
            </a:pPr>
            <a:r>
              <a:rPr lang="nl-NL" dirty="0"/>
              <a:t>	Epilepsie</a:t>
            </a:r>
          </a:p>
          <a:p>
            <a:pPr>
              <a:buNone/>
            </a:pPr>
            <a:r>
              <a:rPr lang="nl-NL" dirty="0"/>
              <a:t>	Hartstilstand (en hartinfarct)</a:t>
            </a:r>
          </a:p>
          <a:p>
            <a:endParaRPr lang="nl-NL" dirty="0"/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Office-thema">
  <a:themeElements>
    <a:clrScheme name="Toppunt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A5A1243287C44CB8ECD98FBDE9864A" ma:contentTypeVersion="10" ma:contentTypeDescription="Een nieuw document maken." ma:contentTypeScope="" ma:versionID="b8f6557ad5868d55a197e3e02470a93f">
  <xsd:schema xmlns:xsd="http://www.w3.org/2001/XMLSchema" xmlns:xs="http://www.w3.org/2001/XMLSchema" xmlns:p="http://schemas.microsoft.com/office/2006/metadata/properties" xmlns:ns2="33863c47-d6c7-4f64-8d42-e396c88c50a3" xmlns:ns3="1f9e0a54-ca4b-4ec0-9974-21296d27d8f2" targetNamespace="http://schemas.microsoft.com/office/2006/metadata/properties" ma:root="true" ma:fieldsID="79cea1a74c676be59e6bb2ae201d9a2f" ns2:_="" ns3:_="">
    <xsd:import namespace="33863c47-d6c7-4f64-8d42-e396c88c50a3"/>
    <xsd:import namespace="1f9e0a54-ca4b-4ec0-9974-21296d27d8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863c47-d6c7-4f64-8d42-e396c88c50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9e0a54-ca4b-4ec0-9974-21296d27d8f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992B069-A1F8-4954-9FD3-6294767051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863c47-d6c7-4f64-8d42-e396c88c50a3"/>
    <ds:schemaRef ds:uri="1f9e0a54-ca4b-4ec0-9974-21296d27d8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E13D013-740D-42FF-945B-31D6D52113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C483F6-E5E8-4898-A120-5A4531D26243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33863c47-d6c7-4f64-8d42-e396c88c50a3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9047</TotalTime>
  <Words>275</Words>
  <Application>Microsoft Office PowerPoint</Application>
  <PresentationFormat>Diavoorstelling (4:3)</PresentationFormat>
  <Paragraphs>38</Paragraphs>
  <Slides>4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Office-thema</vt:lpstr>
      <vt:lpstr> Eerste Hulp Reanimatie en AED </vt:lpstr>
      <vt:lpstr>Cursus Eerste Hulp Rean/AED</vt:lpstr>
      <vt:lpstr>Eerste Hulp (starttijd ochtend, middag of avond totaal 240 min )</vt:lpstr>
      <vt:lpstr>Reanimatie en AED (starttijd ochtend, middag of avond)</vt:lpstr>
    </vt:vector>
  </TitlesOfParts>
  <Company>On My 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Raymond Mahler</dc:creator>
  <cp:lastModifiedBy>Martin van Bakel</cp:lastModifiedBy>
  <cp:revision>328</cp:revision>
  <dcterms:created xsi:type="dcterms:W3CDTF">2010-01-22T10:01:39Z</dcterms:created>
  <dcterms:modified xsi:type="dcterms:W3CDTF">2021-03-02T12:58:01Z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0x010100D1A5A1243287C44CB8ECD98FBDE9864A</vt:lpwstr>
  </property>
  <property fmtid="{D5CDD505-2E9C-101B-9397-08002B2CF9AE}" pid="3" name="AuthorIds_UIVersion_1024">
    <vt:lpwstr>12</vt:lpwstr>
  </property>
</Properties>
</file>