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2"/>
  </p:notesMasterIdLst>
  <p:sldIdLst>
    <p:sldId id="256" r:id="rId2"/>
    <p:sldId id="28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57" r:id="rId31"/>
  </p:sldIdLst>
  <p:sldSz cx="9144000" cy="6858000" type="screen4x3"/>
  <p:notesSz cx="6797675" cy="9928225"/>
  <p:defaultTextStyle>
    <a:defPPr>
      <a:defRPr lang="en-GB"/>
    </a:defPPr>
    <a:lvl1pPr algn="l" rtl="0" fontAlgn="base">
      <a:spcBef>
        <a:spcPct val="0"/>
      </a:spcBef>
      <a:spcAft>
        <a:spcPct val="0"/>
      </a:spcAft>
      <a:defRPr sz="2000" b="1" kern="1200">
        <a:solidFill>
          <a:schemeClr val="tx1"/>
        </a:solidFill>
        <a:latin typeface="Arial" charset="0"/>
        <a:ea typeface="ＭＳ Ｐゴシック" pitchFamily="84" charset="-128"/>
        <a:cs typeface="+mn-cs"/>
      </a:defRPr>
    </a:lvl1pPr>
    <a:lvl2pPr marL="457200" algn="l" rtl="0" fontAlgn="base">
      <a:spcBef>
        <a:spcPct val="0"/>
      </a:spcBef>
      <a:spcAft>
        <a:spcPct val="0"/>
      </a:spcAft>
      <a:defRPr sz="2000" b="1" kern="1200">
        <a:solidFill>
          <a:schemeClr val="tx1"/>
        </a:solidFill>
        <a:latin typeface="Arial" charset="0"/>
        <a:ea typeface="ＭＳ Ｐゴシック" pitchFamily="84" charset="-128"/>
        <a:cs typeface="+mn-cs"/>
      </a:defRPr>
    </a:lvl2pPr>
    <a:lvl3pPr marL="914400" algn="l" rtl="0" fontAlgn="base">
      <a:spcBef>
        <a:spcPct val="0"/>
      </a:spcBef>
      <a:spcAft>
        <a:spcPct val="0"/>
      </a:spcAft>
      <a:defRPr sz="2000" b="1" kern="1200">
        <a:solidFill>
          <a:schemeClr val="tx1"/>
        </a:solidFill>
        <a:latin typeface="Arial" charset="0"/>
        <a:ea typeface="ＭＳ Ｐゴシック" pitchFamily="84" charset="-128"/>
        <a:cs typeface="+mn-cs"/>
      </a:defRPr>
    </a:lvl3pPr>
    <a:lvl4pPr marL="1371600" algn="l" rtl="0" fontAlgn="base">
      <a:spcBef>
        <a:spcPct val="0"/>
      </a:spcBef>
      <a:spcAft>
        <a:spcPct val="0"/>
      </a:spcAft>
      <a:defRPr sz="2000" b="1" kern="1200">
        <a:solidFill>
          <a:schemeClr val="tx1"/>
        </a:solidFill>
        <a:latin typeface="Arial" charset="0"/>
        <a:ea typeface="ＭＳ Ｐゴシック" pitchFamily="84" charset="-128"/>
        <a:cs typeface="+mn-cs"/>
      </a:defRPr>
    </a:lvl4pPr>
    <a:lvl5pPr marL="1828800" algn="l" rtl="0" fontAlgn="base">
      <a:spcBef>
        <a:spcPct val="0"/>
      </a:spcBef>
      <a:spcAft>
        <a:spcPct val="0"/>
      </a:spcAft>
      <a:defRPr sz="2000" b="1" kern="1200">
        <a:solidFill>
          <a:schemeClr val="tx1"/>
        </a:solidFill>
        <a:latin typeface="Arial" charset="0"/>
        <a:ea typeface="ＭＳ Ｐゴシック" pitchFamily="84" charset="-128"/>
        <a:cs typeface="+mn-cs"/>
      </a:defRPr>
    </a:lvl5pPr>
    <a:lvl6pPr marL="2286000" algn="l" defTabSz="914400" rtl="0" eaLnBrk="1" latinLnBrk="0" hangingPunct="1">
      <a:defRPr sz="2000" b="1" kern="1200">
        <a:solidFill>
          <a:schemeClr val="tx1"/>
        </a:solidFill>
        <a:latin typeface="Arial" charset="0"/>
        <a:ea typeface="ＭＳ Ｐゴシック" pitchFamily="84" charset="-128"/>
        <a:cs typeface="+mn-cs"/>
      </a:defRPr>
    </a:lvl6pPr>
    <a:lvl7pPr marL="2743200" algn="l" defTabSz="914400" rtl="0" eaLnBrk="1" latinLnBrk="0" hangingPunct="1">
      <a:defRPr sz="2000" b="1" kern="1200">
        <a:solidFill>
          <a:schemeClr val="tx1"/>
        </a:solidFill>
        <a:latin typeface="Arial" charset="0"/>
        <a:ea typeface="ＭＳ Ｐゴシック" pitchFamily="84" charset="-128"/>
        <a:cs typeface="+mn-cs"/>
      </a:defRPr>
    </a:lvl7pPr>
    <a:lvl8pPr marL="3200400" algn="l" defTabSz="914400" rtl="0" eaLnBrk="1" latinLnBrk="0" hangingPunct="1">
      <a:defRPr sz="2000" b="1" kern="1200">
        <a:solidFill>
          <a:schemeClr val="tx1"/>
        </a:solidFill>
        <a:latin typeface="Arial" charset="0"/>
        <a:ea typeface="ＭＳ Ｐゴシック" pitchFamily="84" charset="-128"/>
        <a:cs typeface="+mn-cs"/>
      </a:defRPr>
    </a:lvl8pPr>
    <a:lvl9pPr marL="3657600" algn="l" defTabSz="914400" rtl="0" eaLnBrk="1" latinLnBrk="0" hangingPunct="1">
      <a:defRPr sz="2000" b="1" kern="1200">
        <a:solidFill>
          <a:schemeClr val="tx1"/>
        </a:solidFill>
        <a:latin typeface="Arial" charset="0"/>
        <a:ea typeface="ＭＳ Ｐゴシック" pitchFamily="84" charset="-128"/>
        <a:cs typeface="+mn-cs"/>
      </a:defRPr>
    </a:lvl9pPr>
  </p:defaultTextStyle>
  <p:modifyVerifier cryptProviderType="rsaFull" cryptAlgorithmClass="hash" cryptAlgorithmType="typeAny" cryptAlgorithmSid="4" spinCount="100000" saltData="23wGDaztmX8METQGlf/rFA==" hashData="ApuYsdJMF075IbgzydbRee1M3BU="/>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74835" autoAdjust="0"/>
  </p:normalViewPr>
  <p:slideViewPr>
    <p:cSldViewPr showGuides="1">
      <p:cViewPr varScale="1">
        <p:scale>
          <a:sx n="71" d="100"/>
          <a:sy n="71" d="100"/>
        </p:scale>
        <p:origin x="-13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B6DA4A2-F86F-49FB-B86B-1CD2E2C1E308}" type="datetimeFigureOut">
              <a:rPr lang="nl-NL" smtClean="0"/>
              <a:pPr/>
              <a:t>13-4-2013</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7C5D33A-05C8-4753-94AB-A6F7155A7E5A}"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7D8FBB-FE43-47C2-9486-50CCB46ADA7B}" type="slidenum">
              <a:rPr lang="nl-NL"/>
              <a:pPr/>
              <a:t>3</a:t>
            </a:fld>
            <a:endParaRPr lang="nl-NL"/>
          </a:p>
        </p:txBody>
      </p:sp>
      <p:sp>
        <p:nvSpPr>
          <p:cNvPr id="647170" name="Rectangle 2"/>
          <p:cNvSpPr>
            <a:spLocks noGrp="1" noRot="1" noChangeAspect="1" noChangeArrowheads="1" noTextEdit="1"/>
          </p:cNvSpPr>
          <p:nvPr>
            <p:ph type="sldImg"/>
          </p:nvPr>
        </p:nvSpPr>
        <p:spPr>
          <a:ln/>
        </p:spPr>
      </p:sp>
      <p:sp>
        <p:nvSpPr>
          <p:cNvPr id="647171" name="Rectangle 3"/>
          <p:cNvSpPr>
            <a:spLocks noGrp="1" noChangeArrowheads="1"/>
          </p:cNvSpPr>
          <p:nvPr>
            <p:ph type="body" idx="1"/>
          </p:nvPr>
        </p:nvSpPr>
        <p:spPr/>
        <p:txBody>
          <a:bodyPr/>
          <a:lstStyle/>
          <a:p>
            <a:r>
              <a:rPr lang="nl-NL"/>
              <a:t>Busongevallen zijn altijd complex. De onbekendheid met de opbouw en de inrichtingsmogelijkheden maken het voor de hulpverleners erg lastig om het ongevalmechanisme goed in te schatten.</a:t>
            </a:r>
          </a:p>
          <a:p>
            <a:r>
              <a:rPr lang="nl-NL"/>
              <a:t>Om daar meer inzicht in te geven komen deze onderwerpen verderop in de presentatie aan bod.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D336D-9A1D-4B61-B43F-D014FAFF674A}" type="slidenum">
              <a:rPr lang="nl-NL"/>
              <a:pPr/>
              <a:t>14</a:t>
            </a:fld>
            <a:endParaRPr lang="nl-NL"/>
          </a:p>
        </p:txBody>
      </p:sp>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p:txBody>
          <a:bodyPr/>
          <a:lstStyle/>
          <a:p>
            <a:r>
              <a:rPr lang="nl-NL"/>
              <a:t>Op de foto is het isolatiemateriaal goed te zien. LET OP deze ruimte kan zeer warm zijn. De ventilatieroosters aan de buitenzijde geven aan waar je de motor kunt vinden.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3F79D-582B-4960-A392-9876E179AF74}" type="slidenum">
              <a:rPr lang="nl-NL"/>
              <a:pPr/>
              <a:t>15</a:t>
            </a:fld>
            <a:endParaRPr lang="nl-NL"/>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r>
              <a:rPr lang="nl-NL"/>
              <a:t>Weinig ruimte tussen wegdek en de onderzijde van de bus. De bagageruimte wordt opgebouwd uit licht metalen profielen. Voor stabilisatie zijn de constructieframes niet of nauwelijks te gebruiken.</a:t>
            </a:r>
          </a:p>
          <a:p>
            <a:r>
              <a:rPr lang="nl-NL"/>
              <a:t>Zoek altijd de verstevigingen in de constructies als je deze nodig hebt voor stabilisatie.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0B57F-AFB5-4C80-9123-F284E382D806}" type="slidenum">
              <a:rPr lang="nl-NL"/>
              <a:pPr/>
              <a:t>16</a:t>
            </a:fld>
            <a:endParaRPr lang="nl-NL"/>
          </a:p>
        </p:txBody>
      </p:sp>
      <p:sp>
        <p:nvSpPr>
          <p:cNvPr id="659458" name="Rectangle 2"/>
          <p:cNvSpPr>
            <a:spLocks noGrp="1" noRot="1" noChangeAspect="1" noChangeArrowheads="1" noTextEdit="1"/>
          </p:cNvSpPr>
          <p:nvPr>
            <p:ph type="sldImg"/>
          </p:nvPr>
        </p:nvSpPr>
        <p:spPr>
          <a:ln/>
        </p:spPr>
      </p:sp>
      <p:sp>
        <p:nvSpPr>
          <p:cNvPr id="659459" name="Rectangle 3"/>
          <p:cNvSpPr>
            <a:spLocks noGrp="1" noChangeArrowheads="1"/>
          </p:cNvSpPr>
          <p:nvPr>
            <p:ph type="body" idx="1"/>
          </p:nvPr>
        </p:nvSpPr>
        <p:spPr/>
        <p:txBody>
          <a:bodyPr/>
          <a:lstStyle/>
          <a:p>
            <a:r>
              <a:rPr lang="nl-NL"/>
              <a:t>Aan de buitenzijde is een noodbediening voor de deuren verplicht. Deze moet bij de Nederlandse bussen duidelijk worden aangegeven. Bij Duitse bussen zit de bediening aan de binnenzijde van de opbouw en is langs onder bereikbaar. Het is niet verplicht om deze aan te geven.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F77371-BFAC-4199-B0F9-0900958C7B0C}" type="slidenum">
              <a:rPr lang="nl-NL"/>
              <a:pPr/>
              <a:t>17</a:t>
            </a:fld>
            <a:endParaRPr lang="nl-NL"/>
          </a:p>
        </p:txBody>
      </p:sp>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r>
              <a:rPr lang="nl-NL"/>
              <a:t>Links boven:		relatief kleine deuren in vergelijking mat een stadsbus</a:t>
            </a:r>
          </a:p>
          <a:p>
            <a:r>
              <a:rPr lang="nl-NL"/>
              <a:t>Rechts:		de noodbedieningskraan met de aanduiding.</a:t>
            </a:r>
          </a:p>
          <a:p>
            <a:r>
              <a:rPr lang="nl-NL"/>
              <a:t>Links onder:		brede achterdeur met lift voor rolstoelvervoer.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40F650-B04C-43C0-88B1-167176135DE6}" type="slidenum">
              <a:rPr lang="nl-NL"/>
              <a:pPr/>
              <a:t>18</a:t>
            </a:fld>
            <a:endParaRPr lang="nl-NL"/>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r>
              <a:rPr lang="nl-NL"/>
              <a:t>Let op de foto op het dikke raamrubber wat kan duiden dat deze ruit in rubber staat, maar tevens is er een brede zwarte rand ter afwerking aangebracht die aanduid dat de ruit mogelijk is gelijmd.</a:t>
            </a:r>
          </a:p>
          <a:p>
            <a:r>
              <a:rPr lang="nl-NL"/>
              <a:t>Hier moet je dus eerst uitzoeken hoe de ruit is bevestigd.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63A623-F7B5-4CF5-9CF3-4DDEDF50D64C}" type="slidenum">
              <a:rPr lang="nl-NL"/>
              <a:pPr/>
              <a:t>19</a:t>
            </a:fld>
            <a:endParaRPr lang="nl-NL"/>
          </a:p>
        </p:txBody>
      </p:sp>
      <p:sp>
        <p:nvSpPr>
          <p:cNvPr id="662530" name="Rectangle 2"/>
          <p:cNvSpPr>
            <a:spLocks noGrp="1" noRot="1" noChangeAspect="1" noChangeArrowheads="1" noTextEdit="1"/>
          </p:cNvSpPr>
          <p:nvPr>
            <p:ph type="sldImg"/>
          </p:nvPr>
        </p:nvSpPr>
        <p:spPr>
          <a:ln/>
        </p:spPr>
      </p:sp>
      <p:sp>
        <p:nvSpPr>
          <p:cNvPr id="662531" name="Rectangle 3"/>
          <p:cNvSpPr>
            <a:spLocks noGrp="1" noChangeArrowheads="1"/>
          </p:cNvSpPr>
          <p:nvPr>
            <p:ph type="body" idx="1"/>
          </p:nvPr>
        </p:nvSpPr>
        <p:spPr/>
        <p:txBody>
          <a:bodyPr/>
          <a:lstStyle/>
          <a:p>
            <a:r>
              <a:rPr lang="nl-NL"/>
              <a:t>Als er op een ruit wordt aangegeven dat de betreffende ruit als nooduitgang dienst kan doen dient er naast de ruit een lifehamer te hangen. De ruit is uitgevoerd in veiligheidsglas.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609D3F-960D-474B-BB02-84789B9C9F64}" type="slidenum">
              <a:rPr lang="nl-NL"/>
              <a:pPr/>
              <a:t>20</a:t>
            </a:fld>
            <a:endParaRPr lang="nl-NL"/>
          </a:p>
        </p:txBody>
      </p:sp>
      <p:sp>
        <p:nvSpPr>
          <p:cNvPr id="663554" name="Rectangle 2"/>
          <p:cNvSpPr>
            <a:spLocks noGrp="1" noRot="1" noChangeAspect="1" noChangeArrowheads="1" noTextEdit="1"/>
          </p:cNvSpPr>
          <p:nvPr>
            <p:ph type="sldImg"/>
          </p:nvPr>
        </p:nvSpPr>
        <p:spPr>
          <a:ln/>
        </p:spPr>
      </p:sp>
      <p:sp>
        <p:nvSpPr>
          <p:cNvPr id="663555" name="Rectangle 3"/>
          <p:cNvSpPr>
            <a:spLocks noGrp="1" noChangeArrowheads="1"/>
          </p:cNvSpPr>
          <p:nvPr>
            <p:ph type="body" idx="1"/>
          </p:nvPr>
        </p:nvSpPr>
        <p:spPr/>
        <p:txBody>
          <a:bodyPr/>
          <a:lstStyle/>
          <a:p>
            <a:r>
              <a:rPr lang="nl-NL"/>
              <a:t>Foto boven:		noodluik in het dak van de bus.</a:t>
            </a:r>
          </a:p>
          <a:p>
            <a:r>
              <a:rPr lang="nl-NL"/>
              <a:t>Foto midden:	bagageluiken de verticaal naar boven schuiven</a:t>
            </a:r>
          </a:p>
          <a:p>
            <a:r>
              <a:rPr lang="nl-NL"/>
              <a:t>Foto onder:		de kleine ruimte tussen de bovenkant van de wielen en de vloer kan gebruikt worden voor lange platte goederen. Denk hierbij aan ski’s etc.</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C2D39-EEA3-479E-AE23-6470D0C14BEF}" type="slidenum">
              <a:rPr lang="nl-NL"/>
              <a:pPr/>
              <a:t>21</a:t>
            </a:fld>
            <a:endParaRPr lang="nl-NL"/>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r>
              <a:rPr lang="nl-NL"/>
              <a:t>Het is bij bussen nog steeds niet verplicht om een hoofdschakelaar te hebben in de buurt van de accu’s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9E53D7-7AFD-4A78-BCFA-1DE2CF82DDD0}" type="slidenum">
              <a:rPr lang="nl-NL"/>
              <a:pPr/>
              <a:t>22</a:t>
            </a:fld>
            <a:endParaRPr lang="nl-NL"/>
          </a:p>
        </p:txBody>
      </p:sp>
      <p:sp>
        <p:nvSpPr>
          <p:cNvPr id="665602" name="Rectangle 2"/>
          <p:cNvSpPr>
            <a:spLocks noGrp="1" noRot="1" noChangeAspect="1" noChangeArrowheads="1" noTextEdit="1"/>
          </p:cNvSpPr>
          <p:nvPr>
            <p:ph type="sldImg"/>
          </p:nvPr>
        </p:nvSpPr>
        <p:spPr>
          <a:ln/>
        </p:spPr>
      </p:sp>
      <p:sp>
        <p:nvSpPr>
          <p:cNvPr id="665603" name="Rectangle 3"/>
          <p:cNvSpPr>
            <a:spLocks noGrp="1" noChangeArrowheads="1"/>
          </p:cNvSpPr>
          <p:nvPr>
            <p:ph type="body" idx="1"/>
          </p:nvPr>
        </p:nvSpPr>
        <p:spPr/>
        <p:txBody>
          <a:bodyPr/>
          <a:lstStyle/>
          <a:p>
            <a:r>
              <a:rPr lang="nl-NL"/>
              <a:t>Vraag aan de bestuurder (indien nog aanspreekbaar) of er nog een 2e chauffeur is. </a:t>
            </a:r>
          </a:p>
          <a:p>
            <a:r>
              <a:rPr lang="nl-NL"/>
              <a:t>Als de chauffeur niet meer aanspreekbaar is vraag het dan aan een van de passagiers of die een 2e chauffeur hebben gezien.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49D9C-9187-4CBD-988F-9881D10B0659}" type="slidenum">
              <a:rPr lang="nl-NL"/>
              <a:pPr/>
              <a:t>23</a:t>
            </a:fld>
            <a:endParaRPr lang="nl-NL"/>
          </a:p>
        </p:txBody>
      </p:sp>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p:txBody>
          <a:bodyPr/>
          <a:lstStyle/>
          <a:p>
            <a:r>
              <a:rPr lang="nl-NL"/>
              <a:t>Wordt hierna besproken.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537D6-CBC8-4EFC-BD5C-BC7B02BC6289}" type="slidenum">
              <a:rPr lang="nl-NL"/>
              <a:pPr/>
              <a:t>4</a:t>
            </a:fld>
            <a:endParaRPr lang="nl-NL"/>
          </a:p>
        </p:txBody>
      </p:sp>
      <p:sp>
        <p:nvSpPr>
          <p:cNvPr id="648194" name="Rectangle 2"/>
          <p:cNvSpPr>
            <a:spLocks noGrp="1" noRot="1" noChangeAspect="1" noChangeArrowheads="1" noTextEdit="1"/>
          </p:cNvSpPr>
          <p:nvPr>
            <p:ph type="sldImg"/>
          </p:nvPr>
        </p:nvSpPr>
        <p:spPr>
          <a:ln/>
        </p:spPr>
      </p:sp>
      <p:sp>
        <p:nvSpPr>
          <p:cNvPr id="648195" name="Rectangle 3"/>
          <p:cNvSpPr>
            <a:spLocks noGrp="1" noChangeArrowheads="1"/>
          </p:cNvSpPr>
          <p:nvPr>
            <p:ph type="body" idx="1"/>
          </p:nvPr>
        </p:nvSpPr>
        <p:spPr/>
        <p:txBody>
          <a:bodyPr/>
          <a:lstStyle/>
          <a:p>
            <a:r>
              <a:rPr lang="nl-NL"/>
              <a:t>De verschillende uitvoeringen waar we bussen in aan kunnen terffen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7D5963-2D19-433A-8420-A1AC6C9710E6}" type="slidenum">
              <a:rPr lang="nl-NL"/>
              <a:pPr/>
              <a:t>26</a:t>
            </a:fld>
            <a:endParaRPr lang="nl-NL"/>
          </a:p>
        </p:txBody>
      </p:sp>
      <p:sp>
        <p:nvSpPr>
          <p:cNvPr id="667650" name="Rectangle 2"/>
          <p:cNvSpPr>
            <a:spLocks noGrp="1" noRot="1" noChangeAspect="1" noChangeArrowheads="1" noTextEdit="1"/>
          </p:cNvSpPr>
          <p:nvPr>
            <p:ph type="sldImg"/>
          </p:nvPr>
        </p:nvSpPr>
        <p:spPr>
          <a:ln/>
        </p:spPr>
      </p:sp>
      <p:sp>
        <p:nvSpPr>
          <p:cNvPr id="667651" name="Rectangle 3"/>
          <p:cNvSpPr>
            <a:spLocks noGrp="1" noChangeArrowheads="1"/>
          </p:cNvSpPr>
          <p:nvPr>
            <p:ph type="body" idx="1"/>
          </p:nvPr>
        </p:nvSpPr>
        <p:spPr/>
        <p:txBody>
          <a:bodyPr/>
          <a:lstStyle/>
          <a:p>
            <a:r>
              <a:rPr lang="nl-NL"/>
              <a:t>Vergeet deze nooit tijdens de eerste verkenning. Er kan altijd iemand op zitten.</a:t>
            </a:r>
          </a:p>
          <a:p>
            <a:r>
              <a:rPr lang="nl-NL"/>
              <a:t>Indien het toilet tijdens een ongeval openscheurt kunnen er mensen zijn met chemische verwondingen door het chemisch toilet.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C47419-31BF-4603-9E2A-9A9764D61A8D}" type="slidenum">
              <a:rPr lang="nl-NL"/>
              <a:pPr/>
              <a:t>27</a:t>
            </a:fld>
            <a:endParaRPr lang="nl-NL"/>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r>
              <a:rPr lang="nl-NL"/>
              <a:t>Spreekt voor zich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CCFAE-0C75-452C-93C3-DE8C7865C855}" type="slidenum">
              <a:rPr lang="nl-NL"/>
              <a:pPr/>
              <a:t>28</a:t>
            </a:fld>
            <a:endParaRPr lang="nl-NL"/>
          </a:p>
        </p:txBody>
      </p:sp>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p:txBody>
          <a:bodyPr/>
          <a:lstStyle/>
          <a:p>
            <a:r>
              <a:rPr lang="nl-NL"/>
              <a:t>Net als bij vrachtwagens komt er bij busongevallen veel kinetische energie vrij. Dit heeft direct invloed op het ongevalmechanisme. </a:t>
            </a:r>
          </a:p>
          <a:p>
            <a:endParaRPr lang="nl-NL"/>
          </a:p>
          <a:p>
            <a:r>
              <a:rPr lang="nl-NL"/>
              <a:t>Doordat stoelen afbreken en naar voren schuiven ontstaat het domino effect.</a:t>
            </a:r>
          </a:p>
          <a:p>
            <a:r>
              <a:rPr lang="nl-NL"/>
              <a:t>LET ER OP dat bij domino effect de zwaarst gewonde slachtoffers voorin zitten. Daar waar je dus het moeilijkste bij kan komen.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Brand in aardgas opslag van de bus in wassenaar</a:t>
            </a:r>
          </a:p>
          <a:p>
            <a:endParaRPr lang="nl-NL" dirty="0"/>
          </a:p>
        </p:txBody>
      </p:sp>
      <p:sp>
        <p:nvSpPr>
          <p:cNvPr id="4" name="Tijdelijke aanduiding voor dianummer 3"/>
          <p:cNvSpPr>
            <a:spLocks noGrp="1"/>
          </p:cNvSpPr>
          <p:nvPr>
            <p:ph type="sldNum" sz="quarter" idx="10"/>
          </p:nvPr>
        </p:nvSpPr>
        <p:spPr/>
        <p:txBody>
          <a:bodyPr/>
          <a:lstStyle/>
          <a:p>
            <a:fld id="{57C5D33A-05C8-4753-94AB-A6F7155A7E5A}" type="slidenum">
              <a:rPr lang="nl-NL" smtClean="0"/>
              <a:pPr/>
              <a:t>29</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C396E-A055-47AD-95AA-E47DC478C86C}" type="slidenum">
              <a:rPr lang="nl-NL"/>
              <a:pPr/>
              <a:t>5</a:t>
            </a:fld>
            <a:endParaRPr lang="nl-NL"/>
          </a:p>
        </p:txBody>
      </p:sp>
      <p:sp>
        <p:nvSpPr>
          <p:cNvPr id="649218" name="Rectangle 2"/>
          <p:cNvSpPr>
            <a:spLocks noGrp="1" noRot="1" noChangeAspect="1" noChangeArrowheads="1" noTextEdit="1"/>
          </p:cNvSpPr>
          <p:nvPr>
            <p:ph type="sldImg"/>
          </p:nvPr>
        </p:nvSpPr>
        <p:spPr>
          <a:ln/>
        </p:spPr>
      </p:sp>
      <p:sp>
        <p:nvSpPr>
          <p:cNvPr id="649219" name="Rectangle 3"/>
          <p:cNvSpPr>
            <a:spLocks noGrp="1" noChangeArrowheads="1"/>
          </p:cNvSpPr>
          <p:nvPr>
            <p:ph type="body" idx="1"/>
          </p:nvPr>
        </p:nvSpPr>
        <p:spPr/>
        <p:txBody>
          <a:bodyPr/>
          <a:lstStyle/>
          <a:p>
            <a:r>
              <a:rPr lang="nl-NL"/>
              <a:t>Op de foto het chassis zoals het uit de fabriek komt (DAF, Volvo, MAN, etc) daarna gaat het naar de opbouw fabrikant (Berkhof etc)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8D14F4-0F91-4779-9ECB-D9636E947BDE}" type="slidenum">
              <a:rPr lang="nl-NL"/>
              <a:pPr/>
              <a:t>6</a:t>
            </a:fld>
            <a:endParaRPr lang="nl-NL"/>
          </a:p>
        </p:txBody>
      </p:sp>
      <p:sp>
        <p:nvSpPr>
          <p:cNvPr id="650242" name="Rectangle 2"/>
          <p:cNvSpPr>
            <a:spLocks noGrp="1" noRot="1" noChangeAspect="1" noChangeArrowheads="1" noTextEdit="1"/>
          </p:cNvSpPr>
          <p:nvPr>
            <p:ph type="sldImg"/>
          </p:nvPr>
        </p:nvSpPr>
        <p:spPr>
          <a:ln/>
        </p:spPr>
      </p:sp>
      <p:sp>
        <p:nvSpPr>
          <p:cNvPr id="650243" name="Rectangle 3"/>
          <p:cNvSpPr>
            <a:spLocks noGrp="1" noChangeArrowheads="1"/>
          </p:cNvSpPr>
          <p:nvPr>
            <p:ph type="body" idx="1"/>
          </p:nvPr>
        </p:nvSpPr>
        <p:spPr/>
        <p:txBody>
          <a:bodyPr/>
          <a:lstStyle/>
          <a:p>
            <a:r>
              <a:rPr lang="nl-NL"/>
              <a:t>Onder zoals het uit de fabriek komt.</a:t>
            </a:r>
          </a:p>
          <a:p>
            <a:r>
              <a:rPr lang="nl-NL"/>
              <a:t>Boven zoals de bussenfabrikant het aflevert aan de klant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91939E-4EB2-4DF2-ADF6-4B36685269DD}" type="slidenum">
              <a:rPr lang="nl-NL"/>
              <a:pPr/>
              <a:t>7</a:t>
            </a:fld>
            <a:endParaRPr lang="nl-NL"/>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r>
              <a:rPr lang="nl-NL"/>
              <a:t>Spreekt voor zich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317E7A-F382-4473-BD6F-458E32A8F651}" type="slidenum">
              <a:rPr lang="nl-NL"/>
              <a:pPr/>
              <a:t>9</a:t>
            </a:fld>
            <a:endParaRPr lang="nl-NL"/>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r>
              <a:rPr lang="nl-NL"/>
              <a:t>Links boven: 	 Geen deuren aan de chauffeurszijde</a:t>
            </a:r>
          </a:p>
          <a:p>
            <a:r>
              <a:rPr lang="nl-NL"/>
              <a:t>Rechts boven:	hendel voor snelontgrendeling aan de binnenzijde bij de deur</a:t>
            </a:r>
          </a:p>
          <a:p>
            <a:r>
              <a:rPr lang="nl-NL"/>
              <a:t>Links onder:		3 dubbele deuren aan de zijde waar de passagiers in en uit stappen</a:t>
            </a:r>
          </a:p>
          <a:p>
            <a:r>
              <a:rPr lang="nl-NL"/>
              <a:t>Rechts onder:	2 dubbele deuren aan de zijde waar de passagiers in en uit stappen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8B8753-75C5-4807-BB1F-88D97B1732FC}" type="slidenum">
              <a:rPr lang="nl-NL"/>
              <a:pPr/>
              <a:t>10</a:t>
            </a:fld>
            <a:endParaRPr lang="nl-NL"/>
          </a:p>
        </p:txBody>
      </p:sp>
      <p:sp>
        <p:nvSpPr>
          <p:cNvPr id="653314" name="Rectangle 2"/>
          <p:cNvSpPr>
            <a:spLocks noGrp="1" noRot="1" noChangeAspect="1" noChangeArrowheads="1" noTextEdit="1"/>
          </p:cNvSpPr>
          <p:nvPr>
            <p:ph type="sldImg"/>
          </p:nvPr>
        </p:nvSpPr>
        <p:spPr>
          <a:ln/>
        </p:spPr>
      </p:sp>
      <p:sp>
        <p:nvSpPr>
          <p:cNvPr id="653315" name="Rectangle 3"/>
          <p:cNvSpPr>
            <a:spLocks noGrp="1" noChangeArrowheads="1"/>
          </p:cNvSpPr>
          <p:nvPr>
            <p:ph type="body" idx="1"/>
          </p:nvPr>
        </p:nvSpPr>
        <p:spPr/>
        <p:txBody>
          <a:bodyPr/>
          <a:lstStyle/>
          <a:p>
            <a:r>
              <a:rPr lang="nl-NL"/>
              <a:t>Let op het hoogte verschil tussen wegdek en onderkant ramen.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6BA23-E0A2-4CEB-943C-CA18CDBD8EBB}" type="slidenum">
              <a:rPr lang="nl-NL"/>
              <a:pPr/>
              <a:t>11</a:t>
            </a:fld>
            <a:endParaRPr lang="nl-NL"/>
          </a:p>
        </p:txBody>
      </p:sp>
      <p:sp>
        <p:nvSpPr>
          <p:cNvPr id="655362" name="Rectangle 2"/>
          <p:cNvSpPr>
            <a:spLocks noGrp="1" noRot="1" noChangeAspect="1" noChangeArrowheads="1" noTextEdit="1"/>
          </p:cNvSpPr>
          <p:nvPr>
            <p:ph type="sldImg"/>
          </p:nvPr>
        </p:nvSpPr>
        <p:spPr>
          <a:ln/>
        </p:spPr>
      </p:sp>
      <p:sp>
        <p:nvSpPr>
          <p:cNvPr id="655363" name="Rectangle 3"/>
          <p:cNvSpPr>
            <a:spLocks noGrp="1" noChangeArrowheads="1"/>
          </p:cNvSpPr>
          <p:nvPr>
            <p:ph type="body" idx="1"/>
          </p:nvPr>
        </p:nvSpPr>
        <p:spPr/>
        <p:txBody>
          <a:bodyPr/>
          <a:lstStyle/>
          <a:p>
            <a:r>
              <a:rPr lang="nl-NL"/>
              <a:t>Als de chauffeur nog aanspreekbaar is kan hij u vertellen waar de accu’s zitten. Bij sommige oudere bussen zitten de accu’s onder een luik in het middengangpad.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CE706A-5033-42F0-83AD-837819D3075F}" type="slidenum">
              <a:rPr lang="nl-NL"/>
              <a:pPr/>
              <a:t>12</a:t>
            </a:fld>
            <a:endParaRPr lang="nl-NL"/>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r>
              <a:rPr lang="nl-NL"/>
              <a:t>Gangpaden zijn breder dan in een touringcar bus dit komt mede door de mogelijkheid van staanplaatsen. Dit geeft bij een hulpverlening meer ruimte. </a:t>
            </a:r>
          </a:p>
          <a:p>
            <a:r>
              <a:rPr lang="nl-NL"/>
              <a:t>De stoelen zijn aan de onderkant vaak open voor het plaatsen van de bagage.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Afbeelding 7" descr="Banner Format PPT SAVER rev002.jpg"/>
          <p:cNvPicPr>
            <a:picLocks noChangeAspect="1"/>
          </p:cNvPicPr>
          <p:nvPr userDrawn="1"/>
        </p:nvPicPr>
        <p:blipFill>
          <a:blip r:embed="rId2" cstate="print"/>
          <a:srcRect/>
          <a:stretch>
            <a:fillRect/>
          </a:stretch>
        </p:blipFill>
        <p:spPr bwMode="auto">
          <a:xfrm>
            <a:off x="0" y="1143000"/>
            <a:ext cx="9144000" cy="1789113"/>
          </a:xfrm>
          <a:prstGeom prst="rect">
            <a:avLst/>
          </a:prstGeom>
          <a:noFill/>
          <a:ln w="9525">
            <a:noFill/>
            <a:miter lim="800000"/>
            <a:headEnd/>
            <a:tailEnd/>
          </a:ln>
        </p:spPr>
      </p:pic>
      <p:cxnSp>
        <p:nvCxnSpPr>
          <p:cNvPr id="5" name="Rechte verbindingslijn 8"/>
          <p:cNvCxnSpPr>
            <a:cxnSpLocks noChangeShapeType="1"/>
          </p:cNvCxnSpPr>
          <p:nvPr userDrawn="1"/>
        </p:nvCxnSpPr>
        <p:spPr bwMode="auto">
          <a:xfrm>
            <a:off x="0" y="1219200"/>
            <a:ext cx="9144000" cy="0"/>
          </a:xfrm>
          <a:prstGeom prst="line">
            <a:avLst/>
          </a:prstGeom>
          <a:noFill/>
          <a:ln w="19050" algn="ctr">
            <a:solidFill>
              <a:srgbClr val="CCD2B9">
                <a:alpha val="20000"/>
              </a:srgbClr>
            </a:solidFill>
            <a:round/>
            <a:headEnd/>
            <a:tailEnd/>
          </a:ln>
        </p:spPr>
      </p:cxnSp>
      <p:cxnSp>
        <p:nvCxnSpPr>
          <p:cNvPr id="6" name="Rechte verbindingslijn 9"/>
          <p:cNvCxnSpPr>
            <a:cxnSpLocks noChangeShapeType="1"/>
          </p:cNvCxnSpPr>
          <p:nvPr userDrawn="1"/>
        </p:nvCxnSpPr>
        <p:spPr bwMode="auto">
          <a:xfrm>
            <a:off x="0" y="2743200"/>
            <a:ext cx="9144000" cy="0"/>
          </a:xfrm>
          <a:prstGeom prst="line">
            <a:avLst/>
          </a:prstGeom>
          <a:noFill/>
          <a:ln w="88900" algn="ctr">
            <a:solidFill>
              <a:srgbClr val="CCD2B9">
                <a:alpha val="20000"/>
              </a:srgbClr>
            </a:solidFill>
            <a:round/>
            <a:headEnd/>
            <a:tailEnd/>
          </a:ln>
        </p:spPr>
      </p:cxnSp>
      <p:sp>
        <p:nvSpPr>
          <p:cNvPr id="2" name="Title 1"/>
          <p:cNvSpPr>
            <a:spLocks noGrp="1"/>
          </p:cNvSpPr>
          <p:nvPr>
            <p:ph type="ctrTitle"/>
          </p:nvPr>
        </p:nvSpPr>
        <p:spPr>
          <a:xfrm>
            <a:off x="1371600" y="3200400"/>
            <a:ext cx="6400800" cy="704850"/>
          </a:xfrm>
        </p:spPr>
        <p:txBody>
          <a:bodyPr/>
          <a:lstStyle>
            <a:lvl1pPr>
              <a:defRPr sz="2000"/>
            </a:lvl1pPr>
          </a:lstStyle>
          <a:p>
            <a:r>
              <a:rPr lang="nl-NL" smtClean="0"/>
              <a:t>Klik om de stijl te bewerken</a:t>
            </a:r>
            <a:endParaRPr lang="en-US" dirty="0"/>
          </a:p>
        </p:txBody>
      </p:sp>
      <p:sp>
        <p:nvSpPr>
          <p:cNvPr id="3" name="Subtitle 2"/>
          <p:cNvSpPr>
            <a:spLocks noGrp="1"/>
          </p:cNvSpPr>
          <p:nvPr>
            <p:ph type="subTitle" idx="1"/>
          </p:nvPr>
        </p:nvSpPr>
        <p:spPr>
          <a:xfrm>
            <a:off x="1371600" y="3886200"/>
            <a:ext cx="6400800" cy="457200"/>
          </a:xfrm>
        </p:spPr>
        <p:txBody>
          <a:bodyPr/>
          <a:lstStyle>
            <a:lvl1pPr marL="0" indent="0" algn="l">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en-US" dirty="0"/>
          </a:p>
        </p:txBody>
      </p:sp>
      <p:sp>
        <p:nvSpPr>
          <p:cNvPr id="7" name="Tijdelijke aanduiding voor voettekst 7"/>
          <p:cNvSpPr>
            <a:spLocks noGrp="1"/>
          </p:cNvSpPr>
          <p:nvPr>
            <p:ph type="ftr" sz="quarter" idx="10"/>
          </p:nvPr>
        </p:nvSpPr>
        <p:spPr/>
        <p:txBody>
          <a:bodyPr/>
          <a:lstStyle>
            <a:lvl1pPr>
              <a:defRPr/>
            </a:lvl1pPr>
          </a:lstStyle>
          <a:p>
            <a:pPr>
              <a:defRPr/>
            </a:pPr>
            <a:r>
              <a:rPr lang="en-GB"/>
              <a:t>Title Course Rev00X 14072011</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GB"/>
              <a:t>Title Course Rev00X 14072011</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323850" y="1303338"/>
            <a:ext cx="4105275" cy="4792662"/>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p:txBody>
      </p:sp>
      <p:sp>
        <p:nvSpPr>
          <p:cNvPr id="4" name="Content Placeholder 3"/>
          <p:cNvSpPr>
            <a:spLocks noGrp="1"/>
          </p:cNvSpPr>
          <p:nvPr>
            <p:ph sz="half" idx="2"/>
          </p:nvPr>
        </p:nvSpPr>
        <p:spPr>
          <a:xfrm>
            <a:off x="4581525" y="1303338"/>
            <a:ext cx="4105275" cy="4792662"/>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p:txBody>
      </p:sp>
      <p:sp>
        <p:nvSpPr>
          <p:cNvPr id="5" name="Rectangle 16"/>
          <p:cNvSpPr>
            <a:spLocks noGrp="1" noChangeArrowheads="1"/>
          </p:cNvSpPr>
          <p:nvPr>
            <p:ph type="ftr" sz="quarter" idx="10"/>
          </p:nvPr>
        </p:nvSpPr>
        <p:spPr>
          <a:ln/>
        </p:spPr>
        <p:txBody>
          <a:bodyPr/>
          <a:lstStyle>
            <a:lvl1pPr>
              <a:defRPr/>
            </a:lvl1pPr>
          </a:lstStyle>
          <a:p>
            <a:pPr>
              <a:defRPr/>
            </a:pPr>
            <a:r>
              <a:rPr lang="en-GB"/>
              <a:t>Title Course Rev00X 14072011</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GB"/>
              <a:t>Title Course Rev00X 14072011</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228600" y="228600"/>
            <a:ext cx="7543800" cy="5334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381000" y="1295400"/>
            <a:ext cx="4114800" cy="5029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48200" y="1295400"/>
            <a:ext cx="4114800" cy="2438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48200" y="3886200"/>
            <a:ext cx="4114800" cy="2438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dianummer 5"/>
          <p:cNvSpPr>
            <a:spLocks noGrp="1"/>
          </p:cNvSpPr>
          <p:nvPr>
            <p:ph type="sldNum" sz="quarter" idx="10"/>
          </p:nvPr>
        </p:nvSpPr>
        <p:spPr>
          <a:xfrm>
            <a:off x="0" y="6553200"/>
            <a:ext cx="533400" cy="304800"/>
          </a:xfrm>
          <a:prstGeom prst="rect">
            <a:avLst/>
          </a:prstGeom>
        </p:spPr>
        <p:txBody>
          <a:bodyPr/>
          <a:lstStyle>
            <a:lvl1pPr>
              <a:defRPr/>
            </a:lvl1pPr>
          </a:lstStyle>
          <a:p>
            <a:fld id="{4DCA45DA-5655-4CFF-8F3F-3FDD88B7D060}"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228600" y="228600"/>
            <a:ext cx="7543800" cy="5334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381000" y="1295400"/>
            <a:ext cx="4114800" cy="5029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295400"/>
            <a:ext cx="4114800" cy="5029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ianummer 4"/>
          <p:cNvSpPr>
            <a:spLocks noGrp="1"/>
          </p:cNvSpPr>
          <p:nvPr>
            <p:ph type="sldNum" sz="quarter" idx="10"/>
          </p:nvPr>
        </p:nvSpPr>
        <p:spPr>
          <a:xfrm>
            <a:off x="0" y="6553200"/>
            <a:ext cx="533400" cy="304800"/>
          </a:xfrm>
          <a:prstGeom prst="rect">
            <a:avLst/>
          </a:prstGeom>
        </p:spPr>
        <p:txBody>
          <a:bodyPr/>
          <a:lstStyle>
            <a:lvl1pPr>
              <a:defRPr/>
            </a:lvl1pPr>
          </a:lstStyle>
          <a:p>
            <a:fld id="{2B2DD9C9-7666-4BA9-B4D1-4B1DFC5062CF}"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ianummer 2"/>
          <p:cNvSpPr>
            <a:spLocks noGrp="1"/>
          </p:cNvSpPr>
          <p:nvPr>
            <p:ph type="sldNum" sz="quarter" idx="10"/>
          </p:nvPr>
        </p:nvSpPr>
        <p:spPr>
          <a:xfrm>
            <a:off x="0" y="6553200"/>
            <a:ext cx="533400" cy="304800"/>
          </a:xfrm>
          <a:prstGeom prst="rect">
            <a:avLst/>
          </a:prstGeom>
        </p:spPr>
        <p:txBody>
          <a:bodyPr/>
          <a:lstStyle>
            <a:lvl1pPr>
              <a:defRPr/>
            </a:lvl1pPr>
          </a:lstStyle>
          <a:p>
            <a:fld id="{421AE089-569F-4C05-B9E8-6CCC2FBBD3E0}"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228600" y="228600"/>
            <a:ext cx="7543800" cy="533400"/>
          </a:xfr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381000" y="1295400"/>
            <a:ext cx="4114800" cy="5029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48200" y="1295400"/>
            <a:ext cx="4114800" cy="2438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48200" y="3886200"/>
            <a:ext cx="4114800" cy="2438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dianummer 5"/>
          <p:cNvSpPr>
            <a:spLocks noGrp="1"/>
          </p:cNvSpPr>
          <p:nvPr>
            <p:ph type="sldNum" sz="quarter" idx="10"/>
          </p:nvPr>
        </p:nvSpPr>
        <p:spPr>
          <a:xfrm>
            <a:off x="0" y="6553200"/>
            <a:ext cx="533400" cy="304800"/>
          </a:xfrm>
          <a:prstGeom prst="rect">
            <a:avLst/>
          </a:prstGeom>
        </p:spPr>
        <p:txBody>
          <a:bodyPr/>
          <a:lstStyle>
            <a:lvl1pPr>
              <a:defRPr/>
            </a:lvl1pPr>
          </a:lstStyle>
          <a:p>
            <a:fld id="{37B69518-C799-4A19-8633-E9FBDB85ED0C}"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descr="Falck_ppt_underside_2"/>
          <p:cNvPicPr>
            <a:picLocks noChangeAspect="1" noChangeArrowheads="1"/>
          </p:cNvPicPr>
          <p:nvPr/>
        </p:nvPicPr>
        <p:blipFill>
          <a:blip r:embed="rId10" cstate="print"/>
          <a:srcRect/>
          <a:stretch>
            <a:fillRect/>
          </a:stretch>
        </p:blipFill>
        <p:spPr bwMode="auto">
          <a:xfrm>
            <a:off x="0" y="-1588"/>
            <a:ext cx="9144000" cy="6859588"/>
          </a:xfrm>
          <a:prstGeom prst="rect">
            <a:avLst/>
          </a:prstGeom>
          <a:noFill/>
          <a:ln w="9525">
            <a:noFill/>
            <a:miter lim="800000"/>
            <a:headEnd/>
            <a:tailEnd/>
          </a:ln>
        </p:spPr>
      </p:pic>
      <p:sp>
        <p:nvSpPr>
          <p:cNvPr id="1027" name="Rectangle 14"/>
          <p:cNvSpPr>
            <a:spLocks noGrp="1" noChangeArrowheads="1"/>
          </p:cNvSpPr>
          <p:nvPr>
            <p:ph type="title"/>
          </p:nvPr>
        </p:nvSpPr>
        <p:spPr bwMode="auto">
          <a:xfrm>
            <a:off x="323850" y="246063"/>
            <a:ext cx="7162800" cy="481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da-DK" smtClean="0"/>
          </a:p>
        </p:txBody>
      </p:sp>
      <p:sp>
        <p:nvSpPr>
          <p:cNvPr id="1028" name="Rectangle 15"/>
          <p:cNvSpPr>
            <a:spLocks noGrp="1" noChangeArrowheads="1"/>
          </p:cNvSpPr>
          <p:nvPr>
            <p:ph type="body" idx="1"/>
          </p:nvPr>
        </p:nvSpPr>
        <p:spPr bwMode="auto">
          <a:xfrm>
            <a:off x="323850" y="1303338"/>
            <a:ext cx="8362950" cy="4792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Click to edit Master text styles</a:t>
            </a:r>
          </a:p>
          <a:p>
            <a:pPr lvl="1"/>
            <a:r>
              <a:rPr lang="da-DK" smtClean="0"/>
              <a:t>Second level</a:t>
            </a:r>
          </a:p>
        </p:txBody>
      </p:sp>
      <p:sp>
        <p:nvSpPr>
          <p:cNvPr id="1040" name="Rectangle 16"/>
          <p:cNvSpPr>
            <a:spLocks noGrp="1" noChangeArrowheads="1"/>
          </p:cNvSpPr>
          <p:nvPr>
            <p:ph type="ftr" sz="quarter" idx="3"/>
          </p:nvPr>
        </p:nvSpPr>
        <p:spPr bwMode="auto">
          <a:xfrm>
            <a:off x="304800" y="6248400"/>
            <a:ext cx="5594350" cy="207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solidFill>
                  <a:srgbClr val="CCD2B9"/>
                </a:solidFill>
                <a:latin typeface="+mn-lt"/>
              </a:defRPr>
            </a:lvl1pPr>
          </a:lstStyle>
          <a:p>
            <a:pPr>
              <a:defRPr/>
            </a:pPr>
            <a:r>
              <a:rPr lang="en-GB"/>
              <a:t>Title Course Rev00X 14072011</a:t>
            </a:r>
            <a:endParaRPr lang="en-GB" dirty="0"/>
          </a:p>
        </p:txBody>
      </p:sp>
      <p:pic>
        <p:nvPicPr>
          <p:cNvPr id="1030" name="Afbeelding 6" descr="FalckR_logo_pos.JPG"/>
          <p:cNvPicPr>
            <a:picLocks noChangeAspect="1"/>
          </p:cNvPicPr>
          <p:nvPr/>
        </p:nvPicPr>
        <p:blipFill>
          <a:blip r:embed="rId11" cstate="print"/>
          <a:srcRect/>
          <a:stretch>
            <a:fillRect/>
          </a:stretch>
        </p:blipFill>
        <p:spPr bwMode="auto">
          <a:xfrm>
            <a:off x="7408863" y="6248400"/>
            <a:ext cx="1354137" cy="304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92" r:id="rId2"/>
    <p:sldLayoutId id="2147483693" r:id="rId3"/>
    <p:sldLayoutId id="2147483694" r:id="rId4"/>
    <p:sldLayoutId id="2147483696" r:id="rId5"/>
    <p:sldLayoutId id="2147483697" r:id="rId6"/>
    <p:sldLayoutId id="2147483698" r:id="rId7"/>
    <p:sldLayoutId id="2147483699" r:id="rId8"/>
  </p:sldLayoutIdLst>
  <p:hf sldNum="0" hdr="0" dt="0"/>
  <p:txStyles>
    <p:titleStyle>
      <a:lvl1pPr algn="l" rtl="0" eaLnBrk="1" fontAlgn="base" hangingPunct="1">
        <a:spcBef>
          <a:spcPct val="0"/>
        </a:spcBef>
        <a:spcAft>
          <a:spcPct val="0"/>
        </a:spcAft>
        <a:defRPr b="1">
          <a:solidFill>
            <a:srgbClr val="6496CD"/>
          </a:solidFill>
          <a:latin typeface="+mj-lt"/>
          <a:ea typeface="+mj-ea"/>
          <a:cs typeface="+mj-cs"/>
        </a:defRPr>
      </a:lvl1pPr>
      <a:lvl2pPr algn="l" rtl="0" eaLnBrk="1" fontAlgn="base" hangingPunct="1">
        <a:spcBef>
          <a:spcPct val="0"/>
        </a:spcBef>
        <a:spcAft>
          <a:spcPct val="0"/>
        </a:spcAft>
        <a:defRPr b="1">
          <a:solidFill>
            <a:srgbClr val="6496CD"/>
          </a:solidFill>
          <a:latin typeface="Verdana" pitchFamily="34" charset="0"/>
          <a:ea typeface="ＭＳ Ｐゴシック" pitchFamily="84" charset="-128"/>
        </a:defRPr>
      </a:lvl2pPr>
      <a:lvl3pPr algn="l" rtl="0" eaLnBrk="1" fontAlgn="base" hangingPunct="1">
        <a:spcBef>
          <a:spcPct val="0"/>
        </a:spcBef>
        <a:spcAft>
          <a:spcPct val="0"/>
        </a:spcAft>
        <a:defRPr b="1">
          <a:solidFill>
            <a:srgbClr val="6496CD"/>
          </a:solidFill>
          <a:latin typeface="Verdana" pitchFamily="34" charset="0"/>
          <a:ea typeface="ＭＳ Ｐゴシック" pitchFamily="84" charset="-128"/>
        </a:defRPr>
      </a:lvl3pPr>
      <a:lvl4pPr algn="l" rtl="0" eaLnBrk="1" fontAlgn="base" hangingPunct="1">
        <a:spcBef>
          <a:spcPct val="0"/>
        </a:spcBef>
        <a:spcAft>
          <a:spcPct val="0"/>
        </a:spcAft>
        <a:defRPr b="1">
          <a:solidFill>
            <a:srgbClr val="6496CD"/>
          </a:solidFill>
          <a:latin typeface="Verdana" pitchFamily="34" charset="0"/>
          <a:ea typeface="ＭＳ Ｐゴシック" pitchFamily="84" charset="-128"/>
        </a:defRPr>
      </a:lvl4pPr>
      <a:lvl5pPr algn="l" rtl="0" eaLnBrk="1" fontAlgn="base" hangingPunct="1">
        <a:spcBef>
          <a:spcPct val="0"/>
        </a:spcBef>
        <a:spcAft>
          <a:spcPct val="0"/>
        </a:spcAft>
        <a:defRPr b="1">
          <a:solidFill>
            <a:srgbClr val="6496CD"/>
          </a:solidFill>
          <a:latin typeface="Verdana" pitchFamily="34" charset="0"/>
          <a:ea typeface="ＭＳ Ｐゴシック" pitchFamily="84" charset="-128"/>
        </a:defRPr>
      </a:lvl5pPr>
      <a:lvl6pPr marL="457200" algn="l" rtl="0" eaLnBrk="1" fontAlgn="base" hangingPunct="1">
        <a:spcBef>
          <a:spcPct val="0"/>
        </a:spcBef>
        <a:spcAft>
          <a:spcPct val="0"/>
        </a:spcAft>
        <a:defRPr sz="2000" b="1">
          <a:solidFill>
            <a:schemeClr val="bg1"/>
          </a:solidFill>
          <a:latin typeface="Verdana" pitchFamily="34" charset="0"/>
          <a:ea typeface="ＭＳ Ｐゴシック" pitchFamily="84" charset="-128"/>
        </a:defRPr>
      </a:lvl6pPr>
      <a:lvl7pPr marL="914400" algn="l" rtl="0" eaLnBrk="1" fontAlgn="base" hangingPunct="1">
        <a:spcBef>
          <a:spcPct val="0"/>
        </a:spcBef>
        <a:spcAft>
          <a:spcPct val="0"/>
        </a:spcAft>
        <a:defRPr sz="2000" b="1">
          <a:solidFill>
            <a:schemeClr val="bg1"/>
          </a:solidFill>
          <a:latin typeface="Verdana" pitchFamily="34" charset="0"/>
          <a:ea typeface="ＭＳ Ｐゴシック" pitchFamily="84" charset="-128"/>
        </a:defRPr>
      </a:lvl7pPr>
      <a:lvl8pPr marL="1371600" algn="l" rtl="0" eaLnBrk="1" fontAlgn="base" hangingPunct="1">
        <a:spcBef>
          <a:spcPct val="0"/>
        </a:spcBef>
        <a:spcAft>
          <a:spcPct val="0"/>
        </a:spcAft>
        <a:defRPr sz="2000" b="1">
          <a:solidFill>
            <a:schemeClr val="bg1"/>
          </a:solidFill>
          <a:latin typeface="Verdana" pitchFamily="34" charset="0"/>
          <a:ea typeface="ＭＳ Ｐゴシック" pitchFamily="84" charset="-128"/>
        </a:defRPr>
      </a:lvl8pPr>
      <a:lvl9pPr marL="1828800" algn="l" rtl="0" eaLnBrk="1" fontAlgn="base" hangingPunct="1">
        <a:spcBef>
          <a:spcPct val="0"/>
        </a:spcBef>
        <a:spcAft>
          <a:spcPct val="0"/>
        </a:spcAft>
        <a:defRPr sz="2000" b="1">
          <a:solidFill>
            <a:schemeClr val="bg1"/>
          </a:solidFill>
          <a:latin typeface="Verdana" pitchFamily="34" charset="0"/>
          <a:ea typeface="ＭＳ Ｐゴシック" pitchFamily="84" charset="-128"/>
        </a:defRPr>
      </a:lvl9pPr>
    </p:titleStyle>
    <p:bodyStyle>
      <a:lvl1pPr marL="342900" indent="-342900" algn="l" rtl="0" eaLnBrk="1" fontAlgn="base" hangingPunct="1">
        <a:spcBef>
          <a:spcPct val="20000"/>
        </a:spcBef>
        <a:spcAft>
          <a:spcPct val="0"/>
        </a:spcAft>
        <a:buClr>
          <a:srgbClr val="E70000"/>
        </a:buClr>
        <a:buFont typeface="Wingdings" pitchFamily="2" charset="2"/>
        <a:buChar char="§"/>
        <a:defRPr sz="1600">
          <a:solidFill>
            <a:schemeClr val="tx1"/>
          </a:solidFill>
          <a:latin typeface="+mj-lt"/>
          <a:ea typeface="+mn-ea"/>
          <a:cs typeface="+mn-cs"/>
        </a:defRPr>
      </a:lvl1pPr>
      <a:lvl2pPr marL="742950" indent="-285750" algn="l" rtl="0" eaLnBrk="1" fontAlgn="base" hangingPunct="1">
        <a:spcBef>
          <a:spcPct val="20000"/>
        </a:spcBef>
        <a:spcAft>
          <a:spcPct val="0"/>
        </a:spcAft>
        <a:buClr>
          <a:srgbClr val="E70000"/>
        </a:buClr>
        <a:buFont typeface="Wingdings" pitchFamily="2" charset="2"/>
        <a:buChar char="§"/>
        <a:defRPr sz="1600">
          <a:solidFill>
            <a:schemeClr val="tx1"/>
          </a:solidFill>
          <a:latin typeface="+mj-lt"/>
          <a:ea typeface="+mn-ea"/>
        </a:defRPr>
      </a:lvl2pPr>
      <a:lvl3pPr marL="1143000" indent="-228600" algn="l" rtl="0" eaLnBrk="1" fontAlgn="base" hangingPunct="1">
        <a:spcBef>
          <a:spcPct val="20000"/>
        </a:spcBef>
        <a:spcAft>
          <a:spcPct val="0"/>
        </a:spcAft>
        <a:buClr>
          <a:srgbClr val="E70000"/>
        </a:buClr>
        <a:buFont typeface="Wingdings" pitchFamily="2" charset="2"/>
        <a:buChar char="§"/>
        <a:defRPr sz="1600">
          <a:solidFill>
            <a:schemeClr val="tx1"/>
          </a:solidFill>
          <a:latin typeface="+mj-lt"/>
          <a:ea typeface="+mn-ea"/>
        </a:defRPr>
      </a:lvl3pPr>
      <a:lvl4pPr marL="1600200" indent="-228600" algn="l" rtl="0" eaLnBrk="1" fontAlgn="base" hangingPunct="1">
        <a:spcBef>
          <a:spcPct val="20000"/>
        </a:spcBef>
        <a:spcAft>
          <a:spcPct val="0"/>
        </a:spcAft>
        <a:buClr>
          <a:srgbClr val="E70000"/>
        </a:buClr>
        <a:buChar char="–"/>
        <a:defRPr sz="1600">
          <a:solidFill>
            <a:schemeClr val="tx1"/>
          </a:solidFill>
          <a:latin typeface="+mj-lt"/>
          <a:ea typeface="+mn-ea"/>
        </a:defRPr>
      </a:lvl4pPr>
      <a:lvl5pPr marL="2057400" indent="-228600" algn="l" rtl="0" eaLnBrk="1" fontAlgn="base" hangingPunct="1">
        <a:spcBef>
          <a:spcPct val="20000"/>
        </a:spcBef>
        <a:spcAft>
          <a:spcPct val="0"/>
        </a:spcAft>
        <a:buClr>
          <a:srgbClr val="E70000"/>
        </a:buClr>
        <a:buFont typeface="Wingdings" pitchFamily="2" charset="2"/>
        <a:buChar char="§"/>
        <a:defRPr sz="1600">
          <a:solidFill>
            <a:schemeClr val="tx1"/>
          </a:solidFill>
          <a:latin typeface="+mj-lt"/>
          <a:ea typeface="+mn-ea"/>
        </a:defRPr>
      </a:lvl5pPr>
      <a:lvl6pPr marL="2514600" indent="-228600" algn="l" rtl="0" eaLnBrk="1" fontAlgn="base" hangingPunct="1">
        <a:spcBef>
          <a:spcPct val="20000"/>
        </a:spcBef>
        <a:spcAft>
          <a:spcPct val="0"/>
        </a:spcAft>
        <a:buFont typeface="Wingdings" pitchFamily="2" charset="2"/>
        <a:buChar char="§"/>
        <a:defRPr sz="1400">
          <a:solidFill>
            <a:schemeClr val="tx1"/>
          </a:solidFill>
          <a:latin typeface="+mn-lt"/>
          <a:ea typeface="+mn-ea"/>
        </a:defRPr>
      </a:lvl6pPr>
      <a:lvl7pPr marL="2971800" indent="-228600" algn="l" rtl="0" eaLnBrk="1" fontAlgn="base" hangingPunct="1">
        <a:spcBef>
          <a:spcPct val="20000"/>
        </a:spcBef>
        <a:spcAft>
          <a:spcPct val="0"/>
        </a:spcAft>
        <a:buFont typeface="Wingdings" pitchFamily="2" charset="2"/>
        <a:buChar char="§"/>
        <a:defRPr sz="1400">
          <a:solidFill>
            <a:schemeClr val="tx1"/>
          </a:solidFill>
          <a:latin typeface="+mn-lt"/>
          <a:ea typeface="+mn-ea"/>
        </a:defRPr>
      </a:lvl7pPr>
      <a:lvl8pPr marL="3429000" indent="-228600" algn="l" rtl="0" eaLnBrk="1" fontAlgn="base" hangingPunct="1">
        <a:spcBef>
          <a:spcPct val="20000"/>
        </a:spcBef>
        <a:spcAft>
          <a:spcPct val="0"/>
        </a:spcAft>
        <a:buFont typeface="Wingdings" pitchFamily="2" charset="2"/>
        <a:buChar char="§"/>
        <a:defRPr sz="1400">
          <a:solidFill>
            <a:schemeClr val="tx1"/>
          </a:solidFill>
          <a:latin typeface="+mn-lt"/>
          <a:ea typeface="+mn-ea"/>
        </a:defRPr>
      </a:lvl8pPr>
      <a:lvl9pPr marL="3886200" indent="-228600" algn="l" rtl="0" eaLnBrk="1" fontAlgn="base" hangingPunct="1">
        <a:spcBef>
          <a:spcPct val="20000"/>
        </a:spcBef>
        <a:spcAft>
          <a:spcPct val="0"/>
        </a:spcAft>
        <a:buFont typeface="Wingdings" pitchFamily="2" charset="2"/>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file:///C:\Users\Jaap\Videos\RealPlayer%20Downloads\20121029-gasbus-steekvlam.mp4" TargetMode="Externa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Benadering van een busongeval</a:t>
            </a: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0"/>
          </p:nvPr>
        </p:nvSpPr>
        <p:spPr/>
        <p:txBody>
          <a:bodyPr/>
          <a:lstStyle/>
          <a:p>
            <a:fld id="{ACB41B50-4EAE-4D6A-B55D-279564C07A83}" type="slidenum">
              <a:rPr lang="nl-NL"/>
              <a:pPr/>
              <a:t>10</a:t>
            </a:fld>
            <a:endParaRPr lang="nl-NL"/>
          </a:p>
        </p:txBody>
      </p:sp>
      <p:sp>
        <p:nvSpPr>
          <p:cNvPr id="32770" name="Rectangle 2"/>
          <p:cNvSpPr>
            <a:spLocks noGrp="1" noChangeArrowheads="1"/>
          </p:cNvSpPr>
          <p:nvPr>
            <p:ph type="title"/>
          </p:nvPr>
        </p:nvSpPr>
        <p:spPr/>
        <p:txBody>
          <a:bodyPr/>
          <a:lstStyle/>
          <a:p>
            <a:r>
              <a:rPr lang="nl-NL"/>
              <a:t>Ramen stadsbus</a:t>
            </a:r>
          </a:p>
        </p:txBody>
      </p:sp>
      <p:sp>
        <p:nvSpPr>
          <p:cNvPr id="32771" name="Rectangle 3"/>
          <p:cNvSpPr>
            <a:spLocks noGrp="1" noChangeArrowheads="1"/>
          </p:cNvSpPr>
          <p:nvPr>
            <p:ph type="body" sz="half" idx="1"/>
          </p:nvPr>
        </p:nvSpPr>
        <p:spPr>
          <a:xfrm>
            <a:off x="381000" y="1295400"/>
            <a:ext cx="8367713" cy="5029200"/>
          </a:xfrm>
        </p:spPr>
        <p:txBody>
          <a:bodyPr/>
          <a:lstStyle/>
          <a:p>
            <a:r>
              <a:rPr lang="nl-NL" sz="2000" dirty="0"/>
              <a:t>Veiligheidsglas voor alle ruiten</a:t>
            </a:r>
          </a:p>
          <a:p>
            <a:r>
              <a:rPr lang="nl-NL" sz="2000" dirty="0"/>
              <a:t>In rubber </a:t>
            </a:r>
            <a:r>
              <a:rPr lang="nl-NL" sz="2000" dirty="0" smtClean="0"/>
              <a:t>sponningen of gelijmd</a:t>
            </a:r>
            <a:endParaRPr lang="nl-NL" sz="2000" dirty="0"/>
          </a:p>
          <a:p>
            <a:r>
              <a:rPr lang="nl-NL" sz="2000" dirty="0"/>
              <a:t>Ruiten kunnen ook als nooduitgang dienen</a:t>
            </a:r>
          </a:p>
        </p:txBody>
      </p:sp>
      <p:pic>
        <p:nvPicPr>
          <p:cNvPr id="32772" name="Picture 4" descr="PC110007"/>
          <p:cNvPicPr>
            <a:picLocks noGrp="1" noChangeAspect="1" noChangeArrowheads="1"/>
          </p:cNvPicPr>
          <p:nvPr>
            <p:ph sz="half" idx="2"/>
          </p:nvPr>
        </p:nvPicPr>
        <p:blipFill>
          <a:blip r:embed="rId3" cstate="print"/>
          <a:srcRect/>
          <a:stretch>
            <a:fillRect/>
          </a:stretch>
        </p:blipFill>
        <p:spPr>
          <a:xfrm>
            <a:off x="2081216" y="2495768"/>
            <a:ext cx="4968875" cy="37274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2772"/>
                                        </p:tgtEl>
                                        <p:attrNameLst>
                                          <p:attrName>style.visibility</p:attrName>
                                        </p:attrNameLst>
                                      </p:cBhvr>
                                      <p:to>
                                        <p:strVal val="visible"/>
                                      </p:to>
                                    </p:set>
                                    <p:animEffect transition="in" filter="checkerboard(across)">
                                      <p:cBhvr>
                                        <p:cTn id="25"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nl-NL"/>
              <a:t>Accu’s stadsbus</a:t>
            </a:r>
          </a:p>
        </p:txBody>
      </p:sp>
      <p:sp>
        <p:nvSpPr>
          <p:cNvPr id="34819" name="Rectangle 3"/>
          <p:cNvSpPr>
            <a:spLocks noGrp="1" noChangeArrowheads="1"/>
          </p:cNvSpPr>
          <p:nvPr>
            <p:ph type="body" sz="half" idx="1"/>
          </p:nvPr>
        </p:nvSpPr>
        <p:spPr>
          <a:xfrm>
            <a:off x="381000" y="1295400"/>
            <a:ext cx="4335463" cy="5029200"/>
          </a:xfrm>
        </p:spPr>
        <p:txBody>
          <a:bodyPr/>
          <a:lstStyle/>
          <a:p>
            <a:r>
              <a:rPr lang="nl-NL" sz="2000" dirty="0"/>
              <a:t>Vaak onder bestuurderspositie</a:t>
            </a:r>
          </a:p>
          <a:p>
            <a:r>
              <a:rPr lang="nl-NL" sz="2000" dirty="0"/>
              <a:t>Alleen van buitenaf te benaderen</a:t>
            </a:r>
          </a:p>
          <a:p>
            <a:r>
              <a:rPr lang="nl-NL" sz="2000" dirty="0"/>
              <a:t>12 of 24 Volt</a:t>
            </a:r>
          </a:p>
          <a:p>
            <a:pPr>
              <a:buFontTx/>
              <a:buNone/>
            </a:pPr>
            <a:endParaRPr lang="nl-NL" sz="2800" dirty="0"/>
          </a:p>
        </p:txBody>
      </p:sp>
      <p:pic>
        <p:nvPicPr>
          <p:cNvPr id="34821" name="Picture 5" descr="Image-11"/>
          <p:cNvPicPr>
            <a:picLocks noGrp="1" noChangeAspect="1" noChangeArrowheads="1"/>
          </p:cNvPicPr>
          <p:nvPr>
            <p:ph sz="half" idx="2"/>
          </p:nvPr>
        </p:nvPicPr>
        <p:blipFill>
          <a:blip r:embed="rId3" cstate="print"/>
          <a:srcRect/>
          <a:stretch>
            <a:fillRect/>
          </a:stretch>
        </p:blipFill>
        <p:spPr>
          <a:xfrm>
            <a:off x="4819650" y="1295400"/>
            <a:ext cx="3771900" cy="5029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4821"/>
                                        </p:tgtEl>
                                        <p:attrNameLst>
                                          <p:attrName>style.visibility</p:attrName>
                                        </p:attrNameLst>
                                      </p:cBhvr>
                                      <p:to>
                                        <p:strVal val="visible"/>
                                      </p:to>
                                    </p:set>
                                    <p:animEffect transition="in" filter="checkerboard(across)">
                                      <p:cBhvr>
                                        <p:cTn id="25"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Rectangle 2050"/>
          <p:cNvSpPr>
            <a:spLocks noGrp="1" noChangeArrowheads="1"/>
          </p:cNvSpPr>
          <p:nvPr>
            <p:ph type="title"/>
          </p:nvPr>
        </p:nvSpPr>
        <p:spPr/>
        <p:txBody>
          <a:bodyPr/>
          <a:lstStyle/>
          <a:p>
            <a:r>
              <a:rPr lang="nl-NL"/>
              <a:t>Interieur</a:t>
            </a:r>
          </a:p>
        </p:txBody>
      </p:sp>
      <p:sp>
        <p:nvSpPr>
          <p:cNvPr id="141315" name="Rectangle 2051"/>
          <p:cNvSpPr>
            <a:spLocks noGrp="1" noChangeArrowheads="1"/>
          </p:cNvSpPr>
          <p:nvPr>
            <p:ph type="body" sz="half" idx="1"/>
          </p:nvPr>
        </p:nvSpPr>
        <p:spPr>
          <a:xfrm>
            <a:off x="107950" y="908050"/>
            <a:ext cx="5688013" cy="5416550"/>
          </a:xfrm>
        </p:spPr>
        <p:txBody>
          <a:bodyPr/>
          <a:lstStyle/>
          <a:p>
            <a:pPr>
              <a:buFontTx/>
              <a:buNone/>
            </a:pPr>
            <a:r>
              <a:rPr lang="nl-NL" sz="2000" dirty="0"/>
              <a:t>Stoelen</a:t>
            </a:r>
          </a:p>
          <a:p>
            <a:pPr>
              <a:buFontTx/>
              <a:buNone/>
            </a:pPr>
            <a:endParaRPr lang="nl-NL" sz="2000" dirty="0"/>
          </a:p>
          <a:p>
            <a:r>
              <a:rPr lang="nl-NL" sz="2000" dirty="0"/>
              <a:t>Weinig comfortabel, wel functioneel</a:t>
            </a:r>
          </a:p>
          <a:p>
            <a:r>
              <a:rPr lang="nl-NL" sz="2000" dirty="0"/>
              <a:t>Traditionele opstelling</a:t>
            </a:r>
          </a:p>
          <a:p>
            <a:r>
              <a:rPr lang="nl-NL" sz="2000" dirty="0"/>
              <a:t>Bevestiging met moeren en bouten</a:t>
            </a:r>
          </a:p>
          <a:p>
            <a:r>
              <a:rPr lang="nl-NL" sz="2000" dirty="0"/>
              <a:t>Vaste opstelling </a:t>
            </a:r>
          </a:p>
          <a:p>
            <a:pPr>
              <a:buFontTx/>
              <a:buNone/>
            </a:pPr>
            <a:endParaRPr lang="nl-NL" sz="2000" dirty="0"/>
          </a:p>
          <a:p>
            <a:pPr>
              <a:buFontTx/>
              <a:buNone/>
            </a:pPr>
            <a:r>
              <a:rPr lang="nl-NL" sz="2000" dirty="0"/>
              <a:t>Chauffeursplaats</a:t>
            </a:r>
          </a:p>
          <a:p>
            <a:pPr>
              <a:buFontTx/>
              <a:buNone/>
            </a:pPr>
            <a:endParaRPr lang="nl-NL" sz="2000" dirty="0"/>
          </a:p>
          <a:p>
            <a:r>
              <a:rPr lang="nl-NL" sz="2000" dirty="0"/>
              <a:t>Sober</a:t>
            </a:r>
          </a:p>
          <a:p>
            <a:r>
              <a:rPr lang="nl-NL" sz="2000" dirty="0"/>
              <a:t>Functioneel</a:t>
            </a:r>
          </a:p>
          <a:p>
            <a:endParaRPr lang="nl-NL" sz="2400" dirty="0"/>
          </a:p>
        </p:txBody>
      </p:sp>
      <p:pic>
        <p:nvPicPr>
          <p:cNvPr id="141316" name="Picture 2052" descr="MAN2"/>
          <p:cNvPicPr>
            <a:picLocks noGrp="1" noChangeAspect="1" noChangeArrowheads="1"/>
          </p:cNvPicPr>
          <p:nvPr>
            <p:ph sz="quarter" idx="2"/>
          </p:nvPr>
        </p:nvPicPr>
        <p:blipFill>
          <a:blip r:embed="rId3" cstate="print"/>
          <a:srcRect t="19527" r="43840"/>
          <a:stretch>
            <a:fillRect/>
          </a:stretch>
        </p:blipFill>
        <p:spPr>
          <a:xfrm>
            <a:off x="6011863" y="1125538"/>
            <a:ext cx="2944812" cy="3022600"/>
          </a:xfrm>
          <a:noFill/>
          <a:ln/>
        </p:spPr>
      </p:pic>
      <p:pic>
        <p:nvPicPr>
          <p:cNvPr id="141318" name="Picture 2054" descr="Image-52"/>
          <p:cNvPicPr>
            <a:picLocks noGrp="1" noChangeAspect="1" noChangeArrowheads="1"/>
          </p:cNvPicPr>
          <p:nvPr>
            <p:ph sz="quarter" idx="3"/>
          </p:nvPr>
        </p:nvPicPr>
        <p:blipFill>
          <a:blip r:embed="rId4" cstate="print"/>
          <a:srcRect/>
          <a:stretch>
            <a:fillRect/>
          </a:stretch>
        </p:blipFill>
        <p:spPr>
          <a:xfrm>
            <a:off x="3276600" y="4221163"/>
            <a:ext cx="3251200" cy="2438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 calcmode="lin" valueType="num">
                                      <p:cBhvr additive="base">
                                        <p:cTn id="7" dur="500" fill="hold"/>
                                        <p:tgtEl>
                                          <p:spTgt spid="141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1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1315">
                                            <p:txEl>
                                              <p:pRg st="2" end="2"/>
                                            </p:txEl>
                                          </p:spTgt>
                                        </p:tgtEl>
                                        <p:attrNameLst>
                                          <p:attrName>style.visibility</p:attrName>
                                        </p:attrNameLst>
                                      </p:cBhvr>
                                      <p:to>
                                        <p:strVal val="visible"/>
                                      </p:to>
                                    </p:set>
                                    <p:anim calcmode="lin" valueType="num">
                                      <p:cBhvr additive="base">
                                        <p:cTn id="13" dur="500" fill="hold"/>
                                        <p:tgtEl>
                                          <p:spTgt spid="14131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1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1315">
                                            <p:txEl>
                                              <p:pRg st="3" end="3"/>
                                            </p:txEl>
                                          </p:spTgt>
                                        </p:tgtEl>
                                        <p:attrNameLst>
                                          <p:attrName>style.visibility</p:attrName>
                                        </p:attrNameLst>
                                      </p:cBhvr>
                                      <p:to>
                                        <p:strVal val="visible"/>
                                      </p:to>
                                    </p:set>
                                    <p:anim calcmode="lin" valueType="num">
                                      <p:cBhvr additive="base">
                                        <p:cTn id="19" dur="500" fill="hold"/>
                                        <p:tgtEl>
                                          <p:spTgt spid="1413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1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1315">
                                            <p:txEl>
                                              <p:pRg st="4" end="4"/>
                                            </p:txEl>
                                          </p:spTgt>
                                        </p:tgtEl>
                                        <p:attrNameLst>
                                          <p:attrName>style.visibility</p:attrName>
                                        </p:attrNameLst>
                                      </p:cBhvr>
                                      <p:to>
                                        <p:strVal val="visible"/>
                                      </p:to>
                                    </p:set>
                                    <p:anim calcmode="lin" valueType="num">
                                      <p:cBhvr additive="base">
                                        <p:cTn id="25" dur="500" fill="hold"/>
                                        <p:tgtEl>
                                          <p:spTgt spid="1413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13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1315">
                                            <p:txEl>
                                              <p:pRg st="5" end="5"/>
                                            </p:txEl>
                                          </p:spTgt>
                                        </p:tgtEl>
                                        <p:attrNameLst>
                                          <p:attrName>style.visibility</p:attrName>
                                        </p:attrNameLst>
                                      </p:cBhvr>
                                      <p:to>
                                        <p:strVal val="visible"/>
                                      </p:to>
                                    </p:set>
                                    <p:anim calcmode="lin" valueType="num">
                                      <p:cBhvr additive="base">
                                        <p:cTn id="31" dur="500" fill="hold"/>
                                        <p:tgtEl>
                                          <p:spTgt spid="14131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13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5" fill="hold" nodeType="clickEffect">
                                  <p:stCondLst>
                                    <p:cond delay="0"/>
                                  </p:stCondLst>
                                  <p:childTnLst>
                                    <p:set>
                                      <p:cBhvr>
                                        <p:cTn id="36" dur="1" fill="hold">
                                          <p:stCondLst>
                                            <p:cond delay="0"/>
                                          </p:stCondLst>
                                        </p:cTn>
                                        <p:tgtEl>
                                          <p:spTgt spid="141316"/>
                                        </p:tgtEl>
                                        <p:attrNameLst>
                                          <p:attrName>style.visibility</p:attrName>
                                        </p:attrNameLst>
                                      </p:cBhvr>
                                      <p:to>
                                        <p:strVal val="visible"/>
                                      </p:to>
                                    </p:set>
                                    <p:animEffect transition="in" filter="checkerboard(down)">
                                      <p:cBhvr>
                                        <p:cTn id="37" dur="500"/>
                                        <p:tgtEl>
                                          <p:spTgt spid="14131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41315">
                                            <p:txEl>
                                              <p:pRg st="7" end="7"/>
                                            </p:txEl>
                                          </p:spTgt>
                                        </p:tgtEl>
                                        <p:attrNameLst>
                                          <p:attrName>style.visibility</p:attrName>
                                        </p:attrNameLst>
                                      </p:cBhvr>
                                      <p:to>
                                        <p:strVal val="visible"/>
                                      </p:to>
                                    </p:set>
                                    <p:anim calcmode="lin" valueType="num">
                                      <p:cBhvr additive="base">
                                        <p:cTn id="42" dur="500" fill="hold"/>
                                        <p:tgtEl>
                                          <p:spTgt spid="141315">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413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41315">
                                            <p:txEl>
                                              <p:pRg st="9" end="9"/>
                                            </p:txEl>
                                          </p:spTgt>
                                        </p:tgtEl>
                                        <p:attrNameLst>
                                          <p:attrName>style.visibility</p:attrName>
                                        </p:attrNameLst>
                                      </p:cBhvr>
                                      <p:to>
                                        <p:strVal val="visible"/>
                                      </p:to>
                                    </p:set>
                                    <p:anim calcmode="lin" valueType="num">
                                      <p:cBhvr additive="base">
                                        <p:cTn id="48" dur="500" fill="hold"/>
                                        <p:tgtEl>
                                          <p:spTgt spid="141315">
                                            <p:txEl>
                                              <p:pRg st="9" end="9"/>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4131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41315">
                                            <p:txEl>
                                              <p:pRg st="10" end="10"/>
                                            </p:txEl>
                                          </p:spTgt>
                                        </p:tgtEl>
                                        <p:attrNameLst>
                                          <p:attrName>style.visibility</p:attrName>
                                        </p:attrNameLst>
                                      </p:cBhvr>
                                      <p:to>
                                        <p:strVal val="visible"/>
                                      </p:to>
                                    </p:set>
                                    <p:anim calcmode="lin" valueType="num">
                                      <p:cBhvr additive="base">
                                        <p:cTn id="54" dur="500" fill="hold"/>
                                        <p:tgtEl>
                                          <p:spTgt spid="141315">
                                            <p:txEl>
                                              <p:pRg st="10" end="1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14131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141318"/>
                                        </p:tgtEl>
                                        <p:attrNameLst>
                                          <p:attrName>style.visibility</p:attrName>
                                        </p:attrNameLst>
                                      </p:cBhvr>
                                      <p:to>
                                        <p:strVal val="visible"/>
                                      </p:to>
                                    </p:set>
                                    <p:animEffect transition="in" filter="dissolve">
                                      <p:cBhvr>
                                        <p:cTn id="60" dur="500"/>
                                        <p:tgtEl>
                                          <p:spTgt spid="141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nl-NL"/>
              <a:t>Chassis touringcar</a:t>
            </a:r>
          </a:p>
        </p:txBody>
      </p:sp>
      <p:sp>
        <p:nvSpPr>
          <p:cNvPr id="37891" name="Rectangle 3"/>
          <p:cNvSpPr>
            <a:spLocks noGrp="1" noChangeArrowheads="1"/>
          </p:cNvSpPr>
          <p:nvPr>
            <p:ph type="body" sz="half" idx="1"/>
          </p:nvPr>
        </p:nvSpPr>
        <p:spPr>
          <a:xfrm>
            <a:off x="381000" y="1295400"/>
            <a:ext cx="8512175" cy="5029200"/>
          </a:xfrm>
        </p:spPr>
        <p:txBody>
          <a:bodyPr/>
          <a:lstStyle/>
          <a:p>
            <a:r>
              <a:rPr lang="nl-NL" sz="2000" dirty="0"/>
              <a:t>Buischassis</a:t>
            </a:r>
          </a:p>
          <a:p>
            <a:r>
              <a:rPr lang="nl-NL" sz="2000" dirty="0"/>
              <a:t>Hoge vloer</a:t>
            </a:r>
          </a:p>
          <a:p>
            <a:r>
              <a:rPr lang="nl-NL" sz="2000" dirty="0"/>
              <a:t>Bagagecompartiment</a:t>
            </a:r>
          </a:p>
          <a:p>
            <a:r>
              <a:rPr lang="nl-NL" sz="2000" dirty="0"/>
              <a:t>Ten behoeve van luxueuze inrichting</a:t>
            </a:r>
          </a:p>
        </p:txBody>
      </p:sp>
      <p:pic>
        <p:nvPicPr>
          <p:cNvPr id="37892" name="Picture 4" descr="C2045L_EXT"/>
          <p:cNvPicPr>
            <a:picLocks noGrp="1" noChangeAspect="1" noChangeArrowheads="1"/>
          </p:cNvPicPr>
          <p:nvPr>
            <p:ph sz="half" idx="2"/>
          </p:nvPr>
        </p:nvPicPr>
        <p:blipFill>
          <a:blip r:embed="rId2" cstate="print"/>
          <a:srcRect/>
          <a:stretch>
            <a:fillRect/>
          </a:stretch>
        </p:blipFill>
        <p:spPr>
          <a:xfrm>
            <a:off x="1259632" y="3225992"/>
            <a:ext cx="6624638" cy="34131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5" fill="hold" nodeType="clickEffect">
                                  <p:stCondLst>
                                    <p:cond delay="0"/>
                                  </p:stCondLst>
                                  <p:childTnLst>
                                    <p:set>
                                      <p:cBhvr>
                                        <p:cTn id="30" dur="1" fill="hold">
                                          <p:stCondLst>
                                            <p:cond delay="0"/>
                                          </p:stCondLst>
                                        </p:cTn>
                                        <p:tgtEl>
                                          <p:spTgt spid="37892"/>
                                        </p:tgtEl>
                                        <p:attrNameLst>
                                          <p:attrName>style.visibility</p:attrName>
                                        </p:attrNameLst>
                                      </p:cBhvr>
                                      <p:to>
                                        <p:strVal val="visible"/>
                                      </p:to>
                                    </p:set>
                                    <p:animEffect transition="in" filter="checkerboard(down)">
                                      <p:cBhvr>
                                        <p:cTn id="31"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nl-NL"/>
              <a:t>Motor touringcar</a:t>
            </a:r>
          </a:p>
        </p:txBody>
      </p:sp>
      <p:sp>
        <p:nvSpPr>
          <p:cNvPr id="38915" name="Rectangle 3"/>
          <p:cNvSpPr>
            <a:spLocks noGrp="1" noChangeArrowheads="1"/>
          </p:cNvSpPr>
          <p:nvPr>
            <p:ph type="body" sz="half" idx="1"/>
          </p:nvPr>
        </p:nvSpPr>
        <p:spPr>
          <a:xfrm>
            <a:off x="381000" y="1295400"/>
            <a:ext cx="8367713" cy="5029200"/>
          </a:xfrm>
        </p:spPr>
        <p:txBody>
          <a:bodyPr/>
          <a:lstStyle/>
          <a:p>
            <a:r>
              <a:rPr lang="nl-NL" sz="2000" dirty="0"/>
              <a:t>Achterin of middenin geplaatst</a:t>
            </a:r>
          </a:p>
          <a:p>
            <a:r>
              <a:rPr lang="nl-NL" sz="2000" dirty="0"/>
              <a:t>Meestal over gehele breedte van het voertuig</a:t>
            </a:r>
          </a:p>
          <a:p>
            <a:endParaRPr lang="nl-NL" sz="2000" dirty="0"/>
          </a:p>
        </p:txBody>
      </p:sp>
      <p:pic>
        <p:nvPicPr>
          <p:cNvPr id="38916" name="Picture 4" descr="Image-06"/>
          <p:cNvPicPr>
            <a:picLocks noGrp="1" noChangeAspect="1" noChangeArrowheads="1"/>
          </p:cNvPicPr>
          <p:nvPr>
            <p:ph sz="half" idx="2"/>
          </p:nvPr>
        </p:nvPicPr>
        <p:blipFill>
          <a:blip r:embed="rId3" cstate="print"/>
          <a:srcRect/>
          <a:stretch>
            <a:fillRect/>
          </a:stretch>
        </p:blipFill>
        <p:spPr>
          <a:xfrm>
            <a:off x="1676534" y="2320004"/>
            <a:ext cx="5761038" cy="43211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8916"/>
                                        </p:tgtEl>
                                        <p:attrNameLst>
                                          <p:attrName>style.visibility</p:attrName>
                                        </p:attrNameLst>
                                      </p:cBhvr>
                                      <p:to>
                                        <p:strVal val="visible"/>
                                      </p:to>
                                    </p:set>
                                    <p:animEffect transition="in" filter="checkerboard(across)">
                                      <p:cBhvr>
                                        <p:cTn id="19"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nl-NL"/>
              <a:t>Vloer touringcar</a:t>
            </a:r>
          </a:p>
        </p:txBody>
      </p:sp>
      <p:sp>
        <p:nvSpPr>
          <p:cNvPr id="39939" name="Rectangle 3"/>
          <p:cNvSpPr>
            <a:spLocks noGrp="1" noChangeArrowheads="1"/>
          </p:cNvSpPr>
          <p:nvPr>
            <p:ph type="body" sz="half" idx="1"/>
          </p:nvPr>
        </p:nvSpPr>
        <p:spPr>
          <a:xfrm>
            <a:off x="381000" y="1295400"/>
            <a:ext cx="4622800" cy="5029200"/>
          </a:xfrm>
        </p:spPr>
        <p:txBody>
          <a:bodyPr/>
          <a:lstStyle/>
          <a:p>
            <a:r>
              <a:rPr lang="nl-NL" sz="2000" dirty="0"/>
              <a:t>Dubbele vloer: </a:t>
            </a:r>
          </a:p>
          <a:p>
            <a:pPr>
              <a:buFontTx/>
              <a:buNone/>
            </a:pPr>
            <a:r>
              <a:rPr lang="nl-NL" sz="2000" dirty="0"/>
              <a:t>   - </a:t>
            </a:r>
            <a:r>
              <a:rPr lang="nl-NL" sz="2000" b="0" dirty="0"/>
              <a:t>Bagagecompartiment</a:t>
            </a:r>
          </a:p>
          <a:p>
            <a:pPr>
              <a:buFontTx/>
              <a:buNone/>
            </a:pPr>
            <a:r>
              <a:rPr lang="nl-NL" sz="2000" dirty="0"/>
              <a:t>   -  Cabinevloer</a:t>
            </a:r>
          </a:p>
          <a:p>
            <a:endParaRPr lang="nl-NL" sz="2000" dirty="0"/>
          </a:p>
          <a:p>
            <a:r>
              <a:rPr lang="nl-NL" sz="2000" dirty="0"/>
              <a:t>Soms diverse </a:t>
            </a:r>
            <a:r>
              <a:rPr lang="nl-NL" sz="2000" dirty="0" err="1"/>
              <a:t>niveau’s</a:t>
            </a:r>
            <a:r>
              <a:rPr lang="nl-NL" sz="2000" dirty="0"/>
              <a:t>:</a:t>
            </a:r>
          </a:p>
          <a:p>
            <a:pPr lvl="1"/>
            <a:r>
              <a:rPr lang="nl-NL" sz="2000" dirty="0"/>
              <a:t>Dubbeldekker</a:t>
            </a:r>
          </a:p>
          <a:p>
            <a:pPr lvl="1"/>
            <a:r>
              <a:rPr lang="nl-NL" sz="2000" dirty="0"/>
              <a:t>Verlaagd achtercompartiment</a:t>
            </a:r>
          </a:p>
          <a:p>
            <a:pPr lvl="1"/>
            <a:r>
              <a:rPr lang="nl-NL" sz="2000" dirty="0"/>
              <a:t>Alleen laag bestuurderscompartiment</a:t>
            </a:r>
          </a:p>
          <a:p>
            <a:pPr lvl="1"/>
            <a:endParaRPr lang="nl-NL" sz="2400" dirty="0"/>
          </a:p>
        </p:txBody>
      </p:sp>
      <p:pic>
        <p:nvPicPr>
          <p:cNvPr id="39940" name="Picture 4" descr="Image-05"/>
          <p:cNvPicPr>
            <a:picLocks noGrp="1" noChangeAspect="1" noChangeArrowheads="1"/>
          </p:cNvPicPr>
          <p:nvPr>
            <p:ph sz="quarter" idx="2"/>
          </p:nvPr>
        </p:nvPicPr>
        <p:blipFill>
          <a:blip r:embed="rId3" cstate="print"/>
          <a:srcRect/>
          <a:stretch>
            <a:fillRect/>
          </a:stretch>
        </p:blipFill>
        <p:spPr>
          <a:xfrm>
            <a:off x="5292725" y="1196975"/>
            <a:ext cx="3595688" cy="2697163"/>
          </a:xfrm>
          <a:noFill/>
          <a:ln/>
        </p:spPr>
      </p:pic>
      <p:pic>
        <p:nvPicPr>
          <p:cNvPr id="39942" name="Picture 6" descr="Image-07"/>
          <p:cNvPicPr>
            <a:picLocks noGrp="1" noChangeAspect="1" noChangeArrowheads="1"/>
          </p:cNvPicPr>
          <p:nvPr>
            <p:ph sz="quarter" idx="3"/>
          </p:nvPr>
        </p:nvPicPr>
        <p:blipFill>
          <a:blip r:embed="rId4" cstate="print"/>
          <a:srcRect/>
          <a:stretch>
            <a:fillRect/>
          </a:stretch>
        </p:blipFill>
        <p:spPr>
          <a:xfrm>
            <a:off x="5292725" y="3933825"/>
            <a:ext cx="3600450" cy="270033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9940"/>
                                        </p:tgtEl>
                                        <p:attrNameLst>
                                          <p:attrName>style.visibility</p:attrName>
                                        </p:attrNameLst>
                                      </p:cBhvr>
                                      <p:to>
                                        <p:strVal val="visible"/>
                                      </p:to>
                                    </p:set>
                                    <p:animEffect transition="in" filter="checkerboard(across)">
                                      <p:cBhvr>
                                        <p:cTn id="25" dur="500"/>
                                        <p:tgtEl>
                                          <p:spTgt spid="3994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9939">
                                            <p:txEl>
                                              <p:pRg st="4" end="4"/>
                                            </p:txEl>
                                          </p:spTgt>
                                        </p:tgtEl>
                                        <p:attrNameLst>
                                          <p:attrName>style.visibility</p:attrName>
                                        </p:attrNameLst>
                                      </p:cBhvr>
                                      <p:to>
                                        <p:strVal val="visible"/>
                                      </p:to>
                                    </p:set>
                                    <p:anim calcmode="lin" valueType="num">
                                      <p:cBhvr additive="base">
                                        <p:cTn id="30" dur="500" fill="hold"/>
                                        <p:tgtEl>
                                          <p:spTgt spid="39939">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9939">
                                            <p:txEl>
                                              <p:pRg st="4" end="4"/>
                                            </p:txEl>
                                          </p:spTgt>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39939">
                                            <p:txEl>
                                              <p:pRg st="5" end="5"/>
                                            </p:txEl>
                                          </p:spTgt>
                                        </p:tgtEl>
                                        <p:attrNameLst>
                                          <p:attrName>style.visibility</p:attrName>
                                        </p:attrNameLst>
                                      </p:cBhvr>
                                      <p:to>
                                        <p:strVal val="visible"/>
                                      </p:to>
                                    </p:set>
                                    <p:anim calcmode="lin" valueType="num">
                                      <p:cBhvr additive="base">
                                        <p:cTn id="34" dur="500" fill="hold"/>
                                        <p:tgtEl>
                                          <p:spTgt spid="39939">
                                            <p:txEl>
                                              <p:pRg st="5" end="5"/>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9939">
                                            <p:txEl>
                                              <p:pRg st="5" end="5"/>
                                            </p:txEl>
                                          </p:spTgt>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39939">
                                            <p:txEl>
                                              <p:pRg st="6" end="6"/>
                                            </p:txEl>
                                          </p:spTgt>
                                        </p:tgtEl>
                                        <p:attrNameLst>
                                          <p:attrName>style.visibility</p:attrName>
                                        </p:attrNameLst>
                                      </p:cBhvr>
                                      <p:to>
                                        <p:strVal val="visible"/>
                                      </p:to>
                                    </p:set>
                                    <p:anim calcmode="lin" valueType="num">
                                      <p:cBhvr additive="base">
                                        <p:cTn id="38" dur="500" fill="hold"/>
                                        <p:tgtEl>
                                          <p:spTgt spid="39939">
                                            <p:txEl>
                                              <p:pRg st="6" end="6"/>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9939">
                                            <p:txEl>
                                              <p:pRg st="6" end="6"/>
                                            </p:txEl>
                                          </p:spTgt>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39939">
                                            <p:txEl>
                                              <p:pRg st="7" end="7"/>
                                            </p:txEl>
                                          </p:spTgt>
                                        </p:tgtEl>
                                        <p:attrNameLst>
                                          <p:attrName>style.visibility</p:attrName>
                                        </p:attrNameLst>
                                      </p:cBhvr>
                                      <p:to>
                                        <p:strVal val="visible"/>
                                      </p:to>
                                    </p:set>
                                    <p:anim calcmode="lin" valueType="num">
                                      <p:cBhvr additive="base">
                                        <p:cTn id="42" dur="500" fill="hold"/>
                                        <p:tgtEl>
                                          <p:spTgt spid="39939">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993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39942"/>
                                        </p:tgtEl>
                                        <p:attrNameLst>
                                          <p:attrName>style.visibility</p:attrName>
                                        </p:attrNameLst>
                                      </p:cBhvr>
                                      <p:to>
                                        <p:strVal val="visible"/>
                                      </p:to>
                                    </p:set>
                                    <p:animEffect transition="in" filter="checkerboard(across)">
                                      <p:cBhvr>
                                        <p:cTn id="48"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nl-NL"/>
              <a:t>Deuren touringcar</a:t>
            </a:r>
          </a:p>
        </p:txBody>
      </p:sp>
      <p:sp>
        <p:nvSpPr>
          <p:cNvPr id="40963" name="Rectangle 3"/>
          <p:cNvSpPr>
            <a:spLocks noGrp="1" noChangeArrowheads="1"/>
          </p:cNvSpPr>
          <p:nvPr>
            <p:ph type="body" sz="half" idx="1"/>
          </p:nvPr>
        </p:nvSpPr>
        <p:spPr>
          <a:xfrm>
            <a:off x="107950" y="1125538"/>
            <a:ext cx="6408738" cy="5543550"/>
          </a:xfrm>
        </p:spPr>
        <p:txBody>
          <a:bodyPr/>
          <a:lstStyle/>
          <a:p>
            <a:r>
              <a:rPr lang="nl-NL" sz="2000" dirty="0"/>
              <a:t>Meestal chauffeursdeur</a:t>
            </a:r>
          </a:p>
          <a:p>
            <a:r>
              <a:rPr lang="nl-NL" sz="2000" dirty="0"/>
              <a:t>Meestal twee passagierdeuren, en deze zijn meestal enkel uitgevoerd</a:t>
            </a:r>
          </a:p>
          <a:p>
            <a:endParaRPr lang="nl-NL" sz="2000" dirty="0"/>
          </a:p>
          <a:p>
            <a:r>
              <a:rPr lang="nl-NL" sz="2000" dirty="0"/>
              <a:t>Let wel: tegenwoordig veel aanpassingen t.b.v. vervoer gehandicapten/rolstoelen</a:t>
            </a:r>
          </a:p>
          <a:p>
            <a:endParaRPr lang="nl-NL" sz="2000" dirty="0"/>
          </a:p>
          <a:p>
            <a:r>
              <a:rPr lang="nl-NL" sz="2000" dirty="0"/>
              <a:t>Mechanische of luchtgedreven deuren</a:t>
            </a:r>
          </a:p>
          <a:p>
            <a:r>
              <a:rPr lang="nl-NL" sz="2000" dirty="0"/>
              <a:t>Soms nooddeur aan chauffeurzijde</a:t>
            </a:r>
          </a:p>
          <a:p>
            <a:r>
              <a:rPr lang="nl-NL" sz="2000" dirty="0"/>
              <a:t>Aparte bediening indien te gebruiken als nooduitgang</a:t>
            </a:r>
          </a:p>
        </p:txBody>
      </p:sp>
      <p:pic>
        <p:nvPicPr>
          <p:cNvPr id="40964" name="Picture 4" descr="Image-17"/>
          <p:cNvPicPr>
            <a:picLocks noGrp="1" noChangeAspect="1" noChangeArrowheads="1"/>
          </p:cNvPicPr>
          <p:nvPr>
            <p:ph sz="quarter" idx="2"/>
          </p:nvPr>
        </p:nvPicPr>
        <p:blipFill>
          <a:blip r:embed="rId3" cstate="print"/>
          <a:srcRect/>
          <a:stretch>
            <a:fillRect/>
          </a:stretch>
        </p:blipFill>
        <p:spPr>
          <a:xfrm>
            <a:off x="6707188" y="908050"/>
            <a:ext cx="2162175" cy="2881313"/>
          </a:xfrm>
          <a:noFill/>
          <a:ln/>
        </p:spPr>
      </p:pic>
      <p:pic>
        <p:nvPicPr>
          <p:cNvPr id="40966" name="Picture 6" descr="Image-18"/>
          <p:cNvPicPr>
            <a:picLocks noGrp="1" noChangeAspect="1" noChangeArrowheads="1"/>
          </p:cNvPicPr>
          <p:nvPr>
            <p:ph sz="quarter" idx="3"/>
          </p:nvPr>
        </p:nvPicPr>
        <p:blipFill>
          <a:blip r:embed="rId4" cstate="print"/>
          <a:srcRect/>
          <a:stretch>
            <a:fillRect/>
          </a:stretch>
        </p:blipFill>
        <p:spPr>
          <a:xfrm>
            <a:off x="6659563" y="3886200"/>
            <a:ext cx="2228850" cy="2971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anim calcmode="lin" valueType="num">
                                      <p:cBhvr additive="base">
                                        <p:cTn id="19"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3">
                                            <p:txEl>
                                              <p:pRg st="5" end="5"/>
                                            </p:txEl>
                                          </p:spTgt>
                                        </p:tgtEl>
                                        <p:attrNameLst>
                                          <p:attrName>style.visibility</p:attrName>
                                        </p:attrNameLst>
                                      </p:cBhvr>
                                      <p:to>
                                        <p:strVal val="visible"/>
                                      </p:to>
                                    </p:set>
                                    <p:anim calcmode="lin" valueType="num">
                                      <p:cBhvr additive="base">
                                        <p:cTn id="25" dur="500" fill="hold"/>
                                        <p:tgtEl>
                                          <p:spTgt spid="4096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63">
                                            <p:txEl>
                                              <p:pRg st="6" end="6"/>
                                            </p:txEl>
                                          </p:spTgt>
                                        </p:tgtEl>
                                        <p:attrNameLst>
                                          <p:attrName>style.visibility</p:attrName>
                                        </p:attrNameLst>
                                      </p:cBhvr>
                                      <p:to>
                                        <p:strVal val="visible"/>
                                      </p:to>
                                    </p:set>
                                    <p:anim calcmode="lin" valueType="num">
                                      <p:cBhvr additive="base">
                                        <p:cTn id="31" dur="500" fill="hold"/>
                                        <p:tgtEl>
                                          <p:spTgt spid="4096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63">
                                            <p:txEl>
                                              <p:pRg st="7" end="7"/>
                                            </p:txEl>
                                          </p:spTgt>
                                        </p:tgtEl>
                                        <p:attrNameLst>
                                          <p:attrName>style.visibility</p:attrName>
                                        </p:attrNameLst>
                                      </p:cBhvr>
                                      <p:to>
                                        <p:strVal val="visible"/>
                                      </p:to>
                                    </p:set>
                                    <p:anim calcmode="lin" valueType="num">
                                      <p:cBhvr additive="base">
                                        <p:cTn id="37" dur="500" fill="hold"/>
                                        <p:tgtEl>
                                          <p:spTgt spid="4096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6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40964"/>
                                        </p:tgtEl>
                                        <p:attrNameLst>
                                          <p:attrName>style.visibility</p:attrName>
                                        </p:attrNameLst>
                                      </p:cBhvr>
                                      <p:to>
                                        <p:strVal val="visible"/>
                                      </p:to>
                                    </p:set>
                                    <p:animEffect transition="in" filter="checkerboard(across)">
                                      <p:cBhvr>
                                        <p:cTn id="43" dur="500"/>
                                        <p:tgtEl>
                                          <p:spTgt spid="40964"/>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40966"/>
                                        </p:tgtEl>
                                        <p:attrNameLst>
                                          <p:attrName>style.visibility</p:attrName>
                                        </p:attrNameLst>
                                      </p:cBhvr>
                                      <p:to>
                                        <p:strVal val="visible"/>
                                      </p:to>
                                    </p:set>
                                    <p:animEffect transition="in" filter="checkerboard(across)">
                                      <p:cBhvr>
                                        <p:cTn id="48"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4"/>
          <p:cNvSpPr>
            <a:spLocks noGrp="1"/>
          </p:cNvSpPr>
          <p:nvPr>
            <p:ph type="sldNum" sz="quarter" idx="10"/>
          </p:nvPr>
        </p:nvSpPr>
        <p:spPr/>
        <p:txBody>
          <a:bodyPr/>
          <a:lstStyle/>
          <a:p>
            <a:fld id="{4D961EB5-36B1-46A7-9CF9-A5A92DC361F4}" type="slidenum">
              <a:rPr lang="nl-NL"/>
              <a:pPr/>
              <a:t>17</a:t>
            </a:fld>
            <a:endParaRPr lang="nl-NL"/>
          </a:p>
        </p:txBody>
      </p:sp>
      <p:sp>
        <p:nvSpPr>
          <p:cNvPr id="132098" name="Rectangle 2050"/>
          <p:cNvSpPr>
            <a:spLocks noGrp="1" noChangeArrowheads="1"/>
          </p:cNvSpPr>
          <p:nvPr>
            <p:ph type="title"/>
          </p:nvPr>
        </p:nvSpPr>
        <p:spPr/>
        <p:txBody>
          <a:bodyPr/>
          <a:lstStyle/>
          <a:p>
            <a:r>
              <a:rPr lang="nl-NL"/>
              <a:t>Deuren touringcar</a:t>
            </a:r>
          </a:p>
        </p:txBody>
      </p:sp>
      <p:pic>
        <p:nvPicPr>
          <p:cNvPr id="132100" name="Picture 2052" descr="C2045L_INT_LIFT"/>
          <p:cNvPicPr>
            <a:picLocks noGrp="1" noChangeAspect="1" noChangeArrowheads="1"/>
          </p:cNvPicPr>
          <p:nvPr>
            <p:ph sz="half" idx="1"/>
          </p:nvPr>
        </p:nvPicPr>
        <p:blipFill>
          <a:blip r:embed="rId3" cstate="print"/>
          <a:srcRect/>
          <a:stretch>
            <a:fillRect/>
          </a:stretch>
        </p:blipFill>
        <p:spPr>
          <a:xfrm>
            <a:off x="539750" y="3198813"/>
            <a:ext cx="3887788" cy="3659187"/>
          </a:xfrm>
          <a:noFill/>
          <a:ln/>
        </p:spPr>
      </p:pic>
      <p:pic>
        <p:nvPicPr>
          <p:cNvPr id="132099" name="Picture 2051" descr="Image-71"/>
          <p:cNvPicPr>
            <a:picLocks noChangeAspect="1" noChangeArrowheads="1"/>
          </p:cNvPicPr>
          <p:nvPr/>
        </p:nvPicPr>
        <p:blipFill>
          <a:blip r:embed="rId4" cstate="print"/>
          <a:srcRect b="32758"/>
          <a:stretch>
            <a:fillRect/>
          </a:stretch>
        </p:blipFill>
        <p:spPr bwMode="auto">
          <a:xfrm>
            <a:off x="179388" y="981075"/>
            <a:ext cx="4284662" cy="2160588"/>
          </a:xfrm>
          <a:prstGeom prst="rect">
            <a:avLst/>
          </a:prstGeom>
          <a:noFill/>
        </p:spPr>
      </p:pic>
      <p:pic>
        <p:nvPicPr>
          <p:cNvPr id="132102" name="Picture 2054" descr="Image-86"/>
          <p:cNvPicPr>
            <a:picLocks noGrp="1" noChangeAspect="1" noChangeArrowheads="1"/>
          </p:cNvPicPr>
          <p:nvPr>
            <p:ph sz="half" idx="2"/>
          </p:nvPr>
        </p:nvPicPr>
        <p:blipFill>
          <a:blip r:embed="rId5" cstate="print"/>
          <a:srcRect l="14436" b="11743"/>
          <a:stretch>
            <a:fillRect/>
          </a:stretch>
        </p:blipFill>
        <p:spPr>
          <a:xfrm>
            <a:off x="5341938" y="1341438"/>
            <a:ext cx="3802062" cy="52292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2099"/>
                                        </p:tgtEl>
                                        <p:attrNameLst>
                                          <p:attrName>style.visibility</p:attrName>
                                        </p:attrNameLst>
                                      </p:cBhvr>
                                      <p:to>
                                        <p:strVal val="visible"/>
                                      </p:to>
                                    </p:set>
                                    <p:animEffect transition="in" filter="checkerboard(across)">
                                      <p:cBhvr>
                                        <p:cTn id="7" dur="500"/>
                                        <p:tgtEl>
                                          <p:spTgt spid="13209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2102"/>
                                        </p:tgtEl>
                                        <p:attrNameLst>
                                          <p:attrName>style.visibility</p:attrName>
                                        </p:attrNameLst>
                                      </p:cBhvr>
                                      <p:to>
                                        <p:strVal val="visible"/>
                                      </p:to>
                                    </p:set>
                                    <p:animEffect transition="in" filter="checkerboard(across)">
                                      <p:cBhvr>
                                        <p:cTn id="12" dur="500"/>
                                        <p:tgtEl>
                                          <p:spTgt spid="13210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32100"/>
                                        </p:tgtEl>
                                        <p:attrNameLst>
                                          <p:attrName>style.visibility</p:attrName>
                                        </p:attrNameLst>
                                      </p:cBhvr>
                                      <p:to>
                                        <p:strVal val="visible"/>
                                      </p:to>
                                    </p:set>
                                    <p:animEffect transition="in" filter="checkerboard(across)">
                                      <p:cBhvr>
                                        <p:cTn id="17" dur="5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nl-NL"/>
              <a:t>Ramen touringcar</a:t>
            </a:r>
          </a:p>
        </p:txBody>
      </p:sp>
      <p:sp>
        <p:nvSpPr>
          <p:cNvPr id="41987" name="Rectangle 3"/>
          <p:cNvSpPr>
            <a:spLocks noGrp="1" noChangeArrowheads="1"/>
          </p:cNvSpPr>
          <p:nvPr>
            <p:ph type="body" sz="half" idx="1"/>
          </p:nvPr>
        </p:nvSpPr>
        <p:spPr>
          <a:xfrm>
            <a:off x="381000" y="1295400"/>
            <a:ext cx="8294688" cy="5029200"/>
          </a:xfrm>
        </p:spPr>
        <p:txBody>
          <a:bodyPr/>
          <a:lstStyle/>
          <a:p>
            <a:r>
              <a:rPr lang="nl-NL" sz="2000" dirty="0"/>
              <a:t>Veiligheidsglas of gelaagd glas voor alle ruiten (!)</a:t>
            </a:r>
          </a:p>
          <a:p>
            <a:r>
              <a:rPr lang="nl-NL" sz="2000" dirty="0"/>
              <a:t>In rubber sponningen of gelijmd</a:t>
            </a:r>
          </a:p>
          <a:p>
            <a:r>
              <a:rPr lang="nl-NL" sz="2000" dirty="0"/>
              <a:t>Ruiten kunnen ook als nooduitgang dienen</a:t>
            </a:r>
          </a:p>
        </p:txBody>
      </p:sp>
      <p:pic>
        <p:nvPicPr>
          <p:cNvPr id="41988" name="Picture 4" descr="Image-16"/>
          <p:cNvPicPr>
            <a:picLocks noGrp="1" noChangeAspect="1" noChangeArrowheads="1"/>
          </p:cNvPicPr>
          <p:nvPr>
            <p:ph sz="half" idx="2"/>
          </p:nvPr>
        </p:nvPicPr>
        <p:blipFill>
          <a:blip r:embed="rId3" cstate="print"/>
          <a:srcRect/>
          <a:stretch>
            <a:fillRect/>
          </a:stretch>
        </p:blipFill>
        <p:spPr>
          <a:xfrm>
            <a:off x="2066468" y="2924944"/>
            <a:ext cx="4983162" cy="328453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41988"/>
                                        </p:tgtEl>
                                        <p:attrNameLst>
                                          <p:attrName>style.visibility</p:attrName>
                                        </p:attrNameLst>
                                      </p:cBhvr>
                                      <p:to>
                                        <p:strVal val="visible"/>
                                      </p:to>
                                    </p:set>
                                    <p:animEffect transition="in" filter="checkerboard(across)">
                                      <p:cBhvr>
                                        <p:cTn id="25"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nl-NL"/>
              <a:t>Ramen touringcar</a:t>
            </a:r>
          </a:p>
        </p:txBody>
      </p:sp>
      <p:pic>
        <p:nvPicPr>
          <p:cNvPr id="94211" name="Picture 3" descr="Image-13"/>
          <p:cNvPicPr>
            <a:picLocks noChangeAspect="1" noChangeArrowheads="1"/>
          </p:cNvPicPr>
          <p:nvPr/>
        </p:nvPicPr>
        <p:blipFill>
          <a:blip r:embed="rId3" cstate="print"/>
          <a:srcRect/>
          <a:stretch>
            <a:fillRect/>
          </a:stretch>
        </p:blipFill>
        <p:spPr bwMode="auto">
          <a:xfrm>
            <a:off x="0" y="2286000"/>
            <a:ext cx="5029200" cy="3771900"/>
          </a:xfrm>
          <a:prstGeom prst="rect">
            <a:avLst/>
          </a:prstGeom>
          <a:noFill/>
        </p:spPr>
      </p:pic>
      <p:pic>
        <p:nvPicPr>
          <p:cNvPr id="94212" name="Picture 4" descr="Image-12"/>
          <p:cNvPicPr>
            <a:picLocks noChangeAspect="1" noChangeArrowheads="1"/>
          </p:cNvPicPr>
          <p:nvPr/>
        </p:nvPicPr>
        <p:blipFill>
          <a:blip r:embed="rId4" cstate="print"/>
          <a:srcRect/>
          <a:stretch>
            <a:fillRect/>
          </a:stretch>
        </p:blipFill>
        <p:spPr bwMode="auto">
          <a:xfrm>
            <a:off x="5086350" y="1143000"/>
            <a:ext cx="4057650" cy="541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94211"/>
                                        </p:tgtEl>
                                        <p:attrNameLst>
                                          <p:attrName>style.visibility</p:attrName>
                                        </p:attrNameLst>
                                      </p:cBhvr>
                                      <p:to>
                                        <p:strVal val="visible"/>
                                      </p:to>
                                    </p:set>
                                    <p:anim calcmode="lin" valueType="num">
                                      <p:cBhvr>
                                        <p:cTn id="7" dur="1000" fill="hold"/>
                                        <p:tgtEl>
                                          <p:spTgt spid="94211"/>
                                        </p:tgtEl>
                                        <p:attrNameLst>
                                          <p:attrName>ppt_w</p:attrName>
                                        </p:attrNameLst>
                                      </p:cBhvr>
                                      <p:tavLst>
                                        <p:tav tm="0">
                                          <p:val>
                                            <p:fltVal val="0"/>
                                          </p:val>
                                        </p:tav>
                                        <p:tav tm="100000">
                                          <p:val>
                                            <p:strVal val="#ppt_w"/>
                                          </p:val>
                                        </p:tav>
                                      </p:tavLst>
                                    </p:anim>
                                    <p:anim calcmode="lin" valueType="num">
                                      <p:cBhvr>
                                        <p:cTn id="8" dur="1000" fill="hold"/>
                                        <p:tgtEl>
                                          <p:spTgt spid="94211"/>
                                        </p:tgtEl>
                                        <p:attrNameLst>
                                          <p:attrName>ppt_h</p:attrName>
                                        </p:attrNameLst>
                                      </p:cBhvr>
                                      <p:tavLst>
                                        <p:tav tm="0">
                                          <p:val>
                                            <p:fltVal val="0"/>
                                          </p:val>
                                        </p:tav>
                                        <p:tav tm="100000">
                                          <p:val>
                                            <p:strVal val="#ppt_h"/>
                                          </p:val>
                                        </p:tav>
                                      </p:tavLst>
                                    </p:anim>
                                    <p:anim calcmode="lin" valueType="num">
                                      <p:cBhvr>
                                        <p:cTn id="9" dur="1000" fill="hold"/>
                                        <p:tgtEl>
                                          <p:spTgt spid="942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42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94212"/>
                                        </p:tgtEl>
                                        <p:attrNameLst>
                                          <p:attrName>style.visibility</p:attrName>
                                        </p:attrNameLst>
                                      </p:cBhvr>
                                      <p:to>
                                        <p:strVal val="visible"/>
                                      </p:to>
                                    </p:set>
                                    <p:anim calcmode="lin" valueType="num">
                                      <p:cBhvr>
                                        <p:cTn id="15" dur="1000" fill="hold"/>
                                        <p:tgtEl>
                                          <p:spTgt spid="94212"/>
                                        </p:tgtEl>
                                        <p:attrNameLst>
                                          <p:attrName>ppt_w</p:attrName>
                                        </p:attrNameLst>
                                      </p:cBhvr>
                                      <p:tavLst>
                                        <p:tav tm="0">
                                          <p:val>
                                            <p:fltVal val="0"/>
                                          </p:val>
                                        </p:tav>
                                        <p:tav tm="100000">
                                          <p:val>
                                            <p:strVal val="#ppt_w"/>
                                          </p:val>
                                        </p:tav>
                                      </p:tavLst>
                                    </p:anim>
                                    <p:anim calcmode="lin" valueType="num">
                                      <p:cBhvr>
                                        <p:cTn id="16" dur="1000" fill="hold"/>
                                        <p:tgtEl>
                                          <p:spTgt spid="94212"/>
                                        </p:tgtEl>
                                        <p:attrNameLst>
                                          <p:attrName>ppt_h</p:attrName>
                                        </p:attrNameLst>
                                      </p:cBhvr>
                                      <p:tavLst>
                                        <p:tav tm="0">
                                          <p:val>
                                            <p:fltVal val="0"/>
                                          </p:val>
                                        </p:tav>
                                        <p:tav tm="100000">
                                          <p:val>
                                            <p:strVal val="#ppt_h"/>
                                          </p:val>
                                        </p:tav>
                                      </p:tavLst>
                                    </p:anim>
                                    <p:anim calcmode="lin" valueType="num">
                                      <p:cBhvr>
                                        <p:cTn id="17" dur="1000" fill="hold"/>
                                        <p:tgtEl>
                                          <p:spTgt spid="942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42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smtClean="0"/>
              <a:t>U komt aanrijden en ziet………</a:t>
            </a:r>
            <a:endParaRPr lang="nl-NL" dirty="0"/>
          </a:p>
        </p:txBody>
      </p:sp>
      <p:sp>
        <p:nvSpPr>
          <p:cNvPr id="4" name="Tijdelijke aanduiding voor voettekst 3"/>
          <p:cNvSpPr>
            <a:spLocks noGrp="1"/>
          </p:cNvSpPr>
          <p:nvPr>
            <p:ph type="ftr" sz="quarter" idx="4294967295"/>
          </p:nvPr>
        </p:nvSpPr>
        <p:spPr>
          <a:xfrm>
            <a:off x="0" y="6248400"/>
            <a:ext cx="5594350" cy="207963"/>
          </a:xfrm>
        </p:spPr>
        <p:txBody>
          <a:bodyPr/>
          <a:lstStyle/>
          <a:p>
            <a:pPr>
              <a:defRPr/>
            </a:pPr>
            <a:r>
              <a:rPr lang="en-GB" smtClean="0"/>
              <a:t>Title Course Rev00X 14072011</a:t>
            </a:r>
            <a:endParaRPr lang="en-GB" dirty="0"/>
          </a:p>
        </p:txBody>
      </p:sp>
      <p:pic>
        <p:nvPicPr>
          <p:cNvPr id="6" name="Afbeelding 5" descr="DSC00081-BorderMaker.jpg"/>
          <p:cNvPicPr>
            <a:picLocks noChangeAspect="1"/>
          </p:cNvPicPr>
          <p:nvPr/>
        </p:nvPicPr>
        <p:blipFill>
          <a:blip r:embed="rId2" cstate="print"/>
          <a:stretch>
            <a:fillRect/>
          </a:stretch>
        </p:blipFill>
        <p:spPr>
          <a:xfrm>
            <a:off x="991828" y="1412776"/>
            <a:ext cx="7160344" cy="4788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nl-NL"/>
              <a:t>Luiken touringcar</a:t>
            </a:r>
          </a:p>
        </p:txBody>
      </p:sp>
      <p:sp>
        <p:nvSpPr>
          <p:cNvPr id="43011" name="Rectangle 3"/>
          <p:cNvSpPr>
            <a:spLocks noGrp="1" noChangeArrowheads="1"/>
          </p:cNvSpPr>
          <p:nvPr>
            <p:ph type="body" sz="half" idx="1"/>
          </p:nvPr>
        </p:nvSpPr>
        <p:spPr>
          <a:xfrm>
            <a:off x="381000" y="1295400"/>
            <a:ext cx="4406900" cy="5029200"/>
          </a:xfrm>
        </p:spPr>
        <p:txBody>
          <a:bodyPr/>
          <a:lstStyle/>
          <a:p>
            <a:r>
              <a:rPr lang="nl-NL" sz="2000" dirty="0"/>
              <a:t>Dakluiken als nooduitgang of voor ventilatie</a:t>
            </a:r>
          </a:p>
          <a:p>
            <a:r>
              <a:rPr lang="nl-NL" sz="2000" dirty="0"/>
              <a:t>Luiken bagagecompartiment</a:t>
            </a:r>
          </a:p>
          <a:p>
            <a:pPr lvl="1"/>
            <a:r>
              <a:rPr lang="nl-NL" sz="2000" dirty="0"/>
              <a:t>Opklapbaar met scharnier</a:t>
            </a:r>
          </a:p>
          <a:p>
            <a:pPr lvl="1"/>
            <a:r>
              <a:rPr lang="nl-NL" sz="2000" dirty="0"/>
              <a:t>Opklapbaar met </a:t>
            </a:r>
            <a:r>
              <a:rPr lang="nl-NL" sz="2000" dirty="0" err="1"/>
              <a:t>gascylinders</a:t>
            </a:r>
            <a:endParaRPr lang="nl-NL" sz="2000" dirty="0"/>
          </a:p>
          <a:p>
            <a:r>
              <a:rPr lang="nl-NL" sz="2000" dirty="0"/>
              <a:t>Bijzondere luiken</a:t>
            </a:r>
          </a:p>
          <a:p>
            <a:pPr lvl="1">
              <a:buFontTx/>
              <a:buNone/>
            </a:pPr>
            <a:r>
              <a:rPr lang="nl-NL" sz="2000" dirty="0"/>
              <a:t>- Skiluiken</a:t>
            </a:r>
          </a:p>
        </p:txBody>
      </p:sp>
      <p:pic>
        <p:nvPicPr>
          <p:cNvPr id="43012" name="Picture 4" descr="Image-24"/>
          <p:cNvPicPr>
            <a:picLocks noGrp="1" noChangeAspect="1" noChangeArrowheads="1"/>
          </p:cNvPicPr>
          <p:nvPr>
            <p:ph sz="quarter" idx="2"/>
          </p:nvPr>
        </p:nvPicPr>
        <p:blipFill>
          <a:blip r:embed="rId3" cstate="print"/>
          <a:srcRect/>
          <a:stretch>
            <a:fillRect/>
          </a:stretch>
        </p:blipFill>
        <p:spPr>
          <a:xfrm>
            <a:off x="5724525" y="908050"/>
            <a:ext cx="3024188" cy="1846263"/>
          </a:xfrm>
          <a:noFill/>
          <a:ln/>
        </p:spPr>
      </p:pic>
      <p:pic>
        <p:nvPicPr>
          <p:cNvPr id="43014" name="Picture 6" descr="Image-41"/>
          <p:cNvPicPr>
            <a:picLocks noGrp="1" noChangeAspect="1" noChangeArrowheads="1"/>
          </p:cNvPicPr>
          <p:nvPr>
            <p:ph sz="quarter" idx="3"/>
          </p:nvPr>
        </p:nvPicPr>
        <p:blipFill>
          <a:blip r:embed="rId4" cstate="print"/>
          <a:srcRect l="32428"/>
          <a:stretch>
            <a:fillRect/>
          </a:stretch>
        </p:blipFill>
        <p:spPr>
          <a:xfrm>
            <a:off x="5724525" y="2781300"/>
            <a:ext cx="3111500" cy="2171700"/>
          </a:xfrm>
          <a:noFill/>
          <a:ln/>
        </p:spPr>
      </p:pic>
      <p:pic>
        <p:nvPicPr>
          <p:cNvPr id="43016" name="Picture 8" descr="Image-77"/>
          <p:cNvPicPr>
            <a:picLocks noChangeAspect="1" noChangeArrowheads="1"/>
          </p:cNvPicPr>
          <p:nvPr/>
        </p:nvPicPr>
        <p:blipFill>
          <a:blip r:embed="rId5" cstate="print"/>
          <a:srcRect/>
          <a:stretch>
            <a:fillRect/>
          </a:stretch>
        </p:blipFill>
        <p:spPr bwMode="auto">
          <a:xfrm>
            <a:off x="5724525" y="5013325"/>
            <a:ext cx="3016250"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3012"/>
                                        </p:tgtEl>
                                        <p:attrNameLst>
                                          <p:attrName>style.visibility</p:attrName>
                                        </p:attrNameLst>
                                      </p:cBhvr>
                                      <p:to>
                                        <p:strVal val="visible"/>
                                      </p:to>
                                    </p:set>
                                    <p:animEffect transition="in" filter="checkerboard(across)">
                                      <p:cBhvr>
                                        <p:cTn id="13" dur="500"/>
                                        <p:tgtEl>
                                          <p:spTgt spid="430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3011">
                                            <p:txEl>
                                              <p:pRg st="1" end="1"/>
                                            </p:txEl>
                                          </p:spTgt>
                                        </p:tgtEl>
                                        <p:attrNameLst>
                                          <p:attrName>style.visibility</p:attrName>
                                        </p:attrNameLst>
                                      </p:cBhvr>
                                      <p:to>
                                        <p:strVal val="visible"/>
                                      </p:to>
                                    </p:set>
                                    <p:anim calcmode="lin" valueType="num">
                                      <p:cBhvr additive="base">
                                        <p:cTn id="18" dur="500" fill="hold"/>
                                        <p:tgtEl>
                                          <p:spTgt spid="4301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3011">
                                            <p:txEl>
                                              <p:pRg st="1" end="1"/>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3011">
                                            <p:txEl>
                                              <p:pRg st="2" end="2"/>
                                            </p:txEl>
                                          </p:spTgt>
                                        </p:tgtEl>
                                        <p:attrNameLst>
                                          <p:attrName>style.visibility</p:attrName>
                                        </p:attrNameLst>
                                      </p:cBhvr>
                                      <p:to>
                                        <p:strVal val="visible"/>
                                      </p:to>
                                    </p:set>
                                    <p:anim calcmode="lin" valueType="num">
                                      <p:cBhvr additive="base">
                                        <p:cTn id="22" dur="500" fill="hold"/>
                                        <p:tgtEl>
                                          <p:spTgt spid="43011">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3011">
                                            <p:txEl>
                                              <p:pRg st="2" end="2"/>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43011">
                                            <p:txEl>
                                              <p:pRg st="3" end="3"/>
                                            </p:txEl>
                                          </p:spTgt>
                                        </p:tgtEl>
                                        <p:attrNameLst>
                                          <p:attrName>style.visibility</p:attrName>
                                        </p:attrNameLst>
                                      </p:cBhvr>
                                      <p:to>
                                        <p:strVal val="visible"/>
                                      </p:to>
                                    </p:set>
                                    <p:anim calcmode="lin" valueType="num">
                                      <p:cBhvr additive="base">
                                        <p:cTn id="26" dur="500" fill="hold"/>
                                        <p:tgtEl>
                                          <p:spTgt spid="43011">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430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3014"/>
                                        </p:tgtEl>
                                        <p:attrNameLst>
                                          <p:attrName>style.visibility</p:attrName>
                                        </p:attrNameLst>
                                      </p:cBhvr>
                                      <p:to>
                                        <p:strVal val="visible"/>
                                      </p:to>
                                    </p:set>
                                    <p:animEffect transition="in" filter="checkerboard(across)">
                                      <p:cBhvr>
                                        <p:cTn id="32" dur="500"/>
                                        <p:tgtEl>
                                          <p:spTgt spid="4301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3011">
                                            <p:txEl>
                                              <p:pRg st="4" end="4"/>
                                            </p:txEl>
                                          </p:spTgt>
                                        </p:tgtEl>
                                        <p:attrNameLst>
                                          <p:attrName>style.visibility</p:attrName>
                                        </p:attrNameLst>
                                      </p:cBhvr>
                                      <p:to>
                                        <p:strVal val="visible"/>
                                      </p:to>
                                    </p:set>
                                    <p:anim calcmode="lin" valueType="num">
                                      <p:cBhvr additive="base">
                                        <p:cTn id="37" dur="500" fill="hold"/>
                                        <p:tgtEl>
                                          <p:spTgt spid="43011">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3011">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3011">
                                            <p:txEl>
                                              <p:pRg st="5" end="5"/>
                                            </p:txEl>
                                          </p:spTgt>
                                        </p:tgtEl>
                                        <p:attrNameLst>
                                          <p:attrName>style.visibility</p:attrName>
                                        </p:attrNameLst>
                                      </p:cBhvr>
                                      <p:to>
                                        <p:strVal val="visible"/>
                                      </p:to>
                                    </p:set>
                                    <p:anim calcmode="lin" valueType="num">
                                      <p:cBhvr additive="base">
                                        <p:cTn id="41" dur="500" fill="hold"/>
                                        <p:tgtEl>
                                          <p:spTgt spid="43011">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30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43016"/>
                                        </p:tgtEl>
                                        <p:attrNameLst>
                                          <p:attrName>style.visibility</p:attrName>
                                        </p:attrNameLst>
                                      </p:cBhvr>
                                      <p:to>
                                        <p:strVal val="visible"/>
                                      </p:to>
                                    </p:set>
                                    <p:animEffect transition="in" filter="checkerboard(across)">
                                      <p:cBhvr>
                                        <p:cTn id="47"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nl-NL"/>
              <a:t>Accu’s touringcar</a:t>
            </a:r>
          </a:p>
        </p:txBody>
      </p:sp>
      <p:sp>
        <p:nvSpPr>
          <p:cNvPr id="44035" name="Rectangle 3"/>
          <p:cNvSpPr>
            <a:spLocks noGrp="1" noChangeArrowheads="1"/>
          </p:cNvSpPr>
          <p:nvPr>
            <p:ph type="body" sz="half" idx="1"/>
          </p:nvPr>
        </p:nvSpPr>
        <p:spPr>
          <a:xfrm>
            <a:off x="381000" y="1295400"/>
            <a:ext cx="6999288" cy="5029200"/>
          </a:xfrm>
        </p:spPr>
        <p:txBody>
          <a:bodyPr/>
          <a:lstStyle/>
          <a:p>
            <a:r>
              <a:rPr lang="nl-NL" sz="2000" dirty="0"/>
              <a:t>Meestal onder bestuurderspositie</a:t>
            </a:r>
          </a:p>
          <a:p>
            <a:r>
              <a:rPr lang="nl-NL" sz="2000" dirty="0"/>
              <a:t>Op velerlei plaatsen mogelijk</a:t>
            </a:r>
          </a:p>
          <a:p>
            <a:r>
              <a:rPr lang="nl-NL" sz="2000" dirty="0"/>
              <a:t>Diverse accu’s</a:t>
            </a:r>
          </a:p>
          <a:p>
            <a:pPr lvl="1"/>
            <a:r>
              <a:rPr lang="nl-NL" sz="2000" dirty="0"/>
              <a:t>Videosysteem</a:t>
            </a:r>
          </a:p>
          <a:p>
            <a:pPr lvl="1"/>
            <a:r>
              <a:rPr lang="nl-NL" sz="2000" dirty="0" err="1"/>
              <a:t>Geluids</a:t>
            </a:r>
            <a:r>
              <a:rPr lang="nl-NL" sz="2000" dirty="0"/>
              <a:t>- en </a:t>
            </a:r>
          </a:p>
          <a:p>
            <a:pPr lvl="1">
              <a:buFontTx/>
              <a:buNone/>
            </a:pPr>
            <a:r>
              <a:rPr lang="nl-NL" sz="2000" dirty="0"/>
              <a:t>    omroepinstallatie</a:t>
            </a:r>
          </a:p>
          <a:p>
            <a:pPr lvl="1"/>
            <a:r>
              <a:rPr lang="nl-NL" sz="2000" dirty="0"/>
              <a:t>Noodverlichting</a:t>
            </a:r>
          </a:p>
          <a:p>
            <a:pPr lvl="1"/>
            <a:r>
              <a:rPr lang="nl-NL" sz="2000" dirty="0"/>
              <a:t>Airconditioning </a:t>
            </a:r>
          </a:p>
          <a:p>
            <a:pPr lvl="1"/>
            <a:r>
              <a:rPr lang="nl-NL" sz="2000" dirty="0"/>
              <a:t>chemisch toilet</a:t>
            </a:r>
          </a:p>
          <a:p>
            <a:endParaRPr lang="nl-NL" sz="2000" dirty="0"/>
          </a:p>
          <a:p>
            <a:r>
              <a:rPr lang="nl-NL" sz="2000" dirty="0"/>
              <a:t>12 volt / 24 volt</a:t>
            </a:r>
          </a:p>
        </p:txBody>
      </p:sp>
      <p:pic>
        <p:nvPicPr>
          <p:cNvPr id="44036" name="Picture 4" descr="Image-40"/>
          <p:cNvPicPr>
            <a:picLocks noGrp="1" noChangeAspect="1" noChangeArrowheads="1"/>
          </p:cNvPicPr>
          <p:nvPr>
            <p:ph sz="half" idx="2"/>
          </p:nvPr>
        </p:nvPicPr>
        <p:blipFill>
          <a:blip r:embed="rId3" cstate="print"/>
          <a:srcRect l="8937" t="12277" r="13583" b="15889"/>
          <a:stretch>
            <a:fillRect/>
          </a:stretch>
        </p:blipFill>
        <p:spPr>
          <a:xfrm>
            <a:off x="4859338" y="3429000"/>
            <a:ext cx="4114800" cy="30861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4036"/>
                                        </p:tgtEl>
                                        <p:attrNameLst>
                                          <p:attrName>style.visibility</p:attrName>
                                        </p:attrNameLst>
                                      </p:cBhvr>
                                      <p:to>
                                        <p:strVal val="visible"/>
                                      </p:to>
                                    </p:set>
                                    <p:animEffect transition="in" filter="checkerboard(across)">
                                      <p:cBhvr>
                                        <p:cTn id="13" dur="500"/>
                                        <p:tgtEl>
                                          <p:spTgt spid="4403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4035">
                                            <p:txEl>
                                              <p:pRg st="1" end="1"/>
                                            </p:txEl>
                                          </p:spTgt>
                                        </p:tgtEl>
                                        <p:attrNameLst>
                                          <p:attrName>style.visibility</p:attrName>
                                        </p:attrNameLst>
                                      </p:cBhvr>
                                      <p:to>
                                        <p:strVal val="visible"/>
                                      </p:to>
                                    </p:set>
                                    <p:anim calcmode="lin" valueType="num">
                                      <p:cBhvr additive="base">
                                        <p:cTn id="18" dur="500" fill="hold"/>
                                        <p:tgtEl>
                                          <p:spTgt spid="4403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4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4035">
                                            <p:txEl>
                                              <p:pRg st="2" end="2"/>
                                            </p:txEl>
                                          </p:spTgt>
                                        </p:tgtEl>
                                        <p:attrNameLst>
                                          <p:attrName>style.visibility</p:attrName>
                                        </p:attrNameLst>
                                      </p:cBhvr>
                                      <p:to>
                                        <p:strVal val="visible"/>
                                      </p:to>
                                    </p:set>
                                    <p:anim calcmode="lin" valueType="num">
                                      <p:cBhvr additive="base">
                                        <p:cTn id="24" dur="500" fill="hold"/>
                                        <p:tgtEl>
                                          <p:spTgt spid="4403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4035">
                                            <p:txEl>
                                              <p:pRg st="2" end="2"/>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44035">
                                            <p:txEl>
                                              <p:pRg st="3" end="3"/>
                                            </p:txEl>
                                          </p:spTgt>
                                        </p:tgtEl>
                                        <p:attrNameLst>
                                          <p:attrName>style.visibility</p:attrName>
                                        </p:attrNameLst>
                                      </p:cBhvr>
                                      <p:to>
                                        <p:strVal val="visible"/>
                                      </p:to>
                                    </p:set>
                                    <p:anim calcmode="lin" valueType="num">
                                      <p:cBhvr additive="base">
                                        <p:cTn id="28" dur="500" fill="hold"/>
                                        <p:tgtEl>
                                          <p:spTgt spid="44035">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4035">
                                            <p:txEl>
                                              <p:pRg st="3" end="3"/>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44035">
                                            <p:txEl>
                                              <p:pRg st="4" end="4"/>
                                            </p:txEl>
                                          </p:spTgt>
                                        </p:tgtEl>
                                        <p:attrNameLst>
                                          <p:attrName>style.visibility</p:attrName>
                                        </p:attrNameLst>
                                      </p:cBhvr>
                                      <p:to>
                                        <p:strVal val="visible"/>
                                      </p:to>
                                    </p:set>
                                    <p:anim calcmode="lin" valueType="num">
                                      <p:cBhvr additive="base">
                                        <p:cTn id="32" dur="500" fill="hold"/>
                                        <p:tgtEl>
                                          <p:spTgt spid="44035">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4035">
                                            <p:txEl>
                                              <p:pRg st="4" end="4"/>
                                            </p:txEl>
                                          </p:spTgt>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44035">
                                            <p:txEl>
                                              <p:pRg st="5" end="5"/>
                                            </p:txEl>
                                          </p:spTgt>
                                        </p:tgtEl>
                                        <p:attrNameLst>
                                          <p:attrName>style.visibility</p:attrName>
                                        </p:attrNameLst>
                                      </p:cBhvr>
                                      <p:to>
                                        <p:strVal val="visible"/>
                                      </p:to>
                                    </p:set>
                                    <p:anim calcmode="lin" valueType="num">
                                      <p:cBhvr additive="base">
                                        <p:cTn id="36" dur="500" fill="hold"/>
                                        <p:tgtEl>
                                          <p:spTgt spid="44035">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4035">
                                            <p:txEl>
                                              <p:pRg st="5" end="5"/>
                                            </p:txEl>
                                          </p:spTgt>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44035">
                                            <p:txEl>
                                              <p:pRg st="6" end="6"/>
                                            </p:txEl>
                                          </p:spTgt>
                                        </p:tgtEl>
                                        <p:attrNameLst>
                                          <p:attrName>style.visibility</p:attrName>
                                        </p:attrNameLst>
                                      </p:cBhvr>
                                      <p:to>
                                        <p:strVal val="visible"/>
                                      </p:to>
                                    </p:set>
                                    <p:anim calcmode="lin" valueType="num">
                                      <p:cBhvr additive="base">
                                        <p:cTn id="40" dur="500" fill="hold"/>
                                        <p:tgtEl>
                                          <p:spTgt spid="44035">
                                            <p:txEl>
                                              <p:pRg st="6" end="6"/>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44035">
                                            <p:txEl>
                                              <p:pRg st="6" end="6"/>
                                            </p:txEl>
                                          </p:spTgt>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44035">
                                            <p:txEl>
                                              <p:pRg st="7" end="7"/>
                                            </p:txEl>
                                          </p:spTgt>
                                        </p:tgtEl>
                                        <p:attrNameLst>
                                          <p:attrName>style.visibility</p:attrName>
                                        </p:attrNameLst>
                                      </p:cBhvr>
                                      <p:to>
                                        <p:strVal val="visible"/>
                                      </p:to>
                                    </p:set>
                                    <p:anim calcmode="lin" valueType="num">
                                      <p:cBhvr additive="base">
                                        <p:cTn id="44" dur="500" fill="hold"/>
                                        <p:tgtEl>
                                          <p:spTgt spid="44035">
                                            <p:txEl>
                                              <p:pRg st="7" end="7"/>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44035">
                                            <p:txEl>
                                              <p:pRg st="7" end="7"/>
                                            </p:txEl>
                                          </p:spTgt>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44035">
                                            <p:txEl>
                                              <p:pRg st="8" end="8"/>
                                            </p:txEl>
                                          </p:spTgt>
                                        </p:tgtEl>
                                        <p:attrNameLst>
                                          <p:attrName>style.visibility</p:attrName>
                                        </p:attrNameLst>
                                      </p:cBhvr>
                                      <p:to>
                                        <p:strVal val="visible"/>
                                      </p:to>
                                    </p:set>
                                    <p:anim calcmode="lin" valueType="num">
                                      <p:cBhvr additive="base">
                                        <p:cTn id="48" dur="500" fill="hold"/>
                                        <p:tgtEl>
                                          <p:spTgt spid="44035">
                                            <p:txEl>
                                              <p:pRg st="8" end="8"/>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403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44035">
                                            <p:txEl>
                                              <p:pRg st="10" end="10"/>
                                            </p:txEl>
                                          </p:spTgt>
                                        </p:tgtEl>
                                        <p:attrNameLst>
                                          <p:attrName>style.visibility</p:attrName>
                                        </p:attrNameLst>
                                      </p:cBhvr>
                                      <p:to>
                                        <p:strVal val="visible"/>
                                      </p:to>
                                    </p:set>
                                    <p:anim calcmode="lin" valueType="num">
                                      <p:cBhvr additive="base">
                                        <p:cTn id="54" dur="500" fill="hold"/>
                                        <p:tgtEl>
                                          <p:spTgt spid="44035">
                                            <p:txEl>
                                              <p:pRg st="10" end="1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4403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nl-NL"/>
              <a:t>Slaapplaats 2e chauffeur</a:t>
            </a:r>
          </a:p>
        </p:txBody>
      </p:sp>
      <p:sp>
        <p:nvSpPr>
          <p:cNvPr id="45059" name="Rectangle 3"/>
          <p:cNvSpPr>
            <a:spLocks noGrp="1" noChangeArrowheads="1"/>
          </p:cNvSpPr>
          <p:nvPr>
            <p:ph type="body" sz="half" idx="1"/>
          </p:nvPr>
        </p:nvSpPr>
        <p:spPr>
          <a:xfrm>
            <a:off x="179388" y="1052513"/>
            <a:ext cx="5688012" cy="5272087"/>
          </a:xfrm>
        </p:spPr>
        <p:txBody>
          <a:bodyPr/>
          <a:lstStyle/>
          <a:p>
            <a:pPr>
              <a:lnSpc>
                <a:spcPct val="130000"/>
              </a:lnSpc>
            </a:pPr>
            <a:r>
              <a:rPr lang="nl-NL" sz="2000" dirty="0" err="1"/>
              <a:t>Entrée</a:t>
            </a:r>
            <a:r>
              <a:rPr lang="nl-NL" sz="2000" dirty="0"/>
              <a:t> meestal bij achteropgang</a:t>
            </a:r>
          </a:p>
          <a:p>
            <a:pPr>
              <a:lnSpc>
                <a:spcPct val="130000"/>
              </a:lnSpc>
            </a:pPr>
            <a:r>
              <a:rPr lang="nl-NL" sz="2000" dirty="0"/>
              <a:t>Ook van buitenaf, soms beiderzijds</a:t>
            </a:r>
          </a:p>
          <a:p>
            <a:pPr>
              <a:lnSpc>
                <a:spcPct val="130000"/>
              </a:lnSpc>
            </a:pPr>
            <a:r>
              <a:rPr lang="nl-NL" sz="2000" dirty="0"/>
              <a:t>Dwarsrichting, maar ook in lengterichting</a:t>
            </a:r>
          </a:p>
          <a:p>
            <a:pPr>
              <a:lnSpc>
                <a:spcPct val="130000"/>
              </a:lnSpc>
            </a:pPr>
            <a:r>
              <a:rPr lang="nl-NL" sz="2000" dirty="0"/>
              <a:t>Eigen verwarming, soms ook TV</a:t>
            </a:r>
          </a:p>
          <a:p>
            <a:pPr>
              <a:lnSpc>
                <a:spcPct val="130000"/>
              </a:lnSpc>
            </a:pPr>
            <a:r>
              <a:rPr lang="nl-NL" sz="2000" dirty="0"/>
              <a:t>Telefoonverbinding met chauffeur</a:t>
            </a:r>
          </a:p>
          <a:p>
            <a:pPr>
              <a:lnSpc>
                <a:spcPct val="130000"/>
              </a:lnSpc>
            </a:pPr>
            <a:r>
              <a:rPr lang="nl-NL" sz="2000" dirty="0"/>
              <a:t>Noodvoorziening op luiken</a:t>
            </a:r>
          </a:p>
          <a:p>
            <a:pPr>
              <a:lnSpc>
                <a:spcPct val="130000"/>
              </a:lnSpc>
            </a:pPr>
            <a:r>
              <a:rPr lang="nl-NL" sz="2000" dirty="0"/>
              <a:t>Onaangename plaats voor rusten, daarom vaak in gebruik als opslag</a:t>
            </a:r>
          </a:p>
        </p:txBody>
      </p:sp>
      <p:pic>
        <p:nvPicPr>
          <p:cNvPr id="45060" name="Picture 4" descr="Image-42"/>
          <p:cNvPicPr>
            <a:picLocks noGrp="1" noChangeAspect="1" noChangeArrowheads="1"/>
          </p:cNvPicPr>
          <p:nvPr>
            <p:ph sz="quarter" idx="2"/>
          </p:nvPr>
        </p:nvPicPr>
        <p:blipFill>
          <a:blip r:embed="rId3" cstate="print"/>
          <a:srcRect/>
          <a:stretch>
            <a:fillRect/>
          </a:stretch>
        </p:blipFill>
        <p:spPr>
          <a:xfrm>
            <a:off x="5892800" y="4419600"/>
            <a:ext cx="3251200" cy="2438400"/>
          </a:xfrm>
          <a:noFill/>
          <a:ln/>
        </p:spPr>
      </p:pic>
      <p:pic>
        <p:nvPicPr>
          <p:cNvPr id="45062" name="Picture 6" descr="Image-80"/>
          <p:cNvPicPr>
            <a:picLocks noGrp="1" noChangeAspect="1" noChangeArrowheads="1"/>
          </p:cNvPicPr>
          <p:nvPr>
            <p:ph sz="quarter" idx="3"/>
          </p:nvPr>
        </p:nvPicPr>
        <p:blipFill>
          <a:blip r:embed="rId4" cstate="print"/>
          <a:srcRect/>
          <a:stretch>
            <a:fillRect/>
          </a:stretch>
        </p:blipFill>
        <p:spPr>
          <a:xfrm>
            <a:off x="6516688" y="1125538"/>
            <a:ext cx="2376487" cy="31686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45062"/>
                                        </p:tgtEl>
                                        <p:attrNameLst>
                                          <p:attrName>style.visibility</p:attrName>
                                        </p:attrNameLst>
                                      </p:cBhvr>
                                      <p:to>
                                        <p:strVal val="visible"/>
                                      </p:to>
                                    </p:set>
                                    <p:animEffect transition="in" filter="checkerboard(across)">
                                      <p:cBhvr>
                                        <p:cTn id="25" dur="500"/>
                                        <p:tgtEl>
                                          <p:spTgt spid="4506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5059">
                                            <p:txEl>
                                              <p:pRg st="3" end="3"/>
                                            </p:txEl>
                                          </p:spTgt>
                                        </p:tgtEl>
                                        <p:attrNameLst>
                                          <p:attrName>style.visibility</p:attrName>
                                        </p:attrNameLst>
                                      </p:cBhvr>
                                      <p:to>
                                        <p:strVal val="visible"/>
                                      </p:to>
                                    </p:set>
                                    <p:anim calcmode="lin" valueType="num">
                                      <p:cBhvr additive="base">
                                        <p:cTn id="30" dur="500" fill="hold"/>
                                        <p:tgtEl>
                                          <p:spTgt spid="4505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50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5059">
                                            <p:txEl>
                                              <p:pRg st="4" end="4"/>
                                            </p:txEl>
                                          </p:spTgt>
                                        </p:tgtEl>
                                        <p:attrNameLst>
                                          <p:attrName>style.visibility</p:attrName>
                                        </p:attrNameLst>
                                      </p:cBhvr>
                                      <p:to>
                                        <p:strVal val="visible"/>
                                      </p:to>
                                    </p:set>
                                    <p:anim calcmode="lin" valueType="num">
                                      <p:cBhvr additive="base">
                                        <p:cTn id="36" dur="500" fill="hold"/>
                                        <p:tgtEl>
                                          <p:spTgt spid="45059">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50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5059">
                                            <p:txEl>
                                              <p:pRg st="5" end="5"/>
                                            </p:txEl>
                                          </p:spTgt>
                                        </p:tgtEl>
                                        <p:attrNameLst>
                                          <p:attrName>style.visibility</p:attrName>
                                        </p:attrNameLst>
                                      </p:cBhvr>
                                      <p:to>
                                        <p:strVal val="visible"/>
                                      </p:to>
                                    </p:set>
                                    <p:anim calcmode="lin" valueType="num">
                                      <p:cBhvr additive="base">
                                        <p:cTn id="42" dur="500" fill="hold"/>
                                        <p:tgtEl>
                                          <p:spTgt spid="45059">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50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5059">
                                            <p:txEl>
                                              <p:pRg st="6" end="6"/>
                                            </p:txEl>
                                          </p:spTgt>
                                        </p:tgtEl>
                                        <p:attrNameLst>
                                          <p:attrName>style.visibility</p:attrName>
                                        </p:attrNameLst>
                                      </p:cBhvr>
                                      <p:to>
                                        <p:strVal val="visible"/>
                                      </p:to>
                                    </p:set>
                                    <p:anim calcmode="lin" valueType="num">
                                      <p:cBhvr additive="base">
                                        <p:cTn id="48" dur="500" fill="hold"/>
                                        <p:tgtEl>
                                          <p:spTgt spid="45059">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505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45060"/>
                                        </p:tgtEl>
                                        <p:attrNameLst>
                                          <p:attrName>style.visibility</p:attrName>
                                        </p:attrNameLst>
                                      </p:cBhvr>
                                      <p:to>
                                        <p:strVal val="visible"/>
                                      </p:to>
                                    </p:set>
                                    <p:animEffect transition="in" filter="checkerboard(across)">
                                      <p:cBhvr>
                                        <p:cTn id="54"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nl-NL"/>
              <a:t>Interieur</a:t>
            </a:r>
          </a:p>
        </p:txBody>
      </p:sp>
      <p:sp>
        <p:nvSpPr>
          <p:cNvPr id="144387" name="Rectangle 3"/>
          <p:cNvSpPr>
            <a:spLocks noGrp="1" noChangeArrowheads="1"/>
          </p:cNvSpPr>
          <p:nvPr>
            <p:ph type="body" sz="half" idx="1"/>
          </p:nvPr>
        </p:nvSpPr>
        <p:spPr>
          <a:xfrm>
            <a:off x="381000" y="1295400"/>
            <a:ext cx="3903663" cy="5157788"/>
          </a:xfrm>
        </p:spPr>
        <p:txBody>
          <a:bodyPr/>
          <a:lstStyle/>
          <a:p>
            <a:pPr>
              <a:buFontTx/>
              <a:buNone/>
            </a:pPr>
            <a:r>
              <a:rPr lang="nl-NL" sz="2000" dirty="0"/>
              <a:t>Luxueus</a:t>
            </a:r>
          </a:p>
          <a:p>
            <a:pPr>
              <a:buFontTx/>
              <a:buNone/>
            </a:pPr>
            <a:endParaRPr lang="nl-NL" sz="2000" dirty="0"/>
          </a:p>
          <a:p>
            <a:r>
              <a:rPr lang="nl-NL" sz="2000" dirty="0"/>
              <a:t>Stoelen en banken</a:t>
            </a:r>
          </a:p>
          <a:p>
            <a:r>
              <a:rPr lang="nl-NL" sz="2000" dirty="0"/>
              <a:t>Bar</a:t>
            </a:r>
          </a:p>
          <a:p>
            <a:r>
              <a:rPr lang="nl-NL" sz="2000" dirty="0"/>
              <a:t>TV, video en geluidsinstallatie</a:t>
            </a:r>
          </a:p>
          <a:p>
            <a:r>
              <a:rPr lang="nl-NL" sz="2000" dirty="0"/>
              <a:t>Toilet</a:t>
            </a:r>
          </a:p>
        </p:txBody>
      </p:sp>
      <p:pic>
        <p:nvPicPr>
          <p:cNvPr id="144388" name="Picture 4" descr="Image-33"/>
          <p:cNvPicPr>
            <a:picLocks noGrp="1" noChangeAspect="1" noChangeArrowheads="1"/>
          </p:cNvPicPr>
          <p:nvPr>
            <p:ph sz="half" idx="2"/>
          </p:nvPr>
        </p:nvPicPr>
        <p:blipFill>
          <a:blip r:embed="rId3" cstate="print"/>
          <a:srcRect/>
          <a:stretch>
            <a:fillRect/>
          </a:stretch>
        </p:blipFill>
        <p:spPr>
          <a:xfrm>
            <a:off x="4092575" y="1773238"/>
            <a:ext cx="5051425" cy="3789362"/>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calcmode="lin" valueType="num">
                                      <p:cBhvr additive="base">
                                        <p:cTn id="7" dur="500" fill="hold"/>
                                        <p:tgtEl>
                                          <p:spTgt spid="144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4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4387">
                                            <p:txEl>
                                              <p:pRg st="2" end="2"/>
                                            </p:txEl>
                                          </p:spTgt>
                                        </p:tgtEl>
                                        <p:attrNameLst>
                                          <p:attrName>style.visibility</p:attrName>
                                        </p:attrNameLst>
                                      </p:cBhvr>
                                      <p:to>
                                        <p:strVal val="visible"/>
                                      </p:to>
                                    </p:set>
                                    <p:anim calcmode="lin" valueType="num">
                                      <p:cBhvr additive="base">
                                        <p:cTn id="13" dur="500" fill="hold"/>
                                        <p:tgtEl>
                                          <p:spTgt spid="14438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4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4387">
                                            <p:txEl>
                                              <p:pRg st="3" end="3"/>
                                            </p:txEl>
                                          </p:spTgt>
                                        </p:tgtEl>
                                        <p:attrNameLst>
                                          <p:attrName>style.visibility</p:attrName>
                                        </p:attrNameLst>
                                      </p:cBhvr>
                                      <p:to>
                                        <p:strVal val="visible"/>
                                      </p:to>
                                    </p:set>
                                    <p:anim calcmode="lin" valueType="num">
                                      <p:cBhvr additive="base">
                                        <p:cTn id="19" dur="500" fill="hold"/>
                                        <p:tgtEl>
                                          <p:spTgt spid="14438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4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4387">
                                            <p:txEl>
                                              <p:pRg st="4" end="4"/>
                                            </p:txEl>
                                          </p:spTgt>
                                        </p:tgtEl>
                                        <p:attrNameLst>
                                          <p:attrName>style.visibility</p:attrName>
                                        </p:attrNameLst>
                                      </p:cBhvr>
                                      <p:to>
                                        <p:strVal val="visible"/>
                                      </p:to>
                                    </p:set>
                                    <p:anim calcmode="lin" valueType="num">
                                      <p:cBhvr additive="base">
                                        <p:cTn id="25" dur="500" fill="hold"/>
                                        <p:tgtEl>
                                          <p:spTgt spid="14438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43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4387">
                                            <p:txEl>
                                              <p:pRg st="5" end="5"/>
                                            </p:txEl>
                                          </p:spTgt>
                                        </p:tgtEl>
                                        <p:attrNameLst>
                                          <p:attrName>style.visibility</p:attrName>
                                        </p:attrNameLst>
                                      </p:cBhvr>
                                      <p:to>
                                        <p:strVal val="visible"/>
                                      </p:to>
                                    </p:set>
                                    <p:anim calcmode="lin" valueType="num">
                                      <p:cBhvr additive="base">
                                        <p:cTn id="31" dur="500" fill="hold"/>
                                        <p:tgtEl>
                                          <p:spTgt spid="14438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43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5" fill="hold" nodeType="clickEffect">
                                  <p:stCondLst>
                                    <p:cond delay="0"/>
                                  </p:stCondLst>
                                  <p:childTnLst>
                                    <p:set>
                                      <p:cBhvr>
                                        <p:cTn id="36" dur="1" fill="hold">
                                          <p:stCondLst>
                                            <p:cond delay="0"/>
                                          </p:stCondLst>
                                        </p:cTn>
                                        <p:tgtEl>
                                          <p:spTgt spid="144388"/>
                                        </p:tgtEl>
                                        <p:attrNameLst>
                                          <p:attrName>style.visibility</p:attrName>
                                        </p:attrNameLst>
                                      </p:cBhvr>
                                      <p:to>
                                        <p:strVal val="visible"/>
                                      </p:to>
                                    </p:set>
                                    <p:animEffect transition="in" filter="checkerboard(down)">
                                      <p:cBhvr>
                                        <p:cTn id="37" dur="500"/>
                                        <p:tgtEl>
                                          <p:spTgt spid="144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nl-NL"/>
              <a:t>Interieur</a:t>
            </a:r>
          </a:p>
        </p:txBody>
      </p:sp>
      <p:sp>
        <p:nvSpPr>
          <p:cNvPr id="147459" name="Rectangle 3"/>
          <p:cNvSpPr>
            <a:spLocks noGrp="1" noChangeArrowheads="1"/>
          </p:cNvSpPr>
          <p:nvPr>
            <p:ph type="body" sz="half" idx="1"/>
          </p:nvPr>
        </p:nvSpPr>
        <p:spPr>
          <a:xfrm>
            <a:off x="381000" y="908050"/>
            <a:ext cx="4114800" cy="5761038"/>
          </a:xfrm>
        </p:spPr>
        <p:txBody>
          <a:bodyPr/>
          <a:lstStyle/>
          <a:p>
            <a:pPr>
              <a:buFontTx/>
              <a:buNone/>
            </a:pPr>
            <a:endParaRPr lang="nl-NL" sz="2000" dirty="0" smtClean="0"/>
          </a:p>
          <a:p>
            <a:pPr>
              <a:buFontTx/>
              <a:buNone/>
            </a:pPr>
            <a:endParaRPr lang="nl-NL" sz="2000" dirty="0" smtClean="0"/>
          </a:p>
          <a:p>
            <a:pPr>
              <a:buFontTx/>
              <a:buNone/>
            </a:pPr>
            <a:r>
              <a:rPr lang="nl-NL" sz="2000" dirty="0" smtClean="0"/>
              <a:t>Stoelen </a:t>
            </a:r>
            <a:r>
              <a:rPr lang="nl-NL" sz="2000" dirty="0"/>
              <a:t>en banken</a:t>
            </a:r>
          </a:p>
          <a:p>
            <a:pPr>
              <a:buFontTx/>
              <a:buNone/>
            </a:pPr>
            <a:endParaRPr lang="nl-NL" sz="2000" dirty="0"/>
          </a:p>
          <a:p>
            <a:r>
              <a:rPr lang="nl-NL" sz="2000" dirty="0"/>
              <a:t>Comfortabel</a:t>
            </a:r>
          </a:p>
          <a:p>
            <a:r>
              <a:rPr lang="nl-NL" sz="2000" dirty="0"/>
              <a:t>Soms mogelijkheid tot slapen</a:t>
            </a:r>
          </a:p>
          <a:p>
            <a:r>
              <a:rPr lang="nl-NL" sz="2000" dirty="0"/>
              <a:t>Diverse opstellingen en richtingen</a:t>
            </a:r>
          </a:p>
          <a:p>
            <a:r>
              <a:rPr lang="nl-NL" sz="2000" dirty="0"/>
              <a:t>Bevestiging in geleiderails i.v.m. variabele tussenruimte stoelen</a:t>
            </a:r>
          </a:p>
          <a:p>
            <a:r>
              <a:rPr lang="nl-NL" sz="2000" dirty="0"/>
              <a:t>Ook ingericht voor vervoer gehandicapten/rolstoel</a:t>
            </a:r>
          </a:p>
        </p:txBody>
      </p:sp>
      <p:pic>
        <p:nvPicPr>
          <p:cNvPr id="147460" name="Picture 4" descr="Image-30"/>
          <p:cNvPicPr>
            <a:picLocks noGrp="1" noChangeAspect="1" noChangeArrowheads="1"/>
          </p:cNvPicPr>
          <p:nvPr>
            <p:ph sz="half" idx="2"/>
          </p:nvPr>
        </p:nvPicPr>
        <p:blipFill>
          <a:blip r:embed="rId2" cstate="print"/>
          <a:srcRect/>
          <a:stretch>
            <a:fillRect/>
          </a:stretch>
        </p:blipFill>
        <p:spPr>
          <a:xfrm>
            <a:off x="4427538" y="2276475"/>
            <a:ext cx="4716462" cy="35369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7459">
                                            <p:txEl>
                                              <p:pRg st="2" end="2"/>
                                            </p:txEl>
                                          </p:spTgt>
                                        </p:tgtEl>
                                        <p:attrNameLst>
                                          <p:attrName>style.visibility</p:attrName>
                                        </p:attrNameLst>
                                      </p:cBhvr>
                                      <p:to>
                                        <p:strVal val="visible"/>
                                      </p:to>
                                    </p:set>
                                    <p:anim calcmode="lin" valueType="num">
                                      <p:cBhvr additive="base">
                                        <p:cTn id="7" dur="500" fill="hold"/>
                                        <p:tgtEl>
                                          <p:spTgt spid="14745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7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7459">
                                            <p:txEl>
                                              <p:pRg st="4" end="4"/>
                                            </p:txEl>
                                          </p:spTgt>
                                        </p:tgtEl>
                                        <p:attrNameLst>
                                          <p:attrName>style.visibility</p:attrName>
                                        </p:attrNameLst>
                                      </p:cBhvr>
                                      <p:to>
                                        <p:strVal val="visible"/>
                                      </p:to>
                                    </p:set>
                                    <p:anim calcmode="lin" valueType="num">
                                      <p:cBhvr additive="base">
                                        <p:cTn id="13" dur="500" fill="hold"/>
                                        <p:tgtEl>
                                          <p:spTgt spid="147459">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74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7460"/>
                                        </p:tgtEl>
                                        <p:attrNameLst>
                                          <p:attrName>style.visibility</p:attrName>
                                        </p:attrNameLst>
                                      </p:cBhvr>
                                      <p:to>
                                        <p:strVal val="visible"/>
                                      </p:to>
                                    </p:set>
                                    <p:animEffect transition="in" filter="checkerboard(across)">
                                      <p:cBhvr>
                                        <p:cTn id="19" dur="500"/>
                                        <p:tgtEl>
                                          <p:spTgt spid="14746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7459">
                                            <p:txEl>
                                              <p:pRg st="5" end="5"/>
                                            </p:txEl>
                                          </p:spTgt>
                                        </p:tgtEl>
                                        <p:attrNameLst>
                                          <p:attrName>style.visibility</p:attrName>
                                        </p:attrNameLst>
                                      </p:cBhvr>
                                      <p:to>
                                        <p:strVal val="visible"/>
                                      </p:to>
                                    </p:set>
                                    <p:anim calcmode="lin" valueType="num">
                                      <p:cBhvr additive="base">
                                        <p:cTn id="24" dur="500" fill="hold"/>
                                        <p:tgtEl>
                                          <p:spTgt spid="147459">
                                            <p:txEl>
                                              <p:pRg st="5" end="5"/>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474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47459">
                                            <p:txEl>
                                              <p:pRg st="6" end="6"/>
                                            </p:txEl>
                                          </p:spTgt>
                                        </p:tgtEl>
                                        <p:attrNameLst>
                                          <p:attrName>style.visibility</p:attrName>
                                        </p:attrNameLst>
                                      </p:cBhvr>
                                      <p:to>
                                        <p:strVal val="visible"/>
                                      </p:to>
                                    </p:set>
                                    <p:anim calcmode="lin" valueType="num">
                                      <p:cBhvr additive="base">
                                        <p:cTn id="30" dur="500" fill="hold"/>
                                        <p:tgtEl>
                                          <p:spTgt spid="147459">
                                            <p:txEl>
                                              <p:pRg st="6" end="6"/>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4745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47459">
                                            <p:txEl>
                                              <p:pRg st="7" end="7"/>
                                            </p:txEl>
                                          </p:spTgt>
                                        </p:tgtEl>
                                        <p:attrNameLst>
                                          <p:attrName>style.visibility</p:attrName>
                                        </p:attrNameLst>
                                      </p:cBhvr>
                                      <p:to>
                                        <p:strVal val="visible"/>
                                      </p:to>
                                    </p:set>
                                    <p:anim calcmode="lin" valueType="num">
                                      <p:cBhvr additive="base">
                                        <p:cTn id="36" dur="500" fill="hold"/>
                                        <p:tgtEl>
                                          <p:spTgt spid="147459">
                                            <p:txEl>
                                              <p:pRg st="7" end="7"/>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4745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47459">
                                            <p:txEl>
                                              <p:pRg st="8" end="8"/>
                                            </p:txEl>
                                          </p:spTgt>
                                        </p:tgtEl>
                                        <p:attrNameLst>
                                          <p:attrName>style.visibility</p:attrName>
                                        </p:attrNameLst>
                                      </p:cBhvr>
                                      <p:to>
                                        <p:strVal val="visible"/>
                                      </p:to>
                                    </p:set>
                                    <p:anim calcmode="lin" valueType="num">
                                      <p:cBhvr additive="base">
                                        <p:cTn id="42" dur="500" fill="hold"/>
                                        <p:tgtEl>
                                          <p:spTgt spid="147459">
                                            <p:txEl>
                                              <p:pRg st="8" end="8"/>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4745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nl-NL"/>
              <a:t>Inrichting touringcar</a:t>
            </a:r>
          </a:p>
        </p:txBody>
      </p:sp>
      <p:sp>
        <p:nvSpPr>
          <p:cNvPr id="148483" name="Rectangle 3"/>
          <p:cNvSpPr>
            <a:spLocks noGrp="1" noChangeArrowheads="1"/>
          </p:cNvSpPr>
          <p:nvPr>
            <p:ph type="body" sz="half" idx="1"/>
          </p:nvPr>
        </p:nvSpPr>
        <p:spPr/>
        <p:txBody>
          <a:bodyPr/>
          <a:lstStyle/>
          <a:p>
            <a:pPr>
              <a:buFontTx/>
              <a:buNone/>
            </a:pPr>
            <a:r>
              <a:rPr lang="nl-NL" sz="2000" dirty="0"/>
              <a:t>Bar</a:t>
            </a:r>
          </a:p>
          <a:p>
            <a:pPr>
              <a:buFontTx/>
              <a:buNone/>
            </a:pPr>
            <a:endParaRPr lang="nl-NL" sz="2000" dirty="0"/>
          </a:p>
          <a:p>
            <a:r>
              <a:rPr lang="nl-NL" sz="2000" dirty="0"/>
              <a:t>Op verschillende plaatsen</a:t>
            </a:r>
          </a:p>
          <a:p>
            <a:r>
              <a:rPr lang="nl-NL" sz="2000" dirty="0"/>
              <a:t>Aanwezigheid hete vloeistoffen</a:t>
            </a:r>
          </a:p>
          <a:p>
            <a:r>
              <a:rPr lang="nl-NL" sz="2000" dirty="0"/>
              <a:t>Aanwezigheid opvangreservoir</a:t>
            </a:r>
          </a:p>
          <a:p>
            <a:r>
              <a:rPr lang="nl-NL" sz="2000" dirty="0"/>
              <a:t>Aanwezigheid glas</a:t>
            </a:r>
          </a:p>
        </p:txBody>
      </p:sp>
      <p:pic>
        <p:nvPicPr>
          <p:cNvPr id="148484" name="Picture 4" descr="Image-31"/>
          <p:cNvPicPr>
            <a:picLocks noGrp="1" noChangeAspect="1" noChangeArrowheads="1"/>
          </p:cNvPicPr>
          <p:nvPr>
            <p:ph sz="quarter" idx="2"/>
          </p:nvPr>
        </p:nvPicPr>
        <p:blipFill>
          <a:blip r:embed="rId2" cstate="print"/>
          <a:srcRect/>
          <a:stretch>
            <a:fillRect/>
          </a:stretch>
        </p:blipFill>
        <p:spPr>
          <a:xfrm>
            <a:off x="5080000" y="1295400"/>
            <a:ext cx="3251200" cy="2438400"/>
          </a:xfrm>
          <a:noFill/>
          <a:ln/>
        </p:spPr>
      </p:pic>
      <p:pic>
        <p:nvPicPr>
          <p:cNvPr id="148486" name="Picture 6" descr="Image-75"/>
          <p:cNvPicPr>
            <a:picLocks noGrp="1" noChangeAspect="1" noChangeArrowheads="1"/>
          </p:cNvPicPr>
          <p:nvPr>
            <p:ph sz="quarter" idx="3"/>
          </p:nvPr>
        </p:nvPicPr>
        <p:blipFill>
          <a:blip r:embed="rId3" cstate="print"/>
          <a:srcRect/>
          <a:stretch>
            <a:fillRect/>
          </a:stretch>
        </p:blipFill>
        <p:spPr>
          <a:xfrm>
            <a:off x="5080000" y="3886200"/>
            <a:ext cx="3251200" cy="2438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additive="base">
                                        <p:cTn id="7" dur="500" fill="hold"/>
                                        <p:tgtEl>
                                          <p:spTgt spid="148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8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8483">
                                            <p:txEl>
                                              <p:pRg st="2" end="2"/>
                                            </p:txEl>
                                          </p:spTgt>
                                        </p:tgtEl>
                                        <p:attrNameLst>
                                          <p:attrName>style.visibility</p:attrName>
                                        </p:attrNameLst>
                                      </p:cBhvr>
                                      <p:to>
                                        <p:strVal val="visible"/>
                                      </p:to>
                                    </p:set>
                                    <p:anim calcmode="lin" valueType="num">
                                      <p:cBhvr additive="base">
                                        <p:cTn id="13" dur="500" fill="hold"/>
                                        <p:tgtEl>
                                          <p:spTgt spid="14848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8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8484"/>
                                        </p:tgtEl>
                                        <p:attrNameLst>
                                          <p:attrName>style.visibility</p:attrName>
                                        </p:attrNameLst>
                                      </p:cBhvr>
                                      <p:to>
                                        <p:strVal val="visible"/>
                                      </p:to>
                                    </p:set>
                                    <p:animEffect transition="in" filter="checkerboard(across)">
                                      <p:cBhvr>
                                        <p:cTn id="19" dur="500"/>
                                        <p:tgtEl>
                                          <p:spTgt spid="148484"/>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8486"/>
                                        </p:tgtEl>
                                        <p:attrNameLst>
                                          <p:attrName>style.visibility</p:attrName>
                                        </p:attrNameLst>
                                      </p:cBhvr>
                                      <p:to>
                                        <p:strVal val="visible"/>
                                      </p:to>
                                    </p:set>
                                    <p:animEffect transition="in" filter="checkerboard(across)">
                                      <p:cBhvr>
                                        <p:cTn id="24" dur="500"/>
                                        <p:tgtEl>
                                          <p:spTgt spid="14848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48483">
                                            <p:txEl>
                                              <p:pRg st="3" end="3"/>
                                            </p:txEl>
                                          </p:spTgt>
                                        </p:tgtEl>
                                        <p:attrNameLst>
                                          <p:attrName>style.visibility</p:attrName>
                                        </p:attrNameLst>
                                      </p:cBhvr>
                                      <p:to>
                                        <p:strVal val="visible"/>
                                      </p:to>
                                    </p:set>
                                    <p:anim calcmode="lin" valueType="num">
                                      <p:cBhvr additive="base">
                                        <p:cTn id="29" dur="500" fill="hold"/>
                                        <p:tgtEl>
                                          <p:spTgt spid="148483">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48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48483">
                                            <p:txEl>
                                              <p:pRg st="4" end="4"/>
                                            </p:txEl>
                                          </p:spTgt>
                                        </p:tgtEl>
                                        <p:attrNameLst>
                                          <p:attrName>style.visibility</p:attrName>
                                        </p:attrNameLst>
                                      </p:cBhvr>
                                      <p:to>
                                        <p:strVal val="visible"/>
                                      </p:to>
                                    </p:set>
                                    <p:anim calcmode="lin" valueType="num">
                                      <p:cBhvr additive="base">
                                        <p:cTn id="35" dur="500" fill="hold"/>
                                        <p:tgtEl>
                                          <p:spTgt spid="14848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484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48483">
                                            <p:txEl>
                                              <p:pRg st="5" end="5"/>
                                            </p:txEl>
                                          </p:spTgt>
                                        </p:tgtEl>
                                        <p:attrNameLst>
                                          <p:attrName>style.visibility</p:attrName>
                                        </p:attrNameLst>
                                      </p:cBhvr>
                                      <p:to>
                                        <p:strVal val="visible"/>
                                      </p:to>
                                    </p:set>
                                    <p:anim calcmode="lin" valueType="num">
                                      <p:cBhvr additive="base">
                                        <p:cTn id="41" dur="500" fill="hold"/>
                                        <p:tgtEl>
                                          <p:spTgt spid="148483">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4848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nl-NL"/>
              <a:t>Interieur</a:t>
            </a:r>
          </a:p>
        </p:txBody>
      </p:sp>
      <p:sp>
        <p:nvSpPr>
          <p:cNvPr id="149507" name="Rectangle 3"/>
          <p:cNvSpPr>
            <a:spLocks noGrp="1" noChangeArrowheads="1"/>
          </p:cNvSpPr>
          <p:nvPr>
            <p:ph type="body" sz="half" idx="1"/>
          </p:nvPr>
        </p:nvSpPr>
        <p:spPr/>
        <p:txBody>
          <a:bodyPr/>
          <a:lstStyle/>
          <a:p>
            <a:pPr>
              <a:buFontTx/>
              <a:buNone/>
            </a:pPr>
            <a:r>
              <a:rPr lang="nl-NL" sz="2000" dirty="0"/>
              <a:t>Chemisch toilet</a:t>
            </a:r>
          </a:p>
          <a:p>
            <a:pPr>
              <a:buFontTx/>
              <a:buNone/>
            </a:pPr>
            <a:endParaRPr lang="nl-NL" sz="2000" dirty="0"/>
          </a:p>
          <a:p>
            <a:r>
              <a:rPr lang="nl-NL" sz="2000" dirty="0"/>
              <a:t>Opvangreservoir</a:t>
            </a:r>
          </a:p>
        </p:txBody>
      </p:sp>
      <p:pic>
        <p:nvPicPr>
          <p:cNvPr id="149508" name="Picture 4" descr="Image-14"/>
          <p:cNvPicPr>
            <a:picLocks noGrp="1" noChangeAspect="1" noChangeArrowheads="1"/>
          </p:cNvPicPr>
          <p:nvPr>
            <p:ph sz="quarter" idx="2"/>
          </p:nvPr>
        </p:nvPicPr>
        <p:blipFill>
          <a:blip r:embed="rId3" cstate="print"/>
          <a:srcRect/>
          <a:stretch>
            <a:fillRect/>
          </a:stretch>
        </p:blipFill>
        <p:spPr>
          <a:xfrm>
            <a:off x="323850" y="3141663"/>
            <a:ext cx="4464050" cy="3348037"/>
          </a:xfrm>
          <a:noFill/>
          <a:ln/>
        </p:spPr>
      </p:pic>
      <p:pic>
        <p:nvPicPr>
          <p:cNvPr id="149510" name="Picture 6" descr="Image-29"/>
          <p:cNvPicPr>
            <a:picLocks noGrp="1" noChangeAspect="1" noChangeArrowheads="1"/>
          </p:cNvPicPr>
          <p:nvPr>
            <p:ph sz="quarter" idx="3"/>
          </p:nvPr>
        </p:nvPicPr>
        <p:blipFill>
          <a:blip r:embed="rId4" cstate="print"/>
          <a:srcRect/>
          <a:stretch>
            <a:fillRect/>
          </a:stretch>
        </p:blipFill>
        <p:spPr>
          <a:xfrm>
            <a:off x="5076825" y="1268413"/>
            <a:ext cx="3846513" cy="51276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additive="base">
                                        <p:cTn id="7" dur="500" fill="hold"/>
                                        <p:tgtEl>
                                          <p:spTgt spid="149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9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9507">
                                            <p:txEl>
                                              <p:pRg st="2" end="2"/>
                                            </p:txEl>
                                          </p:spTgt>
                                        </p:tgtEl>
                                        <p:attrNameLst>
                                          <p:attrName>style.visibility</p:attrName>
                                        </p:attrNameLst>
                                      </p:cBhvr>
                                      <p:to>
                                        <p:strVal val="visible"/>
                                      </p:to>
                                    </p:set>
                                    <p:anim calcmode="lin" valueType="num">
                                      <p:cBhvr additive="base">
                                        <p:cTn id="13" dur="500" fill="hold"/>
                                        <p:tgtEl>
                                          <p:spTgt spid="14950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9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49508"/>
                                        </p:tgtEl>
                                        <p:attrNameLst>
                                          <p:attrName>style.visibility</p:attrName>
                                        </p:attrNameLst>
                                      </p:cBhvr>
                                      <p:to>
                                        <p:strVal val="visible"/>
                                      </p:to>
                                    </p:set>
                                    <p:animEffect transition="in" filter="checkerboard(across)">
                                      <p:cBhvr>
                                        <p:cTn id="19" dur="500"/>
                                        <p:tgtEl>
                                          <p:spTgt spid="14950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49510"/>
                                        </p:tgtEl>
                                        <p:attrNameLst>
                                          <p:attrName>style.visibility</p:attrName>
                                        </p:attrNameLst>
                                      </p:cBhvr>
                                      <p:to>
                                        <p:strVal val="visible"/>
                                      </p:to>
                                    </p:set>
                                    <p:animEffect transition="in" filter="checkerboard(across)">
                                      <p:cBhvr>
                                        <p:cTn id="24" dur="500"/>
                                        <p:tgtEl>
                                          <p:spTgt spid="149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nl-NL"/>
              <a:t>Inrichting touringcar</a:t>
            </a:r>
          </a:p>
        </p:txBody>
      </p:sp>
      <p:sp>
        <p:nvSpPr>
          <p:cNvPr id="145411" name="Rectangle 3"/>
          <p:cNvSpPr>
            <a:spLocks noGrp="1" noChangeArrowheads="1"/>
          </p:cNvSpPr>
          <p:nvPr>
            <p:ph type="body" sz="half" idx="1"/>
          </p:nvPr>
        </p:nvSpPr>
        <p:spPr>
          <a:xfrm>
            <a:off x="381000" y="908050"/>
            <a:ext cx="8512175" cy="5416550"/>
          </a:xfrm>
        </p:spPr>
        <p:txBody>
          <a:bodyPr/>
          <a:lstStyle/>
          <a:p>
            <a:pPr>
              <a:buFontTx/>
              <a:buNone/>
            </a:pPr>
            <a:endParaRPr lang="nl-NL" sz="2000" dirty="0" smtClean="0"/>
          </a:p>
          <a:p>
            <a:pPr>
              <a:buFontTx/>
              <a:buNone/>
            </a:pPr>
            <a:r>
              <a:rPr lang="nl-NL" sz="2000" dirty="0" smtClean="0"/>
              <a:t>Chauffeursplaats</a:t>
            </a:r>
            <a:endParaRPr lang="nl-NL" sz="2000" dirty="0"/>
          </a:p>
          <a:p>
            <a:pPr>
              <a:buFontTx/>
              <a:buNone/>
            </a:pPr>
            <a:r>
              <a:rPr lang="nl-NL" sz="2000" dirty="0"/>
              <a:t>Comfortabel</a:t>
            </a:r>
          </a:p>
          <a:p>
            <a:r>
              <a:rPr lang="nl-NL" sz="2000" dirty="0"/>
              <a:t>bediening verschillende systemen als video, geluidsinstallatie, verlichting, etc.</a:t>
            </a:r>
          </a:p>
        </p:txBody>
      </p:sp>
      <p:pic>
        <p:nvPicPr>
          <p:cNvPr id="145412" name="Picture 4" descr="mistralinterior2"/>
          <p:cNvPicPr>
            <a:picLocks noGrp="1" noChangeAspect="1" noChangeArrowheads="1"/>
          </p:cNvPicPr>
          <p:nvPr>
            <p:ph sz="half" idx="2"/>
          </p:nvPr>
        </p:nvPicPr>
        <p:blipFill>
          <a:blip r:embed="rId3" cstate="print"/>
          <a:srcRect/>
          <a:stretch>
            <a:fillRect/>
          </a:stretch>
        </p:blipFill>
        <p:spPr>
          <a:xfrm>
            <a:off x="2195736" y="2852936"/>
            <a:ext cx="4752975" cy="35655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5411">
                                            <p:txEl>
                                              <p:pRg st="1" end="1"/>
                                            </p:txEl>
                                          </p:spTgt>
                                        </p:tgtEl>
                                        <p:attrNameLst>
                                          <p:attrName>style.visibility</p:attrName>
                                        </p:attrNameLst>
                                      </p:cBhvr>
                                      <p:to>
                                        <p:strVal val="visible"/>
                                      </p:to>
                                    </p:set>
                                    <p:anim calcmode="lin" valueType="num">
                                      <p:cBhvr additive="base">
                                        <p:cTn id="7" dur="500" fill="hold"/>
                                        <p:tgtEl>
                                          <p:spTgt spid="14541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5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5411">
                                            <p:txEl>
                                              <p:pRg st="2" end="2"/>
                                            </p:txEl>
                                          </p:spTgt>
                                        </p:tgtEl>
                                        <p:attrNameLst>
                                          <p:attrName>style.visibility</p:attrName>
                                        </p:attrNameLst>
                                      </p:cBhvr>
                                      <p:to>
                                        <p:strVal val="visible"/>
                                      </p:to>
                                    </p:set>
                                    <p:anim calcmode="lin" valueType="num">
                                      <p:cBhvr additive="base">
                                        <p:cTn id="13" dur="500" fill="hold"/>
                                        <p:tgtEl>
                                          <p:spTgt spid="1454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5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45412"/>
                                        </p:tgtEl>
                                        <p:attrNameLst>
                                          <p:attrName>style.visibility</p:attrName>
                                        </p:attrNameLst>
                                      </p:cBhvr>
                                      <p:to>
                                        <p:strVal val="visible"/>
                                      </p:to>
                                    </p:set>
                                    <p:animEffect transition="in" filter="blinds(horizontal)">
                                      <p:cBhvr>
                                        <p:cTn id="19" dur="500"/>
                                        <p:tgtEl>
                                          <p:spTgt spid="1454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5411">
                                            <p:txEl>
                                              <p:pRg st="3" end="3"/>
                                            </p:txEl>
                                          </p:spTgt>
                                        </p:tgtEl>
                                        <p:attrNameLst>
                                          <p:attrName>style.visibility</p:attrName>
                                        </p:attrNameLst>
                                      </p:cBhvr>
                                      <p:to>
                                        <p:strVal val="visible"/>
                                      </p:to>
                                    </p:set>
                                    <p:anim calcmode="lin" valueType="num">
                                      <p:cBhvr additive="base">
                                        <p:cTn id="24" dur="500" fill="hold"/>
                                        <p:tgtEl>
                                          <p:spTgt spid="145411">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454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fld id="{45BF02EB-DA6F-40D9-8907-7162833E74D2}" type="slidenum">
              <a:rPr lang="nl-NL"/>
              <a:pPr/>
              <a:t>28</a:t>
            </a:fld>
            <a:endParaRPr lang="nl-NL"/>
          </a:p>
        </p:txBody>
      </p:sp>
      <p:sp>
        <p:nvSpPr>
          <p:cNvPr id="189442" name="Rectangle 2"/>
          <p:cNvSpPr>
            <a:spLocks noGrp="1" noChangeArrowheads="1"/>
          </p:cNvSpPr>
          <p:nvPr>
            <p:ph type="title"/>
          </p:nvPr>
        </p:nvSpPr>
        <p:spPr/>
        <p:txBody>
          <a:bodyPr/>
          <a:lstStyle/>
          <a:p>
            <a:r>
              <a:rPr lang="nl-NL"/>
              <a:t>Ongevalmechanisme</a:t>
            </a:r>
          </a:p>
        </p:txBody>
      </p:sp>
      <p:sp>
        <p:nvSpPr>
          <p:cNvPr id="189443" name="Rectangle 3"/>
          <p:cNvSpPr>
            <a:spLocks noGrp="1" noChangeArrowheads="1"/>
          </p:cNvSpPr>
          <p:nvPr>
            <p:ph type="body" idx="1"/>
          </p:nvPr>
        </p:nvSpPr>
        <p:spPr>
          <a:xfrm>
            <a:off x="381000" y="981075"/>
            <a:ext cx="8382000" cy="5876925"/>
          </a:xfrm>
        </p:spPr>
        <p:txBody>
          <a:bodyPr/>
          <a:lstStyle/>
          <a:p>
            <a:pPr>
              <a:lnSpc>
                <a:spcPct val="80000"/>
              </a:lnSpc>
              <a:buFontTx/>
              <a:buNone/>
            </a:pPr>
            <a:r>
              <a:rPr lang="nl-NL" sz="2000" dirty="0"/>
              <a:t>   </a:t>
            </a:r>
            <a:endParaRPr lang="nl-NL" sz="2000" dirty="0" smtClean="0"/>
          </a:p>
          <a:p>
            <a:pPr>
              <a:lnSpc>
                <a:spcPct val="80000"/>
              </a:lnSpc>
              <a:buFontTx/>
              <a:buNone/>
            </a:pPr>
            <a:r>
              <a:rPr lang="nl-NL" sz="2000" dirty="0" smtClean="0"/>
              <a:t>Veel </a:t>
            </a:r>
            <a:r>
              <a:rPr lang="nl-NL" sz="2000" dirty="0"/>
              <a:t>soorten verwondingen mogelijk (glasverwondingen, beknellingen, verbrandingen, stompe letsels, etc.)</a:t>
            </a:r>
          </a:p>
          <a:p>
            <a:pPr>
              <a:lnSpc>
                <a:spcPct val="80000"/>
              </a:lnSpc>
              <a:buFontTx/>
              <a:buChar char="-"/>
            </a:pPr>
            <a:endParaRPr lang="nl-NL" sz="2000" dirty="0"/>
          </a:p>
          <a:p>
            <a:pPr>
              <a:lnSpc>
                <a:spcPct val="80000"/>
              </a:lnSpc>
              <a:buFontTx/>
              <a:buChar char="-"/>
            </a:pPr>
            <a:r>
              <a:rPr lang="nl-NL" sz="2000" dirty="0"/>
              <a:t>Laat ruimte </a:t>
            </a:r>
            <a:r>
              <a:rPr lang="nl-NL" sz="2000" dirty="0" smtClean="0"/>
              <a:t>maken</a:t>
            </a:r>
          </a:p>
          <a:p>
            <a:pPr>
              <a:lnSpc>
                <a:spcPct val="80000"/>
              </a:lnSpc>
              <a:buFontTx/>
              <a:buChar char="-"/>
            </a:pPr>
            <a:r>
              <a:rPr lang="nl-NL" sz="2000" dirty="0" smtClean="0"/>
              <a:t>Creëer een in- en een uitgang</a:t>
            </a:r>
            <a:endParaRPr lang="nl-NL" sz="2000" dirty="0"/>
          </a:p>
          <a:p>
            <a:pPr>
              <a:lnSpc>
                <a:spcPct val="80000"/>
              </a:lnSpc>
              <a:buFontTx/>
              <a:buNone/>
            </a:pPr>
            <a:endParaRPr lang="nl-NL" sz="2000" dirty="0"/>
          </a:p>
          <a:p>
            <a:pPr>
              <a:lnSpc>
                <a:spcPct val="80000"/>
              </a:lnSpc>
              <a:buFontTx/>
              <a:buNone/>
            </a:pPr>
            <a:r>
              <a:rPr lang="nl-NL" sz="2000" dirty="0"/>
              <a:t>Indien bus tegen object:</a:t>
            </a:r>
          </a:p>
          <a:p>
            <a:pPr>
              <a:lnSpc>
                <a:spcPct val="80000"/>
              </a:lnSpc>
              <a:buFontTx/>
              <a:buNone/>
            </a:pPr>
            <a:endParaRPr lang="nl-NL" sz="2000" dirty="0"/>
          </a:p>
          <a:p>
            <a:pPr>
              <a:lnSpc>
                <a:spcPct val="80000"/>
              </a:lnSpc>
            </a:pPr>
            <a:r>
              <a:rPr lang="nl-NL" sz="2000" dirty="0" err="1"/>
              <a:t>Deceleratietrauma</a:t>
            </a:r>
            <a:endParaRPr lang="nl-NL" sz="2000" dirty="0"/>
          </a:p>
          <a:p>
            <a:pPr>
              <a:lnSpc>
                <a:spcPct val="80000"/>
              </a:lnSpc>
            </a:pPr>
            <a:r>
              <a:rPr lang="nl-NL" sz="2000" dirty="0"/>
              <a:t>Opbouw is gevoelig voor sterke </a:t>
            </a:r>
            <a:r>
              <a:rPr lang="nl-NL" sz="2000" dirty="0" err="1"/>
              <a:t>deceleratie</a:t>
            </a:r>
            <a:r>
              <a:rPr lang="nl-NL" sz="2000" dirty="0"/>
              <a:t>, omslaan en zijwaartse aanrijdingen</a:t>
            </a:r>
          </a:p>
          <a:p>
            <a:pPr>
              <a:lnSpc>
                <a:spcPct val="80000"/>
              </a:lnSpc>
            </a:pPr>
            <a:r>
              <a:rPr lang="nl-NL" sz="2000" dirty="0" err="1"/>
              <a:t>Deceleratie</a:t>
            </a:r>
            <a:r>
              <a:rPr lang="nl-NL" sz="2000" dirty="0"/>
              <a:t>: afbreken stoelen (&gt; 4G)</a:t>
            </a:r>
          </a:p>
          <a:p>
            <a:pPr>
              <a:lnSpc>
                <a:spcPct val="80000"/>
              </a:lnSpc>
            </a:pPr>
            <a:r>
              <a:rPr lang="nl-NL" sz="2000" dirty="0"/>
              <a:t>Domino-effect</a:t>
            </a:r>
          </a:p>
          <a:p>
            <a:pPr>
              <a:lnSpc>
                <a:spcPct val="80000"/>
              </a:lnSpc>
            </a:pPr>
            <a:r>
              <a:rPr lang="nl-NL" sz="2000" dirty="0"/>
              <a:t>Overleefbaarheid m.n. voor kinderen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 calcmode="lin" valueType="num">
                                      <p:cBhvr additive="base">
                                        <p:cTn id="7" dur="500" fill="hold"/>
                                        <p:tgtEl>
                                          <p:spTgt spid="189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9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9443">
                                            <p:txEl>
                                              <p:pRg st="1" end="1"/>
                                            </p:txEl>
                                          </p:spTgt>
                                        </p:tgtEl>
                                        <p:attrNameLst>
                                          <p:attrName>style.visibility</p:attrName>
                                        </p:attrNameLst>
                                      </p:cBhvr>
                                      <p:to>
                                        <p:strVal val="visible"/>
                                      </p:to>
                                    </p:set>
                                    <p:anim calcmode="lin" valueType="num">
                                      <p:cBhvr additive="base">
                                        <p:cTn id="13" dur="500" fill="hold"/>
                                        <p:tgtEl>
                                          <p:spTgt spid="189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9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9443">
                                            <p:txEl>
                                              <p:pRg st="3" end="3"/>
                                            </p:txEl>
                                          </p:spTgt>
                                        </p:tgtEl>
                                        <p:attrNameLst>
                                          <p:attrName>style.visibility</p:attrName>
                                        </p:attrNameLst>
                                      </p:cBhvr>
                                      <p:to>
                                        <p:strVal val="visible"/>
                                      </p:to>
                                    </p:set>
                                    <p:anim calcmode="lin" valueType="num">
                                      <p:cBhvr additive="base">
                                        <p:cTn id="19" dur="500" fill="hold"/>
                                        <p:tgtEl>
                                          <p:spTgt spid="1894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94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9443">
                                            <p:txEl>
                                              <p:pRg st="4" end="4"/>
                                            </p:txEl>
                                          </p:spTgt>
                                        </p:tgtEl>
                                        <p:attrNameLst>
                                          <p:attrName>style.visibility</p:attrName>
                                        </p:attrNameLst>
                                      </p:cBhvr>
                                      <p:to>
                                        <p:strVal val="visible"/>
                                      </p:to>
                                    </p:set>
                                    <p:anim calcmode="lin" valueType="num">
                                      <p:cBhvr additive="base">
                                        <p:cTn id="25" dur="500" fill="hold"/>
                                        <p:tgtEl>
                                          <p:spTgt spid="18944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94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9443">
                                            <p:txEl>
                                              <p:pRg st="6" end="6"/>
                                            </p:txEl>
                                          </p:spTgt>
                                        </p:tgtEl>
                                        <p:attrNameLst>
                                          <p:attrName>style.visibility</p:attrName>
                                        </p:attrNameLst>
                                      </p:cBhvr>
                                      <p:to>
                                        <p:strVal val="visible"/>
                                      </p:to>
                                    </p:set>
                                    <p:anim calcmode="lin" valueType="num">
                                      <p:cBhvr additive="base">
                                        <p:cTn id="31" dur="500" fill="hold"/>
                                        <p:tgtEl>
                                          <p:spTgt spid="18944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894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9443">
                                            <p:txEl>
                                              <p:pRg st="8" end="8"/>
                                            </p:txEl>
                                          </p:spTgt>
                                        </p:tgtEl>
                                        <p:attrNameLst>
                                          <p:attrName>style.visibility</p:attrName>
                                        </p:attrNameLst>
                                      </p:cBhvr>
                                      <p:to>
                                        <p:strVal val="visible"/>
                                      </p:to>
                                    </p:set>
                                    <p:anim calcmode="lin" valueType="num">
                                      <p:cBhvr additive="base">
                                        <p:cTn id="37" dur="500" fill="hold"/>
                                        <p:tgtEl>
                                          <p:spTgt spid="18944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944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9443">
                                            <p:txEl>
                                              <p:pRg st="9" end="9"/>
                                            </p:txEl>
                                          </p:spTgt>
                                        </p:tgtEl>
                                        <p:attrNameLst>
                                          <p:attrName>style.visibility</p:attrName>
                                        </p:attrNameLst>
                                      </p:cBhvr>
                                      <p:to>
                                        <p:strVal val="visible"/>
                                      </p:to>
                                    </p:set>
                                    <p:anim calcmode="lin" valueType="num">
                                      <p:cBhvr additive="base">
                                        <p:cTn id="43" dur="500" fill="hold"/>
                                        <p:tgtEl>
                                          <p:spTgt spid="18944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944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89443">
                                            <p:txEl>
                                              <p:pRg st="10" end="10"/>
                                            </p:txEl>
                                          </p:spTgt>
                                        </p:tgtEl>
                                        <p:attrNameLst>
                                          <p:attrName>style.visibility</p:attrName>
                                        </p:attrNameLst>
                                      </p:cBhvr>
                                      <p:to>
                                        <p:strVal val="visible"/>
                                      </p:to>
                                    </p:set>
                                    <p:anim calcmode="lin" valueType="num">
                                      <p:cBhvr additive="base">
                                        <p:cTn id="49" dur="500" fill="hold"/>
                                        <p:tgtEl>
                                          <p:spTgt spid="189443">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8944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89443">
                                            <p:txEl>
                                              <p:pRg st="11" end="11"/>
                                            </p:txEl>
                                          </p:spTgt>
                                        </p:tgtEl>
                                        <p:attrNameLst>
                                          <p:attrName>style.visibility</p:attrName>
                                        </p:attrNameLst>
                                      </p:cBhvr>
                                      <p:to>
                                        <p:strVal val="visible"/>
                                      </p:to>
                                    </p:set>
                                    <p:anim calcmode="lin" valueType="num">
                                      <p:cBhvr additive="base">
                                        <p:cTn id="55" dur="500" fill="hold"/>
                                        <p:tgtEl>
                                          <p:spTgt spid="189443">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8944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89443">
                                            <p:txEl>
                                              <p:pRg st="12" end="12"/>
                                            </p:txEl>
                                          </p:spTgt>
                                        </p:tgtEl>
                                        <p:attrNameLst>
                                          <p:attrName>style.visibility</p:attrName>
                                        </p:attrNameLst>
                                      </p:cBhvr>
                                      <p:to>
                                        <p:strVal val="visible"/>
                                      </p:to>
                                    </p:set>
                                    <p:anim calcmode="lin" valueType="num">
                                      <p:cBhvr additive="base">
                                        <p:cTn id="61" dur="500" fill="hold"/>
                                        <p:tgtEl>
                                          <p:spTgt spid="189443">
                                            <p:txEl>
                                              <p:pRg st="12" end="1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8944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0"/>
          </p:nvPr>
        </p:nvSpPr>
        <p:spPr/>
        <p:txBody>
          <a:bodyPr/>
          <a:lstStyle/>
          <a:p>
            <a:pPr>
              <a:defRPr/>
            </a:pPr>
            <a:r>
              <a:rPr lang="en-GB" smtClean="0"/>
              <a:t>Title Course Rev00X 14072011</a:t>
            </a:r>
            <a:endParaRPr lang="en-GB" dirty="0"/>
          </a:p>
        </p:txBody>
      </p:sp>
      <p:pic>
        <p:nvPicPr>
          <p:cNvPr id="5" name="20121029-gasbus-steekvlam.mp4">
            <a:hlinkClick r:id="" action="ppaction://media"/>
          </p:cNvPr>
          <p:cNvPicPr>
            <a:picLocks noRot="1" noChangeAspect="1"/>
          </p:cNvPicPr>
          <p:nvPr>
            <a:videoFile r:link="rId1"/>
          </p:nvPr>
        </p:nvPicPr>
        <p:blipFill>
          <a:blip r:embed="rId4" cstate="print"/>
          <a:stretch>
            <a:fillRect/>
          </a:stretch>
        </p:blipFill>
        <p:spPr>
          <a:xfrm>
            <a:off x="1811693" y="1556792"/>
            <a:ext cx="5520613" cy="414046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fld id="{D956D0A9-030E-438D-A480-0C8485609ED5}" type="slidenum">
              <a:rPr lang="nl-NL"/>
              <a:pPr/>
              <a:t>3</a:t>
            </a:fld>
            <a:endParaRPr lang="nl-NL"/>
          </a:p>
        </p:txBody>
      </p:sp>
      <p:sp>
        <p:nvSpPr>
          <p:cNvPr id="8194" name="Rectangle 2"/>
          <p:cNvSpPr>
            <a:spLocks noGrp="1" noChangeArrowheads="1"/>
          </p:cNvSpPr>
          <p:nvPr>
            <p:ph type="title"/>
          </p:nvPr>
        </p:nvSpPr>
        <p:spPr/>
        <p:txBody>
          <a:bodyPr/>
          <a:lstStyle/>
          <a:p>
            <a:r>
              <a:rPr lang="nl-NL" dirty="0"/>
              <a:t>Probleemstelling</a:t>
            </a:r>
          </a:p>
        </p:txBody>
      </p:sp>
      <p:sp>
        <p:nvSpPr>
          <p:cNvPr id="8195" name="Rectangle 3"/>
          <p:cNvSpPr>
            <a:spLocks noGrp="1" noChangeArrowheads="1"/>
          </p:cNvSpPr>
          <p:nvPr>
            <p:ph type="body" idx="1"/>
          </p:nvPr>
        </p:nvSpPr>
        <p:spPr/>
        <p:txBody>
          <a:bodyPr/>
          <a:lstStyle/>
          <a:p>
            <a:pPr>
              <a:buFontTx/>
              <a:buNone/>
            </a:pPr>
            <a:r>
              <a:rPr lang="nl-NL" sz="2000" dirty="0"/>
              <a:t>Altijd complex:</a:t>
            </a:r>
          </a:p>
          <a:p>
            <a:pPr>
              <a:buFontTx/>
              <a:buNone/>
            </a:pPr>
            <a:endParaRPr lang="nl-NL" sz="2000" dirty="0"/>
          </a:p>
          <a:p>
            <a:pPr>
              <a:buFontTx/>
              <a:buChar char="-"/>
            </a:pPr>
            <a:r>
              <a:rPr lang="nl-NL" sz="2000" dirty="0"/>
              <a:t>Opbouw van het voertuig</a:t>
            </a:r>
          </a:p>
          <a:p>
            <a:pPr>
              <a:buFontTx/>
              <a:buChar char="-"/>
            </a:pPr>
            <a:r>
              <a:rPr lang="nl-NL" sz="2000" dirty="0"/>
              <a:t>Inrichting van het voertuig</a:t>
            </a:r>
          </a:p>
          <a:p>
            <a:pPr>
              <a:buFontTx/>
              <a:buChar char="-"/>
            </a:pPr>
            <a:r>
              <a:rPr lang="nl-NL" sz="2000" dirty="0"/>
              <a:t>Ongevalmechanisme</a:t>
            </a:r>
          </a:p>
          <a:p>
            <a:pPr>
              <a:buFontTx/>
              <a:buChar char="-"/>
            </a:pPr>
            <a:r>
              <a:rPr lang="nl-NL" sz="2000" dirty="0"/>
              <a:t>Aantal slachtoffers</a:t>
            </a:r>
          </a:p>
          <a:p>
            <a:pPr>
              <a:buFontTx/>
              <a:buChar char="-"/>
            </a:pPr>
            <a:r>
              <a:rPr lang="nl-NL" sz="2000" dirty="0"/>
              <a:t>Plan van aanpak hulpverlening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 calcmode="lin" valueType="num">
                                      <p:cBhvr additive="base">
                                        <p:cTn id="13"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 calcmode="lin" valueType="num">
                                      <p:cBhvr additive="base">
                                        <p:cTn id="25"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 calcmode="lin" valueType="num">
                                      <p:cBhvr additive="base">
                                        <p:cTn id="31" dur="500" fill="hold"/>
                                        <p:tgtEl>
                                          <p:spTgt spid="819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 calcmode="lin" valueType="num">
                                      <p:cBhvr additive="base">
                                        <p:cTn id="37" dur="500" fill="hold"/>
                                        <p:tgtEl>
                                          <p:spTgt spid="819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0"/>
          </p:nvPr>
        </p:nvSpPr>
        <p:spPr/>
        <p:txBody>
          <a:bodyPr/>
          <a:lstStyle/>
          <a:p>
            <a:pPr>
              <a:defRPr/>
            </a:pPr>
            <a:r>
              <a:rPr lang="en-GB" smtClean="0"/>
              <a:t>Title Course Rev00X 14072011</a:t>
            </a:r>
            <a:endParaRPr lang="en-GB" dirty="0"/>
          </a:p>
        </p:txBody>
      </p:sp>
      <p:sp>
        <p:nvSpPr>
          <p:cNvPr id="5" name="Tekstvak 4"/>
          <p:cNvSpPr txBox="1"/>
          <p:nvPr/>
        </p:nvSpPr>
        <p:spPr>
          <a:xfrm>
            <a:off x="1691680" y="2702530"/>
            <a:ext cx="5760640" cy="1446550"/>
          </a:xfrm>
          <a:prstGeom prst="rect">
            <a:avLst/>
          </a:prstGeom>
          <a:noFill/>
        </p:spPr>
        <p:txBody>
          <a:bodyPr wrap="square" rtlCol="0">
            <a:spAutoFit/>
          </a:bodyPr>
          <a:lstStyle/>
          <a:p>
            <a:pPr algn="ctr"/>
            <a:r>
              <a:rPr lang="nl-NL" sz="8800" dirty="0" smtClean="0"/>
              <a:t>Vragen?</a:t>
            </a:r>
            <a:endParaRPr lang="nl-NL" sz="8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r>
              <a:rPr lang="nl-NL"/>
              <a:t>Voertuiganatomie</a:t>
            </a:r>
          </a:p>
        </p:txBody>
      </p:sp>
      <p:sp>
        <p:nvSpPr>
          <p:cNvPr id="22531" name="Rectangle 1027"/>
          <p:cNvSpPr>
            <a:spLocks noGrp="1" noChangeArrowheads="1"/>
          </p:cNvSpPr>
          <p:nvPr>
            <p:ph type="body" sz="half" idx="1"/>
          </p:nvPr>
        </p:nvSpPr>
        <p:spPr/>
        <p:txBody>
          <a:bodyPr/>
          <a:lstStyle/>
          <a:p>
            <a:pPr>
              <a:buFontTx/>
              <a:buNone/>
            </a:pPr>
            <a:r>
              <a:rPr lang="nl-NL" sz="2000" dirty="0"/>
              <a:t>Verdeling (1)</a:t>
            </a:r>
          </a:p>
          <a:p>
            <a:pPr>
              <a:buFontTx/>
              <a:buNone/>
            </a:pPr>
            <a:endParaRPr lang="nl-NL" sz="2000" dirty="0"/>
          </a:p>
          <a:p>
            <a:r>
              <a:rPr lang="nl-NL" sz="2000" dirty="0"/>
              <a:t>Stads- en streekbus</a:t>
            </a:r>
          </a:p>
          <a:p>
            <a:r>
              <a:rPr lang="nl-NL" sz="2000" dirty="0"/>
              <a:t>Touringcar</a:t>
            </a:r>
          </a:p>
          <a:p>
            <a:r>
              <a:rPr lang="nl-NL" sz="2000" dirty="0"/>
              <a:t>Bijzondere opbouw</a:t>
            </a:r>
          </a:p>
          <a:p>
            <a:pPr lvl="1"/>
            <a:r>
              <a:rPr lang="nl-NL" sz="2000" dirty="0"/>
              <a:t>Werkplaats</a:t>
            </a:r>
          </a:p>
          <a:p>
            <a:pPr lvl="1"/>
            <a:r>
              <a:rPr lang="nl-NL" sz="2000" dirty="0"/>
              <a:t>Motorhome</a:t>
            </a:r>
          </a:p>
          <a:p>
            <a:pPr lvl="1"/>
            <a:r>
              <a:rPr lang="nl-NL" sz="2000" dirty="0"/>
              <a:t>Toeristenrondleiding (cabriolet!)</a:t>
            </a:r>
          </a:p>
          <a:p>
            <a:pPr lvl="1"/>
            <a:r>
              <a:rPr lang="nl-NL" sz="2000" dirty="0"/>
              <a:t>Etc.</a:t>
            </a:r>
          </a:p>
        </p:txBody>
      </p:sp>
      <p:pic>
        <p:nvPicPr>
          <p:cNvPr id="22532" name="Picture 1028" descr="MAN2"/>
          <p:cNvPicPr>
            <a:picLocks noGrp="1" noChangeAspect="1" noChangeArrowheads="1"/>
          </p:cNvPicPr>
          <p:nvPr>
            <p:ph sz="quarter" idx="2"/>
          </p:nvPr>
        </p:nvPicPr>
        <p:blipFill>
          <a:blip r:embed="rId3" cstate="print"/>
          <a:srcRect/>
          <a:stretch>
            <a:fillRect/>
          </a:stretch>
        </p:blipFill>
        <p:spPr>
          <a:xfrm>
            <a:off x="5292725" y="692150"/>
            <a:ext cx="3095625" cy="2095500"/>
          </a:xfrm>
          <a:noFill/>
          <a:ln/>
        </p:spPr>
      </p:pic>
      <p:pic>
        <p:nvPicPr>
          <p:cNvPr id="22534" name="Picture 1030" descr="MAN 1"/>
          <p:cNvPicPr>
            <a:picLocks noGrp="1" noChangeAspect="1" noChangeArrowheads="1"/>
          </p:cNvPicPr>
          <p:nvPr>
            <p:ph sz="quarter" idx="3"/>
          </p:nvPr>
        </p:nvPicPr>
        <p:blipFill>
          <a:blip r:embed="rId4" cstate="print"/>
          <a:srcRect/>
          <a:stretch>
            <a:fillRect/>
          </a:stretch>
        </p:blipFill>
        <p:spPr>
          <a:xfrm>
            <a:off x="5292725" y="2852738"/>
            <a:ext cx="3167063" cy="1905000"/>
          </a:xfrm>
          <a:noFill/>
          <a:ln/>
        </p:spPr>
      </p:pic>
      <p:pic>
        <p:nvPicPr>
          <p:cNvPr id="22536" name="Picture 1032" descr="E4500SLIDE"/>
          <p:cNvPicPr>
            <a:picLocks noChangeAspect="1" noChangeArrowheads="1"/>
          </p:cNvPicPr>
          <p:nvPr/>
        </p:nvPicPr>
        <p:blipFill>
          <a:blip r:embed="rId5" cstate="print"/>
          <a:srcRect/>
          <a:stretch>
            <a:fillRect/>
          </a:stretch>
        </p:blipFill>
        <p:spPr bwMode="auto">
          <a:xfrm>
            <a:off x="5292725" y="4797425"/>
            <a:ext cx="3167063" cy="18653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 calcmode="lin" valueType="num">
                                      <p:cBhvr additive="base">
                                        <p:cTn id="13"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2532"/>
                                        </p:tgtEl>
                                        <p:attrNameLst>
                                          <p:attrName>style.visibility</p:attrName>
                                        </p:attrNameLst>
                                      </p:cBhvr>
                                      <p:to>
                                        <p:strVal val="visible"/>
                                      </p:to>
                                    </p:set>
                                    <p:animEffect transition="in" filter="checkerboard(across)">
                                      <p:cBhvr>
                                        <p:cTn id="19" dur="500"/>
                                        <p:tgtEl>
                                          <p:spTgt spid="2253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2531">
                                            <p:txEl>
                                              <p:pRg st="3" end="3"/>
                                            </p:txEl>
                                          </p:spTgt>
                                        </p:tgtEl>
                                        <p:attrNameLst>
                                          <p:attrName>style.visibility</p:attrName>
                                        </p:attrNameLst>
                                      </p:cBhvr>
                                      <p:to>
                                        <p:strVal val="visible"/>
                                      </p:to>
                                    </p:set>
                                    <p:anim calcmode="lin" valueType="num">
                                      <p:cBhvr additive="base">
                                        <p:cTn id="24"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22534"/>
                                        </p:tgtEl>
                                        <p:attrNameLst>
                                          <p:attrName>style.visibility</p:attrName>
                                        </p:attrNameLst>
                                      </p:cBhvr>
                                      <p:to>
                                        <p:strVal val="visible"/>
                                      </p:to>
                                    </p:set>
                                    <p:animEffect transition="in" filter="checkerboard(across)">
                                      <p:cBhvr>
                                        <p:cTn id="30" dur="500"/>
                                        <p:tgtEl>
                                          <p:spTgt spid="2253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2531">
                                            <p:txEl>
                                              <p:pRg st="4" end="4"/>
                                            </p:txEl>
                                          </p:spTgt>
                                        </p:tgtEl>
                                        <p:attrNameLst>
                                          <p:attrName>style.visibility</p:attrName>
                                        </p:attrNameLst>
                                      </p:cBhvr>
                                      <p:to>
                                        <p:strVal val="visible"/>
                                      </p:to>
                                    </p:set>
                                    <p:anim calcmode="lin" valueType="num">
                                      <p:cBhvr additive="base">
                                        <p:cTn id="35"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2531">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2531">
                                            <p:txEl>
                                              <p:pRg st="5" end="5"/>
                                            </p:txEl>
                                          </p:spTgt>
                                        </p:tgtEl>
                                        <p:attrNameLst>
                                          <p:attrName>style.visibility</p:attrName>
                                        </p:attrNameLst>
                                      </p:cBhvr>
                                      <p:to>
                                        <p:strVal val="visible"/>
                                      </p:to>
                                    </p:set>
                                    <p:anim calcmode="lin" valueType="num">
                                      <p:cBhvr additive="base">
                                        <p:cTn id="39" dur="500" fill="hold"/>
                                        <p:tgtEl>
                                          <p:spTgt spid="22531">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2531">
                                            <p:txEl>
                                              <p:pRg st="5" end="5"/>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2531">
                                            <p:txEl>
                                              <p:pRg st="6" end="6"/>
                                            </p:txEl>
                                          </p:spTgt>
                                        </p:tgtEl>
                                        <p:attrNameLst>
                                          <p:attrName>style.visibility</p:attrName>
                                        </p:attrNameLst>
                                      </p:cBhvr>
                                      <p:to>
                                        <p:strVal val="visible"/>
                                      </p:to>
                                    </p:set>
                                    <p:anim calcmode="lin" valueType="num">
                                      <p:cBhvr additive="base">
                                        <p:cTn id="43" dur="500" fill="hold"/>
                                        <p:tgtEl>
                                          <p:spTgt spid="2253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1">
                                            <p:txEl>
                                              <p:pRg st="6" end="6"/>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2531">
                                            <p:txEl>
                                              <p:pRg st="7" end="7"/>
                                            </p:txEl>
                                          </p:spTgt>
                                        </p:tgtEl>
                                        <p:attrNameLst>
                                          <p:attrName>style.visibility</p:attrName>
                                        </p:attrNameLst>
                                      </p:cBhvr>
                                      <p:to>
                                        <p:strVal val="visible"/>
                                      </p:to>
                                    </p:set>
                                    <p:anim calcmode="lin" valueType="num">
                                      <p:cBhvr additive="base">
                                        <p:cTn id="47" dur="500" fill="hold"/>
                                        <p:tgtEl>
                                          <p:spTgt spid="22531">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2531">
                                            <p:txEl>
                                              <p:pRg st="7" end="7"/>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2531">
                                            <p:txEl>
                                              <p:pRg st="8" end="8"/>
                                            </p:txEl>
                                          </p:spTgt>
                                        </p:tgtEl>
                                        <p:attrNameLst>
                                          <p:attrName>style.visibility</p:attrName>
                                        </p:attrNameLst>
                                      </p:cBhvr>
                                      <p:to>
                                        <p:strVal val="visible"/>
                                      </p:to>
                                    </p:set>
                                    <p:anim calcmode="lin" valueType="num">
                                      <p:cBhvr additive="base">
                                        <p:cTn id="51" dur="500" fill="hold"/>
                                        <p:tgtEl>
                                          <p:spTgt spid="22531">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253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22536"/>
                                        </p:tgtEl>
                                        <p:attrNameLst>
                                          <p:attrName>style.visibility</p:attrName>
                                        </p:attrNameLst>
                                      </p:cBhvr>
                                      <p:to>
                                        <p:strVal val="visible"/>
                                      </p:to>
                                    </p:set>
                                    <p:animEffect transition="in" filter="checkerboard(across)">
                                      <p:cBhvr>
                                        <p:cTn id="57"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nl-NL"/>
              <a:t>Chassis stadsbus</a:t>
            </a:r>
          </a:p>
        </p:txBody>
      </p:sp>
      <p:sp>
        <p:nvSpPr>
          <p:cNvPr id="28675" name="Rectangle 3"/>
          <p:cNvSpPr>
            <a:spLocks noGrp="1" noChangeArrowheads="1"/>
          </p:cNvSpPr>
          <p:nvPr>
            <p:ph type="body" sz="half" idx="1"/>
          </p:nvPr>
        </p:nvSpPr>
        <p:spPr>
          <a:xfrm>
            <a:off x="381000" y="1295400"/>
            <a:ext cx="8223250" cy="5029200"/>
          </a:xfrm>
        </p:spPr>
        <p:txBody>
          <a:bodyPr/>
          <a:lstStyle/>
          <a:p>
            <a:r>
              <a:rPr lang="nl-NL" sz="2000" dirty="0"/>
              <a:t>Ladderchassis</a:t>
            </a:r>
          </a:p>
          <a:p>
            <a:r>
              <a:rPr lang="nl-NL" sz="2000" dirty="0"/>
              <a:t>Lage vloer</a:t>
            </a:r>
          </a:p>
          <a:p>
            <a:r>
              <a:rPr lang="nl-NL" sz="2000" dirty="0"/>
              <a:t>Geen bagagecompartiment</a:t>
            </a:r>
          </a:p>
          <a:p>
            <a:r>
              <a:rPr lang="nl-NL" sz="2000" dirty="0"/>
              <a:t>Ten behoeve van functionele inrichting</a:t>
            </a:r>
          </a:p>
        </p:txBody>
      </p:sp>
      <p:pic>
        <p:nvPicPr>
          <p:cNvPr id="28679" name="Picture 7" descr="dafbus chassis"/>
          <p:cNvPicPr>
            <a:picLocks noGrp="1" noChangeAspect="1" noChangeArrowheads="1"/>
          </p:cNvPicPr>
          <p:nvPr>
            <p:ph sz="half" idx="2"/>
          </p:nvPr>
        </p:nvPicPr>
        <p:blipFill>
          <a:blip r:embed="rId3" cstate="print"/>
          <a:srcRect/>
          <a:stretch>
            <a:fillRect/>
          </a:stretch>
        </p:blipFill>
        <p:spPr>
          <a:xfrm>
            <a:off x="1619672" y="2996952"/>
            <a:ext cx="5903913" cy="31178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28679"/>
                                        </p:tgtEl>
                                        <p:attrNameLst>
                                          <p:attrName>style.visibility</p:attrName>
                                        </p:attrNameLst>
                                      </p:cBhvr>
                                      <p:to>
                                        <p:strVal val="visible"/>
                                      </p:to>
                                    </p:set>
                                    <p:animEffect transition="in" filter="checkerboard(across)">
                                      <p:cBhvr>
                                        <p:cTn id="31"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p:txBody>
          <a:bodyPr/>
          <a:lstStyle/>
          <a:p>
            <a:r>
              <a:rPr lang="nl-NL"/>
              <a:t>Chassis stadsbus</a:t>
            </a:r>
          </a:p>
        </p:txBody>
      </p:sp>
      <p:pic>
        <p:nvPicPr>
          <p:cNvPr id="48131" name="Picture 1027" descr="ALLIANCE-B93"/>
          <p:cNvPicPr>
            <a:picLocks noChangeAspect="1" noChangeArrowheads="1"/>
          </p:cNvPicPr>
          <p:nvPr/>
        </p:nvPicPr>
        <p:blipFill>
          <a:blip r:embed="rId3" cstate="print"/>
          <a:srcRect/>
          <a:stretch>
            <a:fillRect/>
          </a:stretch>
        </p:blipFill>
        <p:spPr bwMode="auto">
          <a:xfrm>
            <a:off x="0" y="838200"/>
            <a:ext cx="9144000" cy="2524125"/>
          </a:xfrm>
          <a:prstGeom prst="rect">
            <a:avLst/>
          </a:prstGeom>
          <a:noFill/>
        </p:spPr>
      </p:pic>
      <p:pic>
        <p:nvPicPr>
          <p:cNvPr id="48132" name="Picture 1028" descr="B7LA"/>
          <p:cNvPicPr>
            <a:picLocks noChangeAspect="1" noChangeArrowheads="1"/>
          </p:cNvPicPr>
          <p:nvPr/>
        </p:nvPicPr>
        <p:blipFill>
          <a:blip r:embed="rId4" cstate="print"/>
          <a:srcRect/>
          <a:stretch>
            <a:fillRect/>
          </a:stretch>
        </p:blipFill>
        <p:spPr bwMode="auto">
          <a:xfrm>
            <a:off x="685800" y="3429000"/>
            <a:ext cx="8305800"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checkerboard(across)">
                                      <p:cBhvr>
                                        <p:cTn id="7" dur="500"/>
                                        <p:tgtEl>
                                          <p:spTgt spid="4813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8131"/>
                                        </p:tgtEl>
                                        <p:attrNameLst>
                                          <p:attrName>style.visibility</p:attrName>
                                        </p:attrNameLst>
                                      </p:cBhvr>
                                      <p:to>
                                        <p:strVal val="visible"/>
                                      </p:to>
                                    </p:set>
                                    <p:animEffect transition="in" filter="checkerboard(across)">
                                      <p:cBhvr>
                                        <p:cTn id="12"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nl-NL"/>
              <a:t>Motor stadsbus</a:t>
            </a:r>
          </a:p>
        </p:txBody>
      </p:sp>
      <p:sp>
        <p:nvSpPr>
          <p:cNvPr id="29699" name="Rectangle 3"/>
          <p:cNvSpPr>
            <a:spLocks noGrp="1" noChangeArrowheads="1"/>
          </p:cNvSpPr>
          <p:nvPr>
            <p:ph type="body" sz="half" idx="1"/>
          </p:nvPr>
        </p:nvSpPr>
        <p:spPr>
          <a:xfrm>
            <a:off x="381000" y="1295400"/>
            <a:ext cx="8512175" cy="5029200"/>
          </a:xfrm>
        </p:spPr>
        <p:txBody>
          <a:bodyPr/>
          <a:lstStyle/>
          <a:p>
            <a:r>
              <a:rPr lang="nl-NL" sz="2000" dirty="0"/>
              <a:t>Achterin of aan een zijde geplaatst</a:t>
            </a:r>
          </a:p>
          <a:p>
            <a:r>
              <a:rPr lang="nl-NL" sz="2000" dirty="0"/>
              <a:t>Knielende bussen:</a:t>
            </a:r>
          </a:p>
          <a:p>
            <a:pPr lvl="1"/>
            <a:r>
              <a:rPr lang="nl-NL" sz="2000" dirty="0"/>
              <a:t>Extra motor of luchtketels t.b.v. actieve vering  </a:t>
            </a:r>
          </a:p>
          <a:p>
            <a:r>
              <a:rPr lang="nl-NL" sz="2000" dirty="0"/>
              <a:t>Laag (ten behoeve van instap)</a:t>
            </a:r>
          </a:p>
          <a:p>
            <a:pPr lvl="1">
              <a:buFontTx/>
              <a:buNone/>
            </a:pPr>
            <a:endParaRPr lang="nl-NL" sz="2400" dirty="0"/>
          </a:p>
        </p:txBody>
      </p:sp>
      <p:pic>
        <p:nvPicPr>
          <p:cNvPr id="29702" name="Picture 6" descr="Oct22_03"/>
          <p:cNvPicPr>
            <a:picLocks noGrp="1" noChangeAspect="1" noChangeArrowheads="1"/>
          </p:cNvPicPr>
          <p:nvPr>
            <p:ph sz="half" idx="2"/>
          </p:nvPr>
        </p:nvPicPr>
        <p:blipFill>
          <a:blip r:embed="rId3" cstate="print"/>
          <a:srcRect/>
          <a:stretch>
            <a:fillRect/>
          </a:stretch>
        </p:blipFill>
        <p:spPr>
          <a:xfrm>
            <a:off x="374862" y="2996952"/>
            <a:ext cx="8388350" cy="30321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 calcmode="lin" valueType="num">
                                      <p:cBhvr additive="base">
                                        <p:cTn id="17"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9699">
                                            <p:txEl>
                                              <p:pRg st="3" end="3"/>
                                            </p:txEl>
                                          </p:spTgt>
                                        </p:tgtEl>
                                        <p:attrNameLst>
                                          <p:attrName>style.visibility</p:attrName>
                                        </p:attrNameLst>
                                      </p:cBhvr>
                                      <p:to>
                                        <p:strVal val="visible"/>
                                      </p:to>
                                    </p:set>
                                    <p:anim calcmode="lin" valueType="num">
                                      <p:cBhvr additive="base">
                                        <p:cTn id="23"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29702"/>
                                        </p:tgtEl>
                                        <p:attrNameLst>
                                          <p:attrName>style.visibility</p:attrName>
                                        </p:attrNameLst>
                                      </p:cBhvr>
                                      <p:to>
                                        <p:strVal val="visible"/>
                                      </p:to>
                                    </p:set>
                                    <p:animEffect transition="in" filter="checkerboard(across)">
                                      <p:cBhvr>
                                        <p:cTn id="29"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0"/>
          </p:nvPr>
        </p:nvSpPr>
        <p:spPr/>
        <p:txBody>
          <a:bodyPr/>
          <a:lstStyle/>
          <a:p>
            <a:fld id="{05BF8EAC-E262-410B-A642-C1952A238323}" type="slidenum">
              <a:rPr lang="nl-NL"/>
              <a:pPr/>
              <a:t>8</a:t>
            </a:fld>
            <a:endParaRPr lang="nl-NL" dirty="0"/>
          </a:p>
        </p:txBody>
      </p:sp>
      <p:sp>
        <p:nvSpPr>
          <p:cNvPr id="31746" name="Rectangle 2"/>
          <p:cNvSpPr>
            <a:spLocks noGrp="1" noChangeArrowheads="1"/>
          </p:cNvSpPr>
          <p:nvPr>
            <p:ph type="title"/>
          </p:nvPr>
        </p:nvSpPr>
        <p:spPr/>
        <p:txBody>
          <a:bodyPr/>
          <a:lstStyle/>
          <a:p>
            <a:r>
              <a:rPr lang="nl-NL"/>
              <a:t>Deuren stadsbus</a:t>
            </a:r>
          </a:p>
        </p:txBody>
      </p:sp>
      <p:sp>
        <p:nvSpPr>
          <p:cNvPr id="31747" name="Rectangle 3"/>
          <p:cNvSpPr>
            <a:spLocks noGrp="1" noChangeArrowheads="1"/>
          </p:cNvSpPr>
          <p:nvPr>
            <p:ph type="body" idx="1"/>
          </p:nvPr>
        </p:nvSpPr>
        <p:spPr/>
        <p:txBody>
          <a:bodyPr/>
          <a:lstStyle/>
          <a:p>
            <a:r>
              <a:rPr lang="nl-NL" sz="2000" dirty="0"/>
              <a:t>Meestal geen chauffeurdeur</a:t>
            </a:r>
          </a:p>
          <a:p>
            <a:r>
              <a:rPr lang="nl-NL" sz="2000" dirty="0"/>
              <a:t>Twee of drie passagierdeuren, enkelvoudig of dubbel</a:t>
            </a:r>
          </a:p>
          <a:p>
            <a:r>
              <a:rPr lang="nl-NL" sz="2000" dirty="0"/>
              <a:t>Luchtgedreven deuren</a:t>
            </a:r>
          </a:p>
          <a:p>
            <a:r>
              <a:rPr lang="nl-NL" sz="2000" dirty="0"/>
              <a:t>Soms nooddeur aan chauffeurzijde</a:t>
            </a:r>
          </a:p>
          <a:p>
            <a:r>
              <a:rPr lang="nl-NL" sz="2000" dirty="0"/>
              <a:t>Aparte bediening indien te gebruiken als nooduitgang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26"/>
          <p:cNvSpPr>
            <a:spLocks noGrp="1" noChangeArrowheads="1"/>
          </p:cNvSpPr>
          <p:nvPr>
            <p:ph type="title"/>
          </p:nvPr>
        </p:nvSpPr>
        <p:spPr/>
        <p:txBody>
          <a:bodyPr/>
          <a:lstStyle/>
          <a:p>
            <a:r>
              <a:rPr lang="nl-NL"/>
              <a:t>Deuren stadsbus</a:t>
            </a:r>
          </a:p>
        </p:txBody>
      </p:sp>
      <p:pic>
        <p:nvPicPr>
          <p:cNvPr id="126981" name="Picture 1029" descr="transit"/>
          <p:cNvPicPr>
            <a:picLocks noGrp="1" noChangeAspect="1" noChangeArrowheads="1"/>
          </p:cNvPicPr>
          <p:nvPr>
            <p:ph sz="half" idx="1"/>
          </p:nvPr>
        </p:nvPicPr>
        <p:blipFill>
          <a:blip r:embed="rId3" cstate="print"/>
          <a:srcRect/>
          <a:stretch>
            <a:fillRect/>
          </a:stretch>
        </p:blipFill>
        <p:spPr>
          <a:xfrm>
            <a:off x="468313" y="3500438"/>
            <a:ext cx="4114800" cy="3086100"/>
          </a:xfrm>
          <a:noFill/>
          <a:ln/>
        </p:spPr>
      </p:pic>
      <p:pic>
        <p:nvPicPr>
          <p:cNvPr id="126983" name="Picture 1031" descr="2000nlf"/>
          <p:cNvPicPr>
            <a:picLocks noGrp="1" noChangeAspect="1" noChangeArrowheads="1"/>
          </p:cNvPicPr>
          <p:nvPr>
            <p:ph sz="quarter" idx="2"/>
          </p:nvPr>
        </p:nvPicPr>
        <p:blipFill>
          <a:blip r:embed="rId4" cstate="print"/>
          <a:srcRect/>
          <a:stretch>
            <a:fillRect/>
          </a:stretch>
        </p:blipFill>
        <p:spPr>
          <a:xfrm>
            <a:off x="4716463" y="3860800"/>
            <a:ext cx="4243387" cy="2759075"/>
          </a:xfrm>
          <a:noFill/>
          <a:ln/>
        </p:spPr>
      </p:pic>
      <p:pic>
        <p:nvPicPr>
          <p:cNvPr id="126980" name="Picture 1028" descr="leveringsprogram2"/>
          <p:cNvPicPr>
            <a:picLocks noChangeAspect="1" noChangeArrowheads="1"/>
          </p:cNvPicPr>
          <p:nvPr/>
        </p:nvPicPr>
        <p:blipFill>
          <a:blip r:embed="rId5" cstate="print"/>
          <a:srcRect/>
          <a:stretch>
            <a:fillRect/>
          </a:stretch>
        </p:blipFill>
        <p:spPr bwMode="auto">
          <a:xfrm>
            <a:off x="0" y="908050"/>
            <a:ext cx="5191125" cy="2520950"/>
          </a:xfrm>
          <a:prstGeom prst="rect">
            <a:avLst/>
          </a:prstGeom>
          <a:noFill/>
        </p:spPr>
      </p:pic>
      <p:pic>
        <p:nvPicPr>
          <p:cNvPr id="126985" name="Picture 1033" descr="Image-56"/>
          <p:cNvPicPr>
            <a:picLocks noGrp="1" noChangeAspect="1" noChangeArrowheads="1"/>
          </p:cNvPicPr>
          <p:nvPr>
            <p:ph sz="quarter" idx="3"/>
          </p:nvPr>
        </p:nvPicPr>
        <p:blipFill>
          <a:blip r:embed="rId6" cstate="print"/>
          <a:srcRect l="19922" b="26172"/>
          <a:stretch>
            <a:fillRect/>
          </a:stretch>
        </p:blipFill>
        <p:spPr>
          <a:xfrm>
            <a:off x="5364163" y="1268413"/>
            <a:ext cx="3395662" cy="2347912"/>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checkerboard(across)">
                                      <p:cBhvr>
                                        <p:cTn id="7" dur="500"/>
                                        <p:tgtEl>
                                          <p:spTgt spid="12698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6985"/>
                                        </p:tgtEl>
                                        <p:attrNameLst>
                                          <p:attrName>style.visibility</p:attrName>
                                        </p:attrNameLst>
                                      </p:cBhvr>
                                      <p:to>
                                        <p:strVal val="visible"/>
                                      </p:to>
                                    </p:set>
                                    <p:animEffect transition="in" filter="checkerboard(across)">
                                      <p:cBhvr>
                                        <p:cTn id="12" dur="500"/>
                                        <p:tgtEl>
                                          <p:spTgt spid="12698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6981"/>
                                        </p:tgtEl>
                                        <p:attrNameLst>
                                          <p:attrName>style.visibility</p:attrName>
                                        </p:attrNameLst>
                                      </p:cBhvr>
                                      <p:to>
                                        <p:strVal val="visible"/>
                                      </p:to>
                                    </p:set>
                                    <p:animEffect transition="in" filter="checkerboard(across)">
                                      <p:cBhvr>
                                        <p:cTn id="17" dur="500"/>
                                        <p:tgtEl>
                                          <p:spTgt spid="12698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26983"/>
                                        </p:tgtEl>
                                        <p:attrNameLst>
                                          <p:attrName>style.visibility</p:attrName>
                                        </p:attrNameLst>
                                      </p:cBhvr>
                                      <p:to>
                                        <p:strVal val="visible"/>
                                      </p:to>
                                    </p:set>
                                    <p:animEffect transition="in" filter="checkerboard(across)">
                                      <p:cBhvr>
                                        <p:cTn id="22" dur="500"/>
                                        <p:tgtEl>
                                          <p:spTgt spid="126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VER - Falck">
  <a:themeElements>
    <a:clrScheme name="Falck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lck_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Falck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lck_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lck_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lck_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lck_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lck_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lck_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lck_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lck_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lck_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lck_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lck_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SAVER - Falck</Template>
  <TotalTime>205</TotalTime>
  <Words>1104</Words>
  <Application>Microsoft Office PowerPoint</Application>
  <PresentationFormat>Diavoorstelling (4:3)</PresentationFormat>
  <Paragraphs>236</Paragraphs>
  <Slides>30</Slides>
  <Notes>23</Notes>
  <HiddenSlides>0</HiddenSlides>
  <MMClips>1</MMClips>
  <ScaleCrop>false</ScaleCrop>
  <HeadingPairs>
    <vt:vector size="4" baseType="variant">
      <vt:variant>
        <vt:lpstr>Thema</vt:lpstr>
      </vt:variant>
      <vt:variant>
        <vt:i4>1</vt:i4>
      </vt:variant>
      <vt:variant>
        <vt:lpstr>Diatitels</vt:lpstr>
      </vt:variant>
      <vt:variant>
        <vt:i4>30</vt:i4>
      </vt:variant>
    </vt:vector>
  </HeadingPairs>
  <TitlesOfParts>
    <vt:vector size="31" baseType="lpstr">
      <vt:lpstr>SAVER - Falck</vt:lpstr>
      <vt:lpstr>Benadering van een busongeval</vt:lpstr>
      <vt:lpstr>U komt aanrijden en ziet………</vt:lpstr>
      <vt:lpstr>Probleemstelling</vt:lpstr>
      <vt:lpstr>Voertuiganatomie</vt:lpstr>
      <vt:lpstr>Chassis stadsbus</vt:lpstr>
      <vt:lpstr>Chassis stadsbus</vt:lpstr>
      <vt:lpstr>Motor stadsbus</vt:lpstr>
      <vt:lpstr>Deuren stadsbus</vt:lpstr>
      <vt:lpstr>Deuren stadsbus</vt:lpstr>
      <vt:lpstr>Ramen stadsbus</vt:lpstr>
      <vt:lpstr>Accu’s stadsbus</vt:lpstr>
      <vt:lpstr>Interieur</vt:lpstr>
      <vt:lpstr>Chassis touringcar</vt:lpstr>
      <vt:lpstr>Motor touringcar</vt:lpstr>
      <vt:lpstr>Vloer touringcar</vt:lpstr>
      <vt:lpstr>Deuren touringcar</vt:lpstr>
      <vt:lpstr>Deuren touringcar</vt:lpstr>
      <vt:lpstr>Ramen touringcar</vt:lpstr>
      <vt:lpstr>Ramen touringcar</vt:lpstr>
      <vt:lpstr>Luiken touringcar</vt:lpstr>
      <vt:lpstr>Accu’s touringcar</vt:lpstr>
      <vt:lpstr>Slaapplaats 2e chauffeur</vt:lpstr>
      <vt:lpstr>Interieur</vt:lpstr>
      <vt:lpstr>Interieur</vt:lpstr>
      <vt:lpstr>Inrichting touringcar</vt:lpstr>
      <vt:lpstr>Interieur</vt:lpstr>
      <vt:lpstr>Inrichting touringcar</vt:lpstr>
      <vt:lpstr>Ongevalmechanisme</vt:lpstr>
      <vt:lpstr>Dia 29</vt:lpstr>
      <vt:lpstr>Dia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Benadering van een busongeval</dc:title>
  <dc:creator>Jaap de Geus</dc:creator>
  <cp:lastModifiedBy>Jaap de Geus</cp:lastModifiedBy>
  <cp:revision>22</cp:revision>
  <dcterms:created xsi:type="dcterms:W3CDTF">2013-03-09T14:51:50Z</dcterms:created>
  <dcterms:modified xsi:type="dcterms:W3CDTF">2013-04-13T12:04:42Z</dcterms:modified>
</cp:coreProperties>
</file>