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1193354"/>
            <a:ext cx="6912768" cy="37444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Dinsdag </a:t>
            </a:r>
            <a:r>
              <a:rPr lang="nl-NL" sz="12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3 november 2015</a:t>
            </a:r>
            <a:endParaRPr lang="nl-NL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Basismodule (Praktijk) 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Leercoach</a:t>
            </a:r>
          </a:p>
          <a:p>
            <a:pPr algn="ctr"/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Verwachtingsmanagement, breinleren, leeromgeving, coaching- &amp; gesprekstechnieken, reflectie, beoordeling van het leerproces </a:t>
            </a:r>
          </a:p>
          <a:p>
            <a:pPr algn="ctr"/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Ook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jouw zorg! </a:t>
            </a: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Trainers: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Manon van Dinther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verpleegkundige en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 jaar ervaring als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Docent</a:t>
            </a:r>
            <a:endParaRPr lang="nl-NL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t"/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Ilse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Buijs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Docent,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verpleegkundige en 10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jaar ervaring als docent </a:t>
            </a:r>
            <a:endParaRPr lang="nl-NL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t"/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Tijdstip &amp; locatie: </a:t>
            </a:r>
            <a:br>
              <a:rPr lang="nl-NL" sz="10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Van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9:00 – 16:00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uur </a:t>
            </a:r>
            <a:r>
              <a:rPr lang="nl-NL" sz="1000" dirty="0" err="1">
                <a:solidFill>
                  <a:srgbClr val="0070C0"/>
                </a:solidFill>
                <a:latin typeface="Verdana" pitchFamily="34" charset="0"/>
              </a:rPr>
              <a:t>L</a:t>
            </a:r>
            <a:r>
              <a:rPr lang="nl-NL" sz="1000" dirty="0" err="1" smtClean="0">
                <a:solidFill>
                  <a:srgbClr val="0070C0"/>
                </a:solidFill>
                <a:latin typeface="Verdana" pitchFamily="34" charset="0"/>
              </a:rPr>
              <a:t>angendijk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 zaal 1+2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 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6 accreditatiepunten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toegekend. </a:t>
            </a:r>
            <a:r>
              <a:rPr lang="nl-NL" sz="1000" i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i="1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59937" y="47667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Voor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verpleegkundigen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46852" r="46516" b="23050"/>
          <a:stretch/>
        </p:blipFill>
        <p:spPr bwMode="auto">
          <a:xfrm>
            <a:off x="745104" y="4437112"/>
            <a:ext cx="2242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5" descr="Yvonne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8560" y="4492907"/>
            <a:ext cx="2420895" cy="23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05264"/>
            <a:ext cx="2051264" cy="82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</Words>
  <Application>Microsoft Office PowerPoint</Application>
  <PresentationFormat>Diavoorstelling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Wrede, mw. C. (Adviseur Opleidingen)</cp:lastModifiedBy>
  <cp:revision>13</cp:revision>
  <cp:lastPrinted>2015-06-18T13:16:22Z</cp:lastPrinted>
  <dcterms:created xsi:type="dcterms:W3CDTF">2015-06-18T12:42:49Z</dcterms:created>
  <dcterms:modified xsi:type="dcterms:W3CDTF">2015-10-23T11:32:24Z</dcterms:modified>
</cp:coreProperties>
</file>