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9" r:id="rId1"/>
  </p:sldMasterIdLst>
  <p:notesMasterIdLst>
    <p:notesMasterId r:id="rId3"/>
  </p:notesMasterIdLst>
  <p:handoutMasterIdLst>
    <p:handoutMasterId r:id="rId4"/>
  </p:handoutMasterIdLst>
  <p:sldIdLst>
    <p:sldId id="896" r:id="rId2"/>
  </p:sldIdLst>
  <p:sldSz cx="12192000" cy="6858000"/>
  <p:notesSz cx="7099300" cy="10234613"/>
  <p:custDataLst>
    <p:tags r:id="rId5"/>
  </p:custDataLst>
  <p:defaultTextStyle>
    <a:defPPr>
      <a:defRPr lang="de-DE"/>
    </a:defPPr>
    <a:lvl1pPr algn="l" rtl="0" fontAlgn="base">
      <a:spcBef>
        <a:spcPct val="50000"/>
      </a:spcBef>
      <a:spcAft>
        <a:spcPct val="0"/>
      </a:spcAft>
      <a:defRPr kern="1200">
        <a:solidFill>
          <a:schemeClr val="bg2"/>
        </a:solidFill>
        <a:latin typeface="Arial" pitchFamily="34" charset="0"/>
        <a:ea typeface="ＭＳ Ｐゴシック" charset="-128"/>
        <a:cs typeface="+mn-cs"/>
      </a:defRPr>
    </a:lvl1pPr>
    <a:lvl2pPr marL="457200" algn="l" rtl="0" fontAlgn="base">
      <a:spcBef>
        <a:spcPct val="50000"/>
      </a:spcBef>
      <a:spcAft>
        <a:spcPct val="0"/>
      </a:spcAft>
      <a:defRPr kern="1200">
        <a:solidFill>
          <a:schemeClr val="bg2"/>
        </a:solidFill>
        <a:latin typeface="Arial" pitchFamily="34" charset="0"/>
        <a:ea typeface="ＭＳ Ｐゴシック" charset="-128"/>
        <a:cs typeface="+mn-cs"/>
      </a:defRPr>
    </a:lvl2pPr>
    <a:lvl3pPr marL="914400" algn="l" rtl="0" fontAlgn="base">
      <a:spcBef>
        <a:spcPct val="50000"/>
      </a:spcBef>
      <a:spcAft>
        <a:spcPct val="0"/>
      </a:spcAft>
      <a:defRPr kern="1200">
        <a:solidFill>
          <a:schemeClr val="bg2"/>
        </a:solidFill>
        <a:latin typeface="Arial" pitchFamily="34" charset="0"/>
        <a:ea typeface="ＭＳ Ｐゴシック" charset="-128"/>
        <a:cs typeface="+mn-cs"/>
      </a:defRPr>
    </a:lvl3pPr>
    <a:lvl4pPr marL="1371600" algn="l" rtl="0" fontAlgn="base">
      <a:spcBef>
        <a:spcPct val="50000"/>
      </a:spcBef>
      <a:spcAft>
        <a:spcPct val="0"/>
      </a:spcAft>
      <a:defRPr kern="1200">
        <a:solidFill>
          <a:schemeClr val="bg2"/>
        </a:solidFill>
        <a:latin typeface="Arial" pitchFamily="34" charset="0"/>
        <a:ea typeface="ＭＳ Ｐゴシック" charset="-128"/>
        <a:cs typeface="+mn-cs"/>
      </a:defRPr>
    </a:lvl4pPr>
    <a:lvl5pPr marL="1828800" algn="l" rtl="0" fontAlgn="base">
      <a:spcBef>
        <a:spcPct val="50000"/>
      </a:spcBef>
      <a:spcAft>
        <a:spcPct val="0"/>
      </a:spcAft>
      <a:defRPr kern="1200">
        <a:solidFill>
          <a:schemeClr val="bg2"/>
        </a:solidFill>
        <a:latin typeface="Arial" pitchFamily="34" charset="0"/>
        <a:ea typeface="ＭＳ Ｐゴシック" charset="-128"/>
        <a:cs typeface="+mn-cs"/>
      </a:defRPr>
    </a:lvl5pPr>
    <a:lvl6pPr marL="2286000" algn="l" defTabSz="914400" rtl="0" eaLnBrk="1" latinLnBrk="0" hangingPunct="1">
      <a:defRPr kern="1200">
        <a:solidFill>
          <a:schemeClr val="bg2"/>
        </a:solidFill>
        <a:latin typeface="Arial" pitchFamily="34" charset="0"/>
        <a:ea typeface="ＭＳ Ｐゴシック" charset="-128"/>
        <a:cs typeface="+mn-cs"/>
      </a:defRPr>
    </a:lvl6pPr>
    <a:lvl7pPr marL="2743200" algn="l" defTabSz="914400" rtl="0" eaLnBrk="1" latinLnBrk="0" hangingPunct="1">
      <a:defRPr kern="1200">
        <a:solidFill>
          <a:schemeClr val="bg2"/>
        </a:solidFill>
        <a:latin typeface="Arial" pitchFamily="34" charset="0"/>
        <a:ea typeface="ＭＳ Ｐゴシック" charset="-128"/>
        <a:cs typeface="+mn-cs"/>
      </a:defRPr>
    </a:lvl7pPr>
    <a:lvl8pPr marL="3200400" algn="l" defTabSz="914400" rtl="0" eaLnBrk="1" latinLnBrk="0" hangingPunct="1">
      <a:defRPr kern="1200">
        <a:solidFill>
          <a:schemeClr val="bg2"/>
        </a:solidFill>
        <a:latin typeface="Arial" pitchFamily="34" charset="0"/>
        <a:ea typeface="ＭＳ Ｐゴシック" charset="-128"/>
        <a:cs typeface="+mn-cs"/>
      </a:defRPr>
    </a:lvl8pPr>
    <a:lvl9pPr marL="3657600" algn="l" defTabSz="914400" rtl="0" eaLnBrk="1" latinLnBrk="0" hangingPunct="1">
      <a:defRPr kern="1200">
        <a:solidFill>
          <a:schemeClr val="bg2"/>
        </a:solidFill>
        <a:latin typeface="Arial" pitchFamily="34" charset="0"/>
        <a:ea typeface="ＭＳ Ｐゴシック" charset="-128"/>
        <a:cs typeface="+mn-cs"/>
      </a:defRPr>
    </a:lvl9pPr>
  </p:defaultTextStyle>
  <p:extLst>
    <p:ext uri="{EFAFB233-063F-42B5-8137-9DF3F51BA10A}">
      <p15:sldGuideLst xmlns:p15="http://schemas.microsoft.com/office/powerpoint/2012/main">
        <p15:guide id="1" orient="horz" pos="1434" userDrawn="1">
          <p15:clr>
            <a:srgbClr val="A4A3A4"/>
          </p15:clr>
        </p15:guide>
        <p15:guide id="2" orient="horz" pos="1253" userDrawn="1">
          <p15:clr>
            <a:srgbClr val="A4A3A4"/>
          </p15:clr>
        </p15:guide>
        <p15:guide id="3" orient="horz" pos="2364" userDrawn="1">
          <p15:clr>
            <a:srgbClr val="A4A3A4"/>
          </p15:clr>
        </p15:guide>
        <p15:guide id="4" orient="horz" pos="2273" userDrawn="1">
          <p15:clr>
            <a:srgbClr val="A4A3A4"/>
          </p15:clr>
        </p15:guide>
        <p15:guide id="5" orient="horz" pos="3974" userDrawn="1">
          <p15:clr>
            <a:srgbClr val="A4A3A4"/>
          </p15:clr>
        </p15:guide>
        <p15:guide id="6" orient="horz" pos="709" userDrawn="1">
          <p15:clr>
            <a:srgbClr val="A4A3A4"/>
          </p15:clr>
        </p15:guide>
        <p15:guide id="7" orient="horz" pos="890" userDrawn="1">
          <p15:clr>
            <a:srgbClr val="A4A3A4"/>
          </p15:clr>
        </p15:guide>
        <p15:guide id="8" pos="453" userDrawn="1">
          <p15:clr>
            <a:srgbClr val="A4A3A4"/>
          </p15:clr>
        </p15:guide>
        <p15:guide id="9" pos="211" userDrawn="1">
          <p15:clr>
            <a:srgbClr val="A4A3A4"/>
          </p15:clr>
        </p15:guide>
        <p15:guide id="10" pos="3840" userDrawn="1">
          <p15:clr>
            <a:srgbClr val="A4A3A4"/>
          </p15:clr>
        </p15:guide>
        <p15:guide id="11" pos="3961" userDrawn="1">
          <p15:clr>
            <a:srgbClr val="A4A3A4"/>
          </p15:clr>
        </p15:guide>
        <p15:guide id="12" pos="7348" userDrawn="1">
          <p15:clr>
            <a:srgbClr val="A4A3A4"/>
          </p15:clr>
        </p15:guide>
        <p15:guide id="13" pos="6139" userDrawn="1">
          <p15:clr>
            <a:srgbClr val="A4A3A4"/>
          </p15:clr>
        </p15:guide>
        <p15:guide id="14" pos="4687" userDrawn="1">
          <p15:clr>
            <a:srgbClr val="A4A3A4"/>
          </p15:clr>
        </p15:guide>
        <p15:guide id="15" pos="5171" userDrawn="1">
          <p15:clr>
            <a:srgbClr val="A4A3A4"/>
          </p15:clr>
        </p15:guide>
        <p15:guide id="17" pos="2842">
          <p15:clr>
            <a:srgbClr val="A4A3A4"/>
          </p15:clr>
        </p15:guide>
        <p15:guide id="18" pos="4974">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4D4D4D"/>
    <a:srgbClr val="005CA9"/>
    <a:srgbClr val="005CC4"/>
    <a:srgbClr val="1A1A18"/>
    <a:srgbClr val="B1B2B3"/>
    <a:srgbClr val="FF0000"/>
    <a:srgbClr val="878786"/>
    <a:srgbClr val="96C7CB"/>
    <a:srgbClr val="64C2C8"/>
    <a:srgbClr val="64C3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86" autoAdjust="0"/>
  </p:normalViewPr>
  <p:slideViewPr>
    <p:cSldViewPr showGuides="1">
      <p:cViewPr varScale="1">
        <p:scale>
          <a:sx n="110" d="100"/>
          <a:sy n="110" d="100"/>
        </p:scale>
        <p:origin x="378" y="108"/>
      </p:cViewPr>
      <p:guideLst>
        <p:guide orient="horz" pos="1434"/>
        <p:guide orient="horz" pos="1253"/>
        <p:guide orient="horz" pos="2364"/>
        <p:guide orient="horz" pos="2273"/>
        <p:guide orient="horz" pos="3974"/>
        <p:guide orient="horz" pos="709"/>
        <p:guide orient="horz" pos="890"/>
        <p:guide pos="453"/>
        <p:guide pos="211"/>
        <p:guide pos="3840"/>
        <p:guide pos="3961"/>
        <p:guide pos="7348"/>
        <p:guide pos="6139"/>
        <p:guide pos="4687"/>
        <p:guide pos="5171"/>
        <p:guide pos="2842"/>
        <p:guide pos="49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7" d="100"/>
        <a:sy n="137" d="100"/>
      </p:scale>
      <p:origin x="0" y="0"/>
    </p:cViewPr>
  </p:sorterViewPr>
  <p:notesViewPr>
    <p:cSldViewPr showGuides="1">
      <p:cViewPr varScale="1">
        <p:scale>
          <a:sx n="85" d="100"/>
          <a:sy n="85" d="100"/>
        </p:scale>
        <p:origin x="-852" y="-9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2" name="Rectangle 6"/>
          <p:cNvSpPr>
            <a:spLocks noChangeArrowheads="1"/>
          </p:cNvSpPr>
          <p:nvPr/>
        </p:nvSpPr>
        <p:spPr bwMode="auto">
          <a:xfrm>
            <a:off x="0" y="0"/>
            <a:ext cx="7099300" cy="698500"/>
          </a:xfrm>
          <a:prstGeom prst="rect">
            <a:avLst/>
          </a:prstGeom>
          <a:solidFill>
            <a:srgbClr val="879BAA"/>
          </a:solidFill>
          <a:ln w="9525" algn="ctr">
            <a:noFill/>
            <a:miter lim="800000"/>
            <a:headEnd/>
            <a:tailEnd/>
          </a:ln>
          <a:effectLst/>
        </p:spPr>
        <p:txBody>
          <a:bodyPr wrap="none" anchor="ctr"/>
          <a:lstStyle/>
          <a:p>
            <a:endParaRPr lang="en-US"/>
          </a:p>
        </p:txBody>
      </p:sp>
      <p:sp>
        <p:nvSpPr>
          <p:cNvPr id="173058" name="Rectangle 2"/>
          <p:cNvSpPr>
            <a:spLocks noGrp="1" noChangeArrowheads="1"/>
          </p:cNvSpPr>
          <p:nvPr>
            <p:ph type="hdr" sz="quarter"/>
          </p:nvPr>
        </p:nvSpPr>
        <p:spPr bwMode="auto">
          <a:xfrm>
            <a:off x="0" y="0"/>
            <a:ext cx="3249613"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defTabSz="942975">
              <a:spcBef>
                <a:spcPct val="0"/>
              </a:spcBef>
              <a:defRPr sz="1200">
                <a:solidFill>
                  <a:schemeClr val="bg1"/>
                </a:solidFill>
                <a:latin typeface="Siemens Sans" pitchFamily="2" charset="0"/>
              </a:defRPr>
            </a:lvl1pPr>
          </a:lstStyle>
          <a:p>
            <a:endParaRPr lang="en-US" dirty="0">
              <a:latin typeface="Arial" pitchFamily="34" charset="0"/>
            </a:endParaRPr>
          </a:p>
        </p:txBody>
      </p:sp>
      <p:sp>
        <p:nvSpPr>
          <p:cNvPr id="173059" name="Rectangle 3"/>
          <p:cNvSpPr>
            <a:spLocks noGrp="1" noChangeArrowheads="1"/>
          </p:cNvSpPr>
          <p:nvPr>
            <p:ph type="dt" sz="quarter" idx="1"/>
          </p:nvPr>
        </p:nvSpPr>
        <p:spPr bwMode="auto">
          <a:xfrm>
            <a:off x="3838576" y="0"/>
            <a:ext cx="3260724"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algn="r" defTabSz="942975">
              <a:spcBef>
                <a:spcPct val="0"/>
              </a:spcBef>
              <a:defRPr sz="1200">
                <a:solidFill>
                  <a:schemeClr val="bg1"/>
                </a:solidFill>
                <a:latin typeface="Siemens Sans" pitchFamily="2" charset="0"/>
              </a:defRPr>
            </a:lvl1pPr>
          </a:lstStyle>
          <a:p>
            <a:endParaRPr lang="en-US" dirty="0">
              <a:latin typeface="Arial" pitchFamily="34" charset="0"/>
            </a:endParaRPr>
          </a:p>
        </p:txBody>
      </p:sp>
      <p:sp>
        <p:nvSpPr>
          <p:cNvPr id="173060" name="Rectangle 4"/>
          <p:cNvSpPr>
            <a:spLocks noGrp="1" noChangeArrowheads="1"/>
          </p:cNvSpPr>
          <p:nvPr>
            <p:ph type="ftr" sz="quarter" idx="2"/>
          </p:nvPr>
        </p:nvSpPr>
        <p:spPr bwMode="auto">
          <a:xfrm>
            <a:off x="0" y="9682163"/>
            <a:ext cx="3249613" cy="552450"/>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defTabSz="942975">
              <a:spcBef>
                <a:spcPct val="0"/>
              </a:spcBef>
              <a:defRPr sz="1200">
                <a:solidFill>
                  <a:schemeClr val="tx1"/>
                </a:solidFill>
                <a:latin typeface="Siemens Sans" pitchFamily="2" charset="0"/>
              </a:defRPr>
            </a:lvl1pPr>
          </a:lstStyle>
          <a:p>
            <a:endParaRPr lang="en-US" dirty="0">
              <a:latin typeface="Arial" pitchFamily="34" charset="0"/>
            </a:endParaRPr>
          </a:p>
        </p:txBody>
      </p:sp>
      <p:sp>
        <p:nvSpPr>
          <p:cNvPr id="173061" name="Rectangle 5"/>
          <p:cNvSpPr>
            <a:spLocks noGrp="1" noChangeArrowheads="1"/>
          </p:cNvSpPr>
          <p:nvPr>
            <p:ph type="sldNum" sz="quarter" idx="3"/>
          </p:nvPr>
        </p:nvSpPr>
        <p:spPr bwMode="auto">
          <a:xfrm>
            <a:off x="3838576" y="9682163"/>
            <a:ext cx="3260724" cy="552450"/>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algn="r" defTabSz="942975">
              <a:spcBef>
                <a:spcPct val="0"/>
              </a:spcBef>
              <a:defRPr sz="1200">
                <a:solidFill>
                  <a:schemeClr val="tx1"/>
                </a:solidFill>
                <a:latin typeface="Siemens Sans" pitchFamily="2" charset="0"/>
              </a:defRPr>
            </a:lvl1pPr>
          </a:lstStyle>
          <a:p>
            <a:r>
              <a:rPr lang="en-US" dirty="0">
                <a:latin typeface="Arial" pitchFamily="34" charset="0"/>
              </a:rPr>
              <a:t>Handout </a:t>
            </a:r>
            <a:fld id="{BFC713D8-7968-482B-A79F-9C586FE5053A}" type="slidenum">
              <a:rPr lang="en-US" smtClean="0">
                <a:latin typeface="Arial" pitchFamily="34" charset="0"/>
              </a:rPr>
              <a:pPr/>
              <a:t>‹#›</a:t>
            </a:fld>
            <a:endParaRPr lang="en-US" dirty="0">
              <a:latin typeface="Arial" pitchFamily="34" charset="0"/>
            </a:endParaRPr>
          </a:p>
        </p:txBody>
      </p:sp>
    </p:spTree>
    <p:extLst>
      <p:ext uri="{BB962C8B-B14F-4D97-AF65-F5344CB8AC3E}">
        <p14:creationId xmlns:p14="http://schemas.microsoft.com/office/powerpoint/2010/main" val="1402448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249613"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defTabSz="942975">
              <a:spcBef>
                <a:spcPct val="0"/>
              </a:spcBef>
              <a:defRPr sz="1200">
                <a:solidFill>
                  <a:schemeClr val="tx1"/>
                </a:solidFill>
                <a:latin typeface="Arial" pitchFamily="34" charset="0"/>
              </a:defRPr>
            </a:lvl1pPr>
          </a:lstStyle>
          <a:p>
            <a:endParaRPr lang="en-US" dirty="0"/>
          </a:p>
        </p:txBody>
      </p:sp>
      <p:sp>
        <p:nvSpPr>
          <p:cNvPr id="77827" name="Rectangle 3"/>
          <p:cNvSpPr>
            <a:spLocks noGrp="1" noChangeArrowheads="1"/>
          </p:cNvSpPr>
          <p:nvPr>
            <p:ph type="dt" idx="1"/>
          </p:nvPr>
        </p:nvSpPr>
        <p:spPr bwMode="auto">
          <a:xfrm>
            <a:off x="3849688" y="0"/>
            <a:ext cx="3248025"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algn="r" defTabSz="942975">
              <a:spcBef>
                <a:spcPct val="0"/>
              </a:spcBef>
              <a:defRPr sz="1200">
                <a:solidFill>
                  <a:schemeClr val="tx1"/>
                </a:solidFill>
                <a:latin typeface="Arial" pitchFamily="34" charset="0"/>
              </a:defRPr>
            </a:lvl1pPr>
          </a:lstStyle>
          <a:p>
            <a:endParaRPr lang="en-US" dirty="0"/>
          </a:p>
        </p:txBody>
      </p:sp>
      <p:sp>
        <p:nvSpPr>
          <p:cNvPr id="77828" name="Rectangle 4"/>
          <p:cNvSpPr>
            <a:spLocks noGrp="1" noRot="1" noChangeAspect="1" noChangeArrowheads="1" noTextEdit="1"/>
          </p:cNvSpPr>
          <p:nvPr>
            <p:ph type="sldImg" idx="2"/>
          </p:nvPr>
        </p:nvSpPr>
        <p:spPr bwMode="auto">
          <a:xfrm>
            <a:off x="141288" y="768350"/>
            <a:ext cx="6818312"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77829" name="Rectangle 5"/>
          <p:cNvSpPr>
            <a:spLocks noGrp="1" noChangeArrowheads="1"/>
          </p:cNvSpPr>
          <p:nvPr>
            <p:ph type="body" sz="quarter" idx="3"/>
          </p:nvPr>
        </p:nvSpPr>
        <p:spPr bwMode="auto">
          <a:xfrm>
            <a:off x="238125" y="4822825"/>
            <a:ext cx="6623050" cy="45656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noProof="0" dirty="0" err="1"/>
              <a:t>Textmasterformate</a:t>
            </a:r>
            <a:r>
              <a:rPr lang="en-US" noProof="0" dirty="0"/>
              <a:t> </a:t>
            </a:r>
            <a:r>
              <a:rPr lang="en-US" noProof="0" dirty="0" err="1"/>
              <a:t>durch</a:t>
            </a:r>
            <a:r>
              <a:rPr lang="en-US" noProof="0" dirty="0"/>
              <a:t> </a:t>
            </a:r>
            <a:r>
              <a:rPr lang="en-US" noProof="0" dirty="0" err="1"/>
              <a:t>Klicken</a:t>
            </a:r>
            <a:r>
              <a:rPr lang="en-US" noProof="0" dirty="0"/>
              <a:t> </a:t>
            </a:r>
            <a:r>
              <a:rPr lang="en-US" noProof="0" dirty="0" err="1"/>
              <a:t>bearbeiten</a:t>
            </a:r>
            <a:endParaRPr lang="en-US" noProof="0" dirty="0"/>
          </a:p>
          <a:p>
            <a:pPr lvl="1"/>
            <a:r>
              <a:rPr lang="en-US" noProof="0" dirty="0" err="1"/>
              <a:t>Zweite</a:t>
            </a:r>
            <a:r>
              <a:rPr lang="en-US" noProof="0" dirty="0"/>
              <a:t> </a:t>
            </a:r>
            <a:r>
              <a:rPr lang="en-US" noProof="0" dirty="0" err="1"/>
              <a:t>Ebene</a:t>
            </a:r>
            <a:endParaRPr lang="en-US" noProof="0" dirty="0"/>
          </a:p>
          <a:p>
            <a:pPr lvl="2"/>
            <a:r>
              <a:rPr lang="en-US" noProof="0" dirty="0" err="1"/>
              <a:t>Dritte</a:t>
            </a:r>
            <a:r>
              <a:rPr lang="en-US" noProof="0" dirty="0"/>
              <a:t> </a:t>
            </a:r>
            <a:r>
              <a:rPr lang="en-US" noProof="0" dirty="0" err="1"/>
              <a:t>Ebene</a:t>
            </a:r>
            <a:endParaRPr lang="en-US" noProof="0" dirty="0"/>
          </a:p>
          <a:p>
            <a:pPr lvl="3"/>
            <a:r>
              <a:rPr lang="en-US" noProof="0" dirty="0" err="1"/>
              <a:t>Vierte</a:t>
            </a:r>
            <a:r>
              <a:rPr lang="en-US" noProof="0" dirty="0"/>
              <a:t> </a:t>
            </a:r>
            <a:r>
              <a:rPr lang="en-US" noProof="0" dirty="0" err="1"/>
              <a:t>Ebene</a:t>
            </a:r>
            <a:endParaRPr lang="en-US" noProof="0" dirty="0"/>
          </a:p>
          <a:p>
            <a:pPr lvl="4"/>
            <a:r>
              <a:rPr lang="en-US" noProof="0" dirty="0" err="1"/>
              <a:t>Fünfte</a:t>
            </a:r>
            <a:r>
              <a:rPr lang="en-US" noProof="0" dirty="0"/>
              <a:t> </a:t>
            </a:r>
            <a:r>
              <a:rPr lang="en-US" noProof="0" dirty="0" err="1"/>
              <a:t>Ebene</a:t>
            </a:r>
            <a:endParaRPr lang="en-US" noProof="0" dirty="0"/>
          </a:p>
        </p:txBody>
      </p:sp>
      <p:sp>
        <p:nvSpPr>
          <p:cNvPr id="77830" name="Rectangle 6"/>
          <p:cNvSpPr>
            <a:spLocks noGrp="1" noChangeArrowheads="1"/>
          </p:cNvSpPr>
          <p:nvPr>
            <p:ph type="ftr" sz="quarter" idx="4"/>
          </p:nvPr>
        </p:nvSpPr>
        <p:spPr bwMode="auto">
          <a:xfrm>
            <a:off x="0" y="9682163"/>
            <a:ext cx="3249613" cy="550862"/>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defTabSz="942975">
              <a:spcBef>
                <a:spcPct val="0"/>
              </a:spcBef>
              <a:defRPr sz="1200">
                <a:solidFill>
                  <a:schemeClr val="tx1"/>
                </a:solidFill>
                <a:latin typeface="Arial" pitchFamily="34" charset="0"/>
              </a:defRPr>
            </a:lvl1pPr>
          </a:lstStyle>
          <a:p>
            <a:endParaRPr lang="en-US" dirty="0"/>
          </a:p>
        </p:txBody>
      </p:sp>
      <p:sp>
        <p:nvSpPr>
          <p:cNvPr id="77831" name="Rectangle 7"/>
          <p:cNvSpPr>
            <a:spLocks noGrp="1" noChangeArrowheads="1"/>
          </p:cNvSpPr>
          <p:nvPr>
            <p:ph type="sldNum" sz="quarter" idx="5"/>
          </p:nvPr>
        </p:nvSpPr>
        <p:spPr bwMode="auto">
          <a:xfrm>
            <a:off x="3849688" y="9682163"/>
            <a:ext cx="3248025" cy="550862"/>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algn="r" defTabSz="942975">
              <a:spcBef>
                <a:spcPct val="0"/>
              </a:spcBef>
              <a:defRPr sz="1200">
                <a:solidFill>
                  <a:schemeClr val="tx1"/>
                </a:solidFill>
                <a:latin typeface="Siemens Sans" pitchFamily="2" charset="0"/>
              </a:defRPr>
            </a:lvl1pPr>
          </a:lstStyle>
          <a:p>
            <a:r>
              <a:rPr lang="en-US" dirty="0">
                <a:latin typeface="Arial" pitchFamily="34" charset="0"/>
              </a:rPr>
              <a:t>Notice </a:t>
            </a:r>
            <a:fld id="{AD141568-5488-4AC9-B82D-9F5CE1225E2A}" type="slidenum">
              <a:rPr lang="en-US" smtClean="0">
                <a:latin typeface="Arial" pitchFamily="34" charset="0"/>
              </a:rPr>
              <a:pPr/>
              <a:t>‹#›</a:t>
            </a:fld>
            <a:endParaRPr lang="en-US" dirty="0">
              <a:latin typeface="Arial" pitchFamily="34" charset="0"/>
            </a:endParaRPr>
          </a:p>
        </p:txBody>
      </p:sp>
    </p:spTree>
    <p:extLst>
      <p:ext uri="{BB962C8B-B14F-4D97-AF65-F5344CB8AC3E}">
        <p14:creationId xmlns:p14="http://schemas.microsoft.com/office/powerpoint/2010/main" val="24749292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xfrm>
            <a:off x="141288" y="768350"/>
            <a:ext cx="6818312" cy="3836988"/>
          </a:xfrm>
          <a:noFill/>
        </p:spPr>
      </p:sp>
      <p:sp>
        <p:nvSpPr>
          <p:cNvPr id="1853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7333394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white_with_Sublin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17417291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88"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9" name="Rechteck 8"/>
          <p:cNvSpPr/>
          <p:nvPr userDrawn="1"/>
        </p:nvSpPr>
        <p:spPr bwMode="auto">
          <a:xfrm>
            <a:off x="719777" y="1155848"/>
            <a:ext cx="11476800" cy="4968000"/>
          </a:xfrm>
          <a:prstGeom prst="rect">
            <a:avLst/>
          </a:prstGeom>
          <a:solidFill>
            <a:srgbClr val="D9D9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28617" tIns="64309" rIns="128617" bIns="64309" numCol="1" spcCol="85745" rtlCol="0" anchor="ctr">
            <a:spAutoFit/>
          </a:bodyPr>
          <a:lstStyle/>
          <a:p>
            <a:pPr algn="ctr">
              <a:lnSpc>
                <a:spcPct val="110000"/>
              </a:lnSpc>
              <a:spcBef>
                <a:spcPct val="0"/>
              </a:spcBef>
              <a:buFont typeface="Wingdings" charset="0"/>
              <a:buNone/>
            </a:pPr>
            <a:endParaRPr lang="de-DE" sz="2100" b="1" dirty="0">
              <a:solidFill>
                <a:schemeClr val="tx1"/>
              </a:solidFill>
            </a:endParaRPr>
          </a:p>
        </p:txBody>
      </p:sp>
      <p:sp>
        <p:nvSpPr>
          <p:cNvPr id="6" name="Rectangle 115"/>
          <p:cNvSpPr>
            <a:spLocks noGrp="1" noChangeArrowheads="1"/>
          </p:cNvSpPr>
          <p:nvPr>
            <p:ph type="ctrTitle" hasCustomPrompt="1"/>
          </p:nvPr>
        </p:nvSpPr>
        <p:spPr bwMode="gray">
          <a:xfrm>
            <a:off x="719403" y="4077072"/>
            <a:ext cx="8304000" cy="1440000"/>
          </a:xfrm>
          <a:prstGeom prst="rect">
            <a:avLst/>
          </a:prstGeom>
          <a:solidFill>
            <a:schemeClr val="bg1">
              <a:alpha val="90000"/>
            </a:schemeClr>
          </a:solidFill>
        </p:spPr>
        <p:txBody>
          <a:bodyPr wrap="square" lIns="180000" tIns="0" rIns="0" bIns="0" anchor="ctr" anchorCtr="0">
            <a:normAutofit/>
          </a:bodyPr>
          <a:lstStyle>
            <a:lvl1pPr>
              <a:lnSpc>
                <a:spcPct val="100000"/>
              </a:lnSpc>
              <a:defRPr sz="4000" smtClean="0">
                <a:solidFill>
                  <a:srgbClr val="878786"/>
                </a:solidFill>
                <a:latin typeface="Arial" pitchFamily="34" charset="0"/>
              </a:defRPr>
            </a:lvl1pPr>
          </a:lstStyle>
          <a:p>
            <a:r>
              <a:rPr lang="en-US" noProof="0" dirty="0"/>
              <a:t>Click the style sheet to </a:t>
            </a:r>
            <a:br>
              <a:rPr lang="en-US" noProof="0" dirty="0"/>
            </a:br>
            <a:r>
              <a:rPr lang="en-US" noProof="0" dirty="0"/>
              <a:t>edit the title</a:t>
            </a:r>
          </a:p>
        </p:txBody>
      </p:sp>
      <p:sp>
        <p:nvSpPr>
          <p:cNvPr id="7" name="cdtRectangle 116 Id57351"/>
          <p:cNvSpPr>
            <a:spLocks noGrp="1" noChangeArrowheads="1"/>
          </p:cNvSpPr>
          <p:nvPr>
            <p:ph type="subTitle" idx="1" hasCustomPrompt="1"/>
            <p:custDataLst>
              <p:tags r:id="rId3"/>
            </p:custDataLst>
          </p:nvPr>
        </p:nvSpPr>
        <p:spPr bwMode="gray">
          <a:xfrm>
            <a:off x="719403" y="5517569"/>
            <a:ext cx="8304000" cy="396000"/>
          </a:xfrm>
          <a:solidFill>
            <a:srgbClr val="FFFFFF">
              <a:alpha val="90000"/>
            </a:srgbClr>
          </a:solidFill>
        </p:spPr>
        <p:txBody>
          <a:bodyPr wrap="square" lIns="180000" tIns="0" rIns="0" bIns="0" anchor="t" anchorCtr="0">
            <a:normAutofit/>
          </a:bodyPr>
          <a:lstStyle>
            <a:lvl1pPr marL="0" marR="0" indent="0" algn="l" defTabSz="914400" rtl="0" eaLnBrk="1" fontAlgn="base" latinLnBrk="0" hangingPunct="1">
              <a:lnSpc>
                <a:spcPct val="110000"/>
              </a:lnSpc>
              <a:spcBef>
                <a:spcPct val="0"/>
              </a:spcBef>
              <a:spcAft>
                <a:spcPct val="0"/>
              </a:spcAft>
              <a:buClr>
                <a:schemeClr val="accent1"/>
              </a:buClr>
              <a:buSzTx/>
              <a:buFont typeface="Arial" pitchFamily="34" charset="0"/>
              <a:buNone/>
              <a:tabLst/>
              <a:defRPr sz="2000" baseline="0" smtClean="0">
                <a:solidFill>
                  <a:schemeClr val="tx1"/>
                </a:solidFill>
                <a:latin typeface="Arial" pitchFamily="34" charset="0"/>
              </a:defRPr>
            </a:lvl1pPr>
          </a:lstStyle>
          <a:p>
            <a:r>
              <a:rPr lang="en-US" dirty="0"/>
              <a:t>Click the style sheet to edit the subtitle</a:t>
            </a:r>
          </a:p>
        </p:txBody>
      </p:sp>
      <p:sp>
        <p:nvSpPr>
          <p:cNvPr id="10" name="Text Box 133"/>
          <p:cNvSpPr txBox="1">
            <a:spLocks noChangeArrowheads="1"/>
          </p:cNvSpPr>
          <p:nvPr userDrawn="1"/>
        </p:nvSpPr>
        <p:spPr bwMode="auto">
          <a:xfrm>
            <a:off x="0" y="6316257"/>
            <a:ext cx="3935760" cy="431800"/>
          </a:xfrm>
          <a:prstGeom prst="rect">
            <a:avLst/>
          </a:prstGeom>
          <a:noFill/>
          <a:ln w="9525">
            <a:noFill/>
            <a:miter lim="800000"/>
            <a:headEnd/>
            <a:tailEnd/>
          </a:ln>
          <a:effectLst/>
        </p:spPr>
        <p:txBody>
          <a:bodyPr wrap="none" lIns="720000" tIns="36000" rIns="180000" bIns="36000" anchor="t" anchorCtr="0"/>
          <a:lstStyle/>
          <a:p>
            <a:pPr>
              <a:lnSpc>
                <a:spcPts val="1200"/>
              </a:lnSpc>
              <a:spcBef>
                <a:spcPts val="0"/>
              </a:spcBef>
              <a:defRPr/>
            </a:pPr>
            <a:r>
              <a:rPr lang="en-US" sz="1000" dirty="0">
                <a:solidFill>
                  <a:schemeClr val="tx2"/>
                </a:solidFill>
                <a:latin typeface="Arial" pitchFamily="34" charset="0"/>
                <a:ea typeface="ＭＳ Ｐゴシック" charset="-128"/>
              </a:rPr>
              <a:t>©</a:t>
            </a:r>
            <a:r>
              <a:rPr lang="en-US" sz="1000" baseline="0" dirty="0">
                <a:solidFill>
                  <a:schemeClr val="tx2"/>
                </a:solidFill>
                <a:latin typeface="Arial" pitchFamily="34" charset="0"/>
                <a:ea typeface="ＭＳ Ｐゴシック" charset="-128"/>
              </a:rPr>
              <a:t> </a:t>
            </a:r>
            <a:r>
              <a:rPr lang="en-US" sz="1000" dirty="0" err="1">
                <a:solidFill>
                  <a:schemeClr val="tx2"/>
                </a:solidFill>
                <a:latin typeface="Arial" pitchFamily="34" charset="0"/>
                <a:ea typeface="ＭＳ Ｐゴシック" charset="-128"/>
              </a:rPr>
              <a:t>Sivantos</a:t>
            </a:r>
            <a:r>
              <a:rPr lang="en-US" sz="1000" baseline="0" dirty="0">
                <a:solidFill>
                  <a:schemeClr val="tx2"/>
                </a:solidFill>
                <a:latin typeface="Arial" pitchFamily="34" charset="0"/>
                <a:ea typeface="ＭＳ Ｐゴシック" charset="-128"/>
              </a:rPr>
              <a:t> Pte. Ltd.</a:t>
            </a:r>
            <a:r>
              <a:rPr lang="en-US" sz="1000" dirty="0">
                <a:solidFill>
                  <a:schemeClr val="tx2"/>
                </a:solidFill>
                <a:latin typeface="Arial" pitchFamily="34" charset="0"/>
                <a:ea typeface="ＭＳ Ｐゴシック" charset="-128"/>
              </a:rPr>
              <a:t> 2017. All rights reserved.</a:t>
            </a:r>
          </a:p>
          <a:p>
            <a:pPr>
              <a:lnSpc>
                <a:spcPts val="1200"/>
              </a:lnSpc>
              <a:spcBef>
                <a:spcPts val="0"/>
              </a:spcBef>
              <a:defRPr/>
            </a:pPr>
            <a:r>
              <a:rPr lang="en-US" sz="1000" dirty="0" err="1">
                <a:solidFill>
                  <a:schemeClr val="tx2"/>
                </a:solidFill>
                <a:latin typeface="Arial" pitchFamily="34" charset="0"/>
                <a:ea typeface="ＭＳ Ｐゴシック" charset="-128"/>
              </a:rPr>
              <a:t>Sivantos</a:t>
            </a:r>
            <a:r>
              <a:rPr lang="en-US" sz="1000" dirty="0">
                <a:solidFill>
                  <a:schemeClr val="tx2"/>
                </a:solidFill>
                <a:latin typeface="Arial" pitchFamily="34" charset="0"/>
                <a:ea typeface="ＭＳ Ｐゴシック" charset="-128"/>
              </a:rPr>
              <a:t> is a trademark licensee of Siemens AG</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One object_CONFIDENTI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12192000" cy="1026000"/>
          </a:xfrm>
          <a:prstGeom prst="rect">
            <a:avLst/>
          </a:prstGeom>
        </p:spPr>
        <p:txBody>
          <a:bodyPr/>
          <a:lstStyle>
            <a:lvl1pPr>
              <a:defRPr b="1" baseline="0">
                <a:solidFill>
                  <a:schemeClr val="tx1"/>
                </a:solidFill>
              </a:defRPr>
            </a:lvl1pPr>
          </a:lstStyle>
          <a:p>
            <a:r>
              <a:rPr lang="en-US" noProof="0" dirty="0"/>
              <a:t>Click the style sheet to edit the title</a:t>
            </a:r>
            <a:br>
              <a:rPr lang="en-US" noProof="0" dirty="0"/>
            </a:br>
            <a:endParaRPr lang="de-DE" dirty="0"/>
          </a:p>
        </p:txBody>
      </p:sp>
      <p:sp>
        <p:nvSpPr>
          <p:cNvPr id="7" name="Inhaltsplatzhalter 2"/>
          <p:cNvSpPr>
            <a:spLocks noGrp="1"/>
          </p:cNvSpPr>
          <p:nvPr>
            <p:ph idx="1" hasCustomPrompt="1"/>
          </p:nvPr>
        </p:nvSpPr>
        <p:spPr>
          <a:xfrm>
            <a:off x="719666" y="1440000"/>
            <a:ext cx="10848943" cy="4680000"/>
          </a:xfrm>
        </p:spPr>
        <p:txBody>
          <a:bodyPr/>
          <a:lstStyle>
            <a:lvl1pPr marL="18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1pPr>
            <a:lvl2pPr marL="18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2pPr>
            <a:lvl3pPr marL="36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3pPr>
            <a:lvl4pPr marL="54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4pPr>
            <a:lvl5pPr marL="720000" marR="0" indent="-180000" algn="l" defTabSz="914400" rtl="0" eaLnBrk="1" fontAlgn="base" latinLnBrk="0" hangingPunct="1">
              <a:lnSpc>
                <a:spcPct val="110000"/>
              </a:lnSpc>
              <a:spcBef>
                <a:spcPct val="0"/>
              </a:spcBef>
              <a:spcAft>
                <a:spcPct val="0"/>
              </a:spcAft>
              <a:buClr>
                <a:schemeClr val="accent2">
                  <a:lumMod val="75000"/>
                  <a:lumOff val="25000"/>
                </a:schemeClr>
              </a:buClr>
              <a:buSzPct val="125000"/>
              <a:buFont typeface="Arial" pitchFamily="34" charset="0"/>
              <a:buChar char="•"/>
              <a:tabLst/>
              <a:defRPr lang="en-US" sz="1800" noProof="0" dirty="0">
                <a:solidFill>
                  <a:schemeClr val="tx1"/>
                </a:solidFill>
                <a:latin typeface="Arial" pitchFamily="34" charset="0"/>
                <a:ea typeface="+mn-ea"/>
                <a:cs typeface="Arial" pitchFamily="34" charset="0"/>
              </a:defRPr>
            </a:lvl5pPr>
            <a:lvl6pPr marL="900000">
              <a:defRPr sz="2000"/>
            </a:lvl6pPr>
          </a:lstStyle>
          <a:p>
            <a:pPr lvl="0"/>
            <a:r>
              <a:rPr lang="en-US" noProof="0" dirty="0"/>
              <a:t>Click the style sheet to edit the copy</a:t>
            </a:r>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3" name="Slide Number Placeholder 2"/>
          <p:cNvSpPr>
            <a:spLocks noGrp="1"/>
          </p:cNvSpPr>
          <p:nvPr>
            <p:ph type="sldNum" sz="quarter" idx="10"/>
          </p:nvPr>
        </p:nvSpPr>
        <p:spPr/>
        <p:txBody>
          <a:bodyPr/>
          <a:lstStyle/>
          <a:p>
            <a:fld id="{C095F121-2441-4CB0-8152-64BD920984F5}" type="slidenum">
              <a:rPr lang="en-US" smtClean="0"/>
              <a:pPr/>
              <a:t>‹#›</a:t>
            </a:fld>
            <a:endParaRPr lang="en-US" dirty="0"/>
          </a:p>
        </p:txBody>
      </p:sp>
      <p:sp>
        <p:nvSpPr>
          <p:cNvPr id="5" name="TextBox 4"/>
          <p:cNvSpPr txBox="1"/>
          <p:nvPr userDrawn="1"/>
        </p:nvSpPr>
        <p:spPr>
          <a:xfrm>
            <a:off x="4982372" y="6493364"/>
            <a:ext cx="2232248" cy="365125"/>
          </a:xfrm>
          <a:prstGeom prst="rect">
            <a:avLst/>
          </a:prstGeom>
          <a:noFill/>
        </p:spPr>
        <p:txBody>
          <a:bodyPr wrap="square" lIns="0" tIns="0" rIns="0" bIns="0" rtlCol="0" anchor="ctr" anchorCtr="1">
            <a:noAutofit/>
          </a:bodyPr>
          <a:lstStyle/>
          <a:p>
            <a:pPr algn="ctr">
              <a:lnSpc>
                <a:spcPct val="110000"/>
              </a:lnSpc>
              <a:spcBef>
                <a:spcPts val="0"/>
              </a:spcBef>
            </a:pPr>
            <a:r>
              <a:rPr lang="de-DE" sz="1200" dirty="0">
                <a:solidFill>
                  <a:schemeClr val="tx1"/>
                </a:solidFill>
              </a:rPr>
              <a:t>CONFIDENTIAL</a:t>
            </a:r>
            <a:endParaRPr lang="en-US" sz="1200" dirty="0" err="1">
              <a:solidFill>
                <a:schemeClr val="tx1"/>
              </a:solidFill>
            </a:endParaRPr>
          </a:p>
        </p:txBody>
      </p:sp>
    </p:spTree>
    <p:extLst>
      <p:ext uri="{BB962C8B-B14F-4D97-AF65-F5344CB8AC3E}">
        <p14:creationId xmlns:p14="http://schemas.microsoft.com/office/powerpoint/2010/main" val="2336124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One object_STRICTLY CONFIDENTI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12192000" cy="1026000"/>
          </a:xfrm>
          <a:prstGeom prst="rect">
            <a:avLst/>
          </a:prstGeom>
        </p:spPr>
        <p:txBody>
          <a:bodyPr/>
          <a:lstStyle>
            <a:lvl1pPr>
              <a:defRPr b="1" baseline="0">
                <a:solidFill>
                  <a:schemeClr val="tx1"/>
                </a:solidFill>
              </a:defRPr>
            </a:lvl1pPr>
          </a:lstStyle>
          <a:p>
            <a:r>
              <a:rPr lang="en-US" noProof="0" dirty="0"/>
              <a:t>Click the style sheet to edit the title</a:t>
            </a:r>
            <a:br>
              <a:rPr lang="en-US" noProof="0" dirty="0"/>
            </a:br>
            <a:endParaRPr lang="de-DE" dirty="0"/>
          </a:p>
        </p:txBody>
      </p:sp>
      <p:sp>
        <p:nvSpPr>
          <p:cNvPr id="3" name="Slide Number Placeholder 2"/>
          <p:cNvSpPr>
            <a:spLocks noGrp="1"/>
          </p:cNvSpPr>
          <p:nvPr>
            <p:ph type="sldNum" sz="quarter" idx="10"/>
          </p:nvPr>
        </p:nvSpPr>
        <p:spPr/>
        <p:txBody>
          <a:bodyPr/>
          <a:lstStyle/>
          <a:p>
            <a:fld id="{C095F121-2441-4CB0-8152-64BD920984F5}" type="slidenum">
              <a:rPr lang="en-US" smtClean="0"/>
              <a:pPr/>
              <a:t>‹#›</a:t>
            </a:fld>
            <a:endParaRPr lang="en-US" dirty="0"/>
          </a:p>
        </p:txBody>
      </p:sp>
      <p:sp>
        <p:nvSpPr>
          <p:cNvPr id="5" name="TextBox 4"/>
          <p:cNvSpPr txBox="1"/>
          <p:nvPr userDrawn="1"/>
        </p:nvSpPr>
        <p:spPr>
          <a:xfrm>
            <a:off x="4982372" y="6493364"/>
            <a:ext cx="2232248" cy="365125"/>
          </a:xfrm>
          <a:prstGeom prst="rect">
            <a:avLst/>
          </a:prstGeom>
          <a:noFill/>
        </p:spPr>
        <p:txBody>
          <a:bodyPr wrap="square" lIns="0" tIns="0" rIns="0" bIns="0" rtlCol="0" anchor="ctr" anchorCtr="1">
            <a:noAutofit/>
          </a:bodyPr>
          <a:lstStyle/>
          <a:p>
            <a:pPr algn="ctr">
              <a:lnSpc>
                <a:spcPct val="110000"/>
              </a:lnSpc>
              <a:spcBef>
                <a:spcPts val="0"/>
              </a:spcBef>
            </a:pPr>
            <a:r>
              <a:rPr lang="de-DE" sz="1200" dirty="0">
                <a:solidFill>
                  <a:schemeClr val="tx1"/>
                </a:solidFill>
              </a:rPr>
              <a:t>STRICTLY CONFIDENTIAL</a:t>
            </a:r>
            <a:endParaRPr lang="en-US" sz="1200" dirty="0" err="1">
              <a:solidFill>
                <a:schemeClr val="tx1"/>
              </a:solidFill>
            </a:endParaRPr>
          </a:p>
        </p:txBody>
      </p:sp>
      <p:sp>
        <p:nvSpPr>
          <p:cNvPr id="6" name="Inhaltsplatzhalter 2"/>
          <p:cNvSpPr>
            <a:spLocks noGrp="1"/>
          </p:cNvSpPr>
          <p:nvPr>
            <p:ph idx="1" hasCustomPrompt="1"/>
          </p:nvPr>
        </p:nvSpPr>
        <p:spPr>
          <a:xfrm>
            <a:off x="719666" y="1440000"/>
            <a:ext cx="10848943" cy="4680000"/>
          </a:xfrm>
        </p:spPr>
        <p:txBody>
          <a:bodyPr/>
          <a:lstStyle>
            <a:lvl1pPr marL="18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1pPr>
            <a:lvl2pPr marL="18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2pPr>
            <a:lvl3pPr marL="36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3pPr>
            <a:lvl4pPr marL="54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4pPr>
            <a:lvl5pPr marL="720000" marR="0" indent="-180000" algn="l" defTabSz="914400" rtl="0" eaLnBrk="1" fontAlgn="base" latinLnBrk="0" hangingPunct="1">
              <a:lnSpc>
                <a:spcPct val="110000"/>
              </a:lnSpc>
              <a:spcBef>
                <a:spcPct val="0"/>
              </a:spcBef>
              <a:spcAft>
                <a:spcPct val="0"/>
              </a:spcAft>
              <a:buClr>
                <a:schemeClr val="accent2">
                  <a:lumMod val="75000"/>
                  <a:lumOff val="25000"/>
                </a:schemeClr>
              </a:buClr>
              <a:buSzPct val="125000"/>
              <a:buFont typeface="Arial" pitchFamily="34" charset="0"/>
              <a:buChar char="•"/>
              <a:tabLst/>
              <a:defRPr lang="en-US" sz="1800" noProof="0" dirty="0">
                <a:solidFill>
                  <a:schemeClr val="tx1"/>
                </a:solidFill>
                <a:latin typeface="Arial" pitchFamily="34" charset="0"/>
                <a:ea typeface="+mn-ea"/>
                <a:cs typeface="Arial" pitchFamily="34" charset="0"/>
              </a:defRPr>
            </a:lvl5pPr>
            <a:lvl6pPr marL="900000">
              <a:defRPr sz="2000"/>
            </a:lvl6pPr>
          </a:lstStyle>
          <a:p>
            <a:pPr lvl="0"/>
            <a:r>
              <a:rPr lang="en-US" noProof="0" dirty="0"/>
              <a:t>Click the style sheet to edit the copy</a:t>
            </a:r>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Tree>
    <p:extLst>
      <p:ext uri="{BB962C8B-B14F-4D97-AF65-F5344CB8AC3E}">
        <p14:creationId xmlns:p14="http://schemas.microsoft.com/office/powerpoint/2010/main" val="2011017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22770730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3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hasCustomPrompt="1"/>
          </p:nvPr>
        </p:nvSpPr>
        <p:spPr>
          <a:xfrm>
            <a:off x="0" y="1"/>
            <a:ext cx="12192000" cy="1026000"/>
          </a:xfrm>
          <a:prstGeom prst="rect">
            <a:avLst/>
          </a:prstGeom>
        </p:spPr>
        <p:txBody>
          <a:bodyPr/>
          <a:lstStyle/>
          <a:p>
            <a:r>
              <a:rPr lang="en-US" noProof="0" dirty="0"/>
              <a:t>Click the style sheet to edit the title</a:t>
            </a:r>
            <a:endParaRPr lang="de-DE" dirty="0"/>
          </a:p>
        </p:txBody>
      </p:sp>
      <p:sp>
        <p:nvSpPr>
          <p:cNvPr id="4" name="Slide Number Placeholder 3"/>
          <p:cNvSpPr>
            <a:spLocks noGrp="1"/>
          </p:cNvSpPr>
          <p:nvPr>
            <p:ph type="sldNum" sz="quarter" idx="11"/>
          </p:nvPr>
        </p:nvSpPr>
        <p:spPr/>
        <p:txBody>
          <a:bodyPr/>
          <a:lstStyle/>
          <a:p>
            <a:fld id="{C095F121-2441-4CB0-8152-64BD920984F5}" type="slidenum">
              <a:rPr lang="en-US" smtClean="0"/>
              <a:pPr/>
              <a:t>‹#›</a:t>
            </a:fld>
            <a:endParaRPr lang="en-US" dirty="0"/>
          </a:p>
        </p:txBody>
      </p:sp>
      <p:sp>
        <p:nvSpPr>
          <p:cNvPr id="8" name="Inhaltsplatzhalter 2"/>
          <p:cNvSpPr>
            <a:spLocks noGrp="1"/>
          </p:cNvSpPr>
          <p:nvPr>
            <p:ph idx="12" hasCustomPrompt="1"/>
          </p:nvPr>
        </p:nvSpPr>
        <p:spPr>
          <a:xfrm>
            <a:off x="719667" y="1440000"/>
            <a:ext cx="4656254" cy="4680000"/>
          </a:xfrm>
        </p:spPr>
        <p:txBody>
          <a:bodyPr/>
          <a:lstStyle>
            <a:lvl1pPr marL="18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1pPr>
            <a:lvl2pPr marL="18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2pPr>
            <a:lvl3pPr marL="36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3pPr>
            <a:lvl4pPr marL="54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4pPr>
            <a:lvl5pPr marL="720000" marR="0" indent="-180000" algn="l" defTabSz="914400" rtl="0" eaLnBrk="1" fontAlgn="base" latinLnBrk="0" hangingPunct="1">
              <a:lnSpc>
                <a:spcPct val="110000"/>
              </a:lnSpc>
              <a:spcBef>
                <a:spcPct val="0"/>
              </a:spcBef>
              <a:spcAft>
                <a:spcPct val="0"/>
              </a:spcAft>
              <a:buClr>
                <a:schemeClr val="accent2">
                  <a:lumMod val="75000"/>
                  <a:lumOff val="25000"/>
                </a:schemeClr>
              </a:buClr>
              <a:buSzPct val="125000"/>
              <a:buFont typeface="Arial" pitchFamily="34" charset="0"/>
              <a:buChar char="•"/>
              <a:tabLst/>
              <a:defRPr lang="en-US" sz="1800" noProof="0" dirty="0">
                <a:solidFill>
                  <a:schemeClr val="tx1"/>
                </a:solidFill>
                <a:latin typeface="Arial" pitchFamily="34" charset="0"/>
                <a:ea typeface="+mn-ea"/>
                <a:cs typeface="Arial" pitchFamily="34" charset="0"/>
              </a:defRPr>
            </a:lvl5pPr>
            <a:lvl6pPr marL="900000">
              <a:defRPr sz="2000"/>
            </a:lvl6pPr>
          </a:lstStyle>
          <a:p>
            <a:pPr lvl="0"/>
            <a:r>
              <a:rPr lang="en-US" noProof="0" dirty="0"/>
              <a:t>Click the style sheet to edit the copy</a:t>
            </a:r>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9" name="Inhaltsplatzhalter 2"/>
          <p:cNvSpPr>
            <a:spLocks noGrp="1"/>
          </p:cNvSpPr>
          <p:nvPr>
            <p:ph idx="13" hasCustomPrompt="1"/>
          </p:nvPr>
        </p:nvSpPr>
        <p:spPr>
          <a:xfrm>
            <a:off x="6096000" y="1440000"/>
            <a:ext cx="4656254" cy="4680000"/>
          </a:xfrm>
        </p:spPr>
        <p:txBody>
          <a:bodyPr/>
          <a:lstStyle>
            <a:lvl1pPr marL="18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1pPr>
            <a:lvl2pPr marL="18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2pPr>
            <a:lvl3pPr marL="36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3pPr>
            <a:lvl4pPr marL="54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4pPr>
            <a:lvl5pPr marL="720000" marR="0" indent="-180000" algn="l" defTabSz="914400" rtl="0" eaLnBrk="1" fontAlgn="base" latinLnBrk="0" hangingPunct="1">
              <a:lnSpc>
                <a:spcPct val="110000"/>
              </a:lnSpc>
              <a:spcBef>
                <a:spcPct val="0"/>
              </a:spcBef>
              <a:spcAft>
                <a:spcPct val="0"/>
              </a:spcAft>
              <a:buClr>
                <a:schemeClr val="accent2">
                  <a:lumMod val="75000"/>
                  <a:lumOff val="25000"/>
                </a:schemeClr>
              </a:buClr>
              <a:buSzPct val="125000"/>
              <a:buFont typeface="Arial" pitchFamily="34" charset="0"/>
              <a:buChar char="•"/>
              <a:tabLst/>
              <a:defRPr lang="en-US" sz="1800" noProof="0" dirty="0">
                <a:solidFill>
                  <a:schemeClr val="tx1"/>
                </a:solidFill>
                <a:latin typeface="Arial" pitchFamily="34" charset="0"/>
                <a:ea typeface="+mn-ea"/>
                <a:cs typeface="Arial" pitchFamily="34" charset="0"/>
              </a:defRPr>
            </a:lvl5pPr>
            <a:lvl6pPr marL="900000">
              <a:defRPr sz="2000"/>
            </a:lvl6pPr>
          </a:lstStyle>
          <a:p>
            <a:pPr lvl="0"/>
            <a:r>
              <a:rPr lang="en-US" noProof="0" dirty="0"/>
              <a:t>Click the style sheet to edit the copy</a:t>
            </a:r>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Free Content" preserve="1" userDrawn="1">
  <p:cSld name="Free Conten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0" y="1"/>
            <a:ext cx="12192000" cy="1026000"/>
          </a:xfrm>
          <a:prstGeom prst="rect">
            <a:avLst/>
          </a:prstGeom>
        </p:spPr>
        <p:txBody>
          <a:bodyPr/>
          <a:lstStyle/>
          <a:p>
            <a:r>
              <a:rPr lang="en-US" noProof="0" dirty="0"/>
              <a:t>Click the style sheet to edit the title</a:t>
            </a:r>
          </a:p>
        </p:txBody>
      </p:sp>
      <p:sp>
        <p:nvSpPr>
          <p:cNvPr id="3" name="Slide Number Placeholder 2"/>
          <p:cNvSpPr>
            <a:spLocks noGrp="1"/>
          </p:cNvSpPr>
          <p:nvPr>
            <p:ph type="sldNum" sz="quarter" idx="10"/>
          </p:nvPr>
        </p:nvSpPr>
        <p:spPr/>
        <p:txBody>
          <a:bodyPr/>
          <a:lstStyle/>
          <a:p>
            <a:fld id="{C095F121-2441-4CB0-8152-64BD920984F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 white_no_Sublin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97098664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200"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9" name="Rechteck 8"/>
          <p:cNvSpPr/>
          <p:nvPr userDrawn="1"/>
        </p:nvSpPr>
        <p:spPr bwMode="auto">
          <a:xfrm>
            <a:off x="719777" y="1155848"/>
            <a:ext cx="11476800" cy="4968000"/>
          </a:xfrm>
          <a:prstGeom prst="rect">
            <a:avLst/>
          </a:prstGeom>
          <a:solidFill>
            <a:srgbClr val="D9D9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28617" tIns="64309" rIns="128617" bIns="64309" numCol="1" spcCol="85745" rtlCol="0" anchor="ctr">
            <a:spAutoFit/>
          </a:bodyPr>
          <a:lstStyle/>
          <a:p>
            <a:pPr algn="ctr">
              <a:lnSpc>
                <a:spcPct val="110000"/>
              </a:lnSpc>
              <a:spcBef>
                <a:spcPct val="0"/>
              </a:spcBef>
              <a:buFont typeface="Wingdings" charset="0"/>
              <a:buNone/>
            </a:pPr>
            <a:endParaRPr lang="de-DE" sz="2100" b="1" dirty="0">
              <a:solidFill>
                <a:schemeClr val="tx1"/>
              </a:solidFill>
            </a:endParaRPr>
          </a:p>
        </p:txBody>
      </p:sp>
      <p:sp>
        <p:nvSpPr>
          <p:cNvPr id="10" name="Text Box 133"/>
          <p:cNvSpPr txBox="1">
            <a:spLocks noChangeArrowheads="1"/>
          </p:cNvSpPr>
          <p:nvPr userDrawn="1"/>
        </p:nvSpPr>
        <p:spPr bwMode="auto">
          <a:xfrm>
            <a:off x="0" y="6316257"/>
            <a:ext cx="3935760" cy="431800"/>
          </a:xfrm>
          <a:prstGeom prst="rect">
            <a:avLst/>
          </a:prstGeom>
          <a:noFill/>
          <a:ln w="9525">
            <a:noFill/>
            <a:miter lim="800000"/>
            <a:headEnd/>
            <a:tailEnd/>
          </a:ln>
          <a:effectLst/>
        </p:spPr>
        <p:txBody>
          <a:bodyPr wrap="none" lIns="720000" tIns="36000" rIns="180000" bIns="36000" anchor="t" anchorCtr="0"/>
          <a:lstStyle/>
          <a:p>
            <a:pPr>
              <a:lnSpc>
                <a:spcPts val="1200"/>
              </a:lnSpc>
              <a:spcBef>
                <a:spcPts val="0"/>
              </a:spcBef>
              <a:defRPr/>
            </a:pPr>
            <a:r>
              <a:rPr lang="en-US" sz="1000" dirty="0">
                <a:solidFill>
                  <a:schemeClr val="tx2"/>
                </a:solidFill>
                <a:latin typeface="Arial" pitchFamily="34" charset="0"/>
                <a:ea typeface="ＭＳ Ｐゴシック" charset="-128"/>
              </a:rPr>
              <a:t>©</a:t>
            </a:r>
            <a:r>
              <a:rPr lang="en-US" sz="1000" baseline="0" dirty="0">
                <a:solidFill>
                  <a:schemeClr val="tx2"/>
                </a:solidFill>
                <a:latin typeface="Arial" pitchFamily="34" charset="0"/>
                <a:ea typeface="ＭＳ Ｐゴシック" charset="-128"/>
              </a:rPr>
              <a:t> </a:t>
            </a:r>
            <a:r>
              <a:rPr lang="en-US" sz="1000" dirty="0" err="1">
                <a:solidFill>
                  <a:schemeClr val="tx2"/>
                </a:solidFill>
                <a:latin typeface="Arial" pitchFamily="34" charset="0"/>
                <a:ea typeface="ＭＳ Ｐゴシック" charset="-128"/>
              </a:rPr>
              <a:t>Sivantos</a:t>
            </a:r>
            <a:r>
              <a:rPr lang="en-US" sz="1000" baseline="0" dirty="0">
                <a:solidFill>
                  <a:schemeClr val="tx2"/>
                </a:solidFill>
                <a:latin typeface="Arial" pitchFamily="34" charset="0"/>
                <a:ea typeface="ＭＳ Ｐゴシック" charset="-128"/>
              </a:rPr>
              <a:t> Pte. Ltd.</a:t>
            </a:r>
            <a:r>
              <a:rPr lang="en-US" sz="1000" dirty="0">
                <a:solidFill>
                  <a:schemeClr val="tx2"/>
                </a:solidFill>
                <a:latin typeface="Arial" pitchFamily="34" charset="0"/>
                <a:ea typeface="ＭＳ Ｐゴシック" charset="-128"/>
              </a:rPr>
              <a:t> 2017. All rights reserved.</a:t>
            </a:r>
          </a:p>
          <a:p>
            <a:pPr>
              <a:lnSpc>
                <a:spcPts val="1200"/>
              </a:lnSpc>
              <a:spcBef>
                <a:spcPts val="0"/>
              </a:spcBef>
              <a:defRPr/>
            </a:pPr>
            <a:r>
              <a:rPr lang="en-US" sz="1000" dirty="0" err="1">
                <a:solidFill>
                  <a:schemeClr val="tx2"/>
                </a:solidFill>
                <a:latin typeface="Arial" pitchFamily="34" charset="0"/>
                <a:ea typeface="ＭＳ Ｐゴシック" charset="-128"/>
              </a:rPr>
              <a:t>Sivantos</a:t>
            </a:r>
            <a:r>
              <a:rPr lang="en-US" sz="1000" dirty="0">
                <a:solidFill>
                  <a:schemeClr val="tx2"/>
                </a:solidFill>
                <a:latin typeface="Arial" pitchFamily="34" charset="0"/>
                <a:ea typeface="ＭＳ Ｐゴシック" charset="-128"/>
              </a:rPr>
              <a:t> is a trademark licensee of Siemens AG</a:t>
            </a:r>
          </a:p>
        </p:txBody>
      </p:sp>
      <p:sp>
        <p:nvSpPr>
          <p:cNvPr id="7" name="Rectangle 115"/>
          <p:cNvSpPr>
            <a:spLocks noGrp="1" noChangeArrowheads="1"/>
          </p:cNvSpPr>
          <p:nvPr>
            <p:ph type="ctrTitle" hasCustomPrompt="1"/>
          </p:nvPr>
        </p:nvSpPr>
        <p:spPr bwMode="gray">
          <a:xfrm>
            <a:off x="719403" y="4077072"/>
            <a:ext cx="8304000" cy="1440000"/>
          </a:xfrm>
          <a:prstGeom prst="rect">
            <a:avLst/>
          </a:prstGeom>
          <a:solidFill>
            <a:schemeClr val="bg1">
              <a:alpha val="90000"/>
            </a:schemeClr>
          </a:solidFill>
        </p:spPr>
        <p:txBody>
          <a:bodyPr wrap="square" lIns="180000" tIns="0" rIns="0" bIns="0" anchor="ctr" anchorCtr="0">
            <a:normAutofit/>
          </a:bodyPr>
          <a:lstStyle>
            <a:lvl1pPr>
              <a:lnSpc>
                <a:spcPct val="100000"/>
              </a:lnSpc>
              <a:defRPr sz="4000" smtClean="0">
                <a:solidFill>
                  <a:srgbClr val="878786"/>
                </a:solidFill>
                <a:latin typeface="Arial" pitchFamily="34" charset="0"/>
              </a:defRPr>
            </a:lvl1pPr>
          </a:lstStyle>
          <a:p>
            <a:r>
              <a:rPr lang="en-US" noProof="0" dirty="0"/>
              <a:t>Click the style sheet to </a:t>
            </a:r>
            <a:br>
              <a:rPr lang="en-US" noProof="0" dirty="0"/>
            </a:br>
            <a:r>
              <a:rPr lang="en-US" noProof="0" dirty="0"/>
              <a:t>edit the title</a:t>
            </a:r>
          </a:p>
        </p:txBody>
      </p:sp>
    </p:spTree>
    <p:extLst>
      <p:ext uri="{BB962C8B-B14F-4D97-AF65-F5344CB8AC3E}">
        <p14:creationId xmlns:p14="http://schemas.microsoft.com/office/powerpoint/2010/main" val="190427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transparent_no_Subline">
    <p:spTree>
      <p:nvGrpSpPr>
        <p:cNvPr id="1" name=""/>
        <p:cNvGrpSpPr/>
        <p:nvPr/>
      </p:nvGrpSpPr>
      <p:grpSpPr>
        <a:xfrm>
          <a:off x="0" y="0"/>
          <a:ext cx="0" cy="0"/>
          <a:chOff x="0" y="0"/>
          <a:chExt cx="0" cy="0"/>
        </a:xfrm>
      </p:grpSpPr>
      <p:sp>
        <p:nvSpPr>
          <p:cNvPr id="4" name="Text Box 133"/>
          <p:cNvSpPr txBox="1">
            <a:spLocks noChangeArrowheads="1"/>
          </p:cNvSpPr>
          <p:nvPr userDrawn="1"/>
        </p:nvSpPr>
        <p:spPr bwMode="auto">
          <a:xfrm>
            <a:off x="0" y="6316257"/>
            <a:ext cx="3935760" cy="431800"/>
          </a:xfrm>
          <a:prstGeom prst="rect">
            <a:avLst/>
          </a:prstGeom>
          <a:noFill/>
          <a:ln w="9525">
            <a:noFill/>
            <a:miter lim="800000"/>
            <a:headEnd/>
            <a:tailEnd/>
          </a:ln>
          <a:effectLst/>
        </p:spPr>
        <p:txBody>
          <a:bodyPr wrap="none" lIns="720000" tIns="36000" rIns="180000" bIns="36000" anchor="t" anchorCtr="0"/>
          <a:lstStyle/>
          <a:p>
            <a:pPr>
              <a:lnSpc>
                <a:spcPts val="1200"/>
              </a:lnSpc>
              <a:spcBef>
                <a:spcPts val="0"/>
              </a:spcBef>
              <a:defRPr/>
            </a:pPr>
            <a:r>
              <a:rPr lang="en-US" sz="1000" dirty="0">
                <a:solidFill>
                  <a:schemeClr val="tx2"/>
                </a:solidFill>
                <a:latin typeface="Arial" pitchFamily="34" charset="0"/>
                <a:ea typeface="ＭＳ Ｐゴシック" charset="-128"/>
              </a:rPr>
              <a:t>©</a:t>
            </a:r>
            <a:r>
              <a:rPr lang="en-US" sz="1000" baseline="0" dirty="0">
                <a:solidFill>
                  <a:schemeClr val="tx2"/>
                </a:solidFill>
                <a:latin typeface="Arial" pitchFamily="34" charset="0"/>
                <a:ea typeface="ＭＳ Ｐゴシック" charset="-128"/>
              </a:rPr>
              <a:t> </a:t>
            </a:r>
            <a:r>
              <a:rPr lang="en-US" sz="1000" dirty="0" err="1">
                <a:solidFill>
                  <a:schemeClr val="tx2"/>
                </a:solidFill>
                <a:latin typeface="Arial" pitchFamily="34" charset="0"/>
                <a:ea typeface="ＭＳ Ｐゴシック" charset="-128"/>
              </a:rPr>
              <a:t>Sivantos</a:t>
            </a:r>
            <a:r>
              <a:rPr lang="en-US" sz="1000" baseline="0" dirty="0">
                <a:solidFill>
                  <a:schemeClr val="tx2"/>
                </a:solidFill>
                <a:latin typeface="Arial" pitchFamily="34" charset="0"/>
                <a:ea typeface="ＭＳ Ｐゴシック" charset="-128"/>
              </a:rPr>
              <a:t> Pte. Ltd.</a:t>
            </a:r>
            <a:r>
              <a:rPr lang="en-US" sz="1000" dirty="0">
                <a:solidFill>
                  <a:schemeClr val="tx2"/>
                </a:solidFill>
                <a:latin typeface="Arial" pitchFamily="34" charset="0"/>
                <a:ea typeface="ＭＳ Ｐゴシック" charset="-128"/>
              </a:rPr>
              <a:t> 2017. All rights reserved.</a:t>
            </a:r>
          </a:p>
          <a:p>
            <a:pPr>
              <a:lnSpc>
                <a:spcPts val="1200"/>
              </a:lnSpc>
              <a:spcBef>
                <a:spcPts val="0"/>
              </a:spcBef>
              <a:defRPr/>
            </a:pPr>
            <a:r>
              <a:rPr lang="en-US" sz="1000" dirty="0" err="1">
                <a:solidFill>
                  <a:schemeClr val="tx2"/>
                </a:solidFill>
                <a:latin typeface="Arial" pitchFamily="34" charset="0"/>
                <a:ea typeface="ＭＳ Ｐゴシック" charset="-128"/>
              </a:rPr>
              <a:t>Sivantos</a:t>
            </a:r>
            <a:r>
              <a:rPr lang="en-US" sz="1000" dirty="0">
                <a:solidFill>
                  <a:schemeClr val="tx2"/>
                </a:solidFill>
                <a:latin typeface="Arial" pitchFamily="34" charset="0"/>
                <a:ea typeface="ＭＳ Ｐゴシック" charset="-128"/>
              </a:rPr>
              <a:t> is a trademark licensee of Siemens AG</a:t>
            </a:r>
          </a:p>
        </p:txBody>
      </p:sp>
      <p:sp>
        <p:nvSpPr>
          <p:cNvPr id="5" name="Rectangle 115"/>
          <p:cNvSpPr>
            <a:spLocks noGrp="1" noChangeArrowheads="1"/>
          </p:cNvSpPr>
          <p:nvPr>
            <p:ph type="ctrTitle" hasCustomPrompt="1"/>
          </p:nvPr>
        </p:nvSpPr>
        <p:spPr bwMode="gray">
          <a:xfrm>
            <a:off x="719403" y="4077072"/>
            <a:ext cx="8304000" cy="1440000"/>
          </a:xfrm>
          <a:prstGeom prst="rect">
            <a:avLst/>
          </a:prstGeom>
          <a:solidFill>
            <a:schemeClr val="bg1">
              <a:alpha val="90000"/>
            </a:schemeClr>
          </a:solidFill>
        </p:spPr>
        <p:txBody>
          <a:bodyPr wrap="square" lIns="180000" tIns="0" rIns="0" bIns="0" anchor="ctr" anchorCtr="0">
            <a:normAutofit/>
          </a:bodyPr>
          <a:lstStyle>
            <a:lvl1pPr>
              <a:lnSpc>
                <a:spcPct val="100000"/>
              </a:lnSpc>
              <a:defRPr sz="4000" smtClean="0">
                <a:solidFill>
                  <a:srgbClr val="878786"/>
                </a:solidFill>
                <a:latin typeface="Arial" pitchFamily="34" charset="0"/>
              </a:defRPr>
            </a:lvl1pPr>
          </a:lstStyle>
          <a:p>
            <a:r>
              <a:rPr lang="en-US" noProof="0" dirty="0"/>
              <a:t>Click the style sheet to </a:t>
            </a:r>
            <a:br>
              <a:rPr lang="en-US" noProof="0" dirty="0"/>
            </a:br>
            <a:r>
              <a:rPr lang="en-US" noProof="0" dirty="0"/>
              <a:t>edit the 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 transparent_with_Subline">
    <p:spTree>
      <p:nvGrpSpPr>
        <p:cNvPr id="1" name=""/>
        <p:cNvGrpSpPr/>
        <p:nvPr/>
      </p:nvGrpSpPr>
      <p:grpSpPr>
        <a:xfrm>
          <a:off x="0" y="0"/>
          <a:ext cx="0" cy="0"/>
          <a:chOff x="0" y="0"/>
          <a:chExt cx="0" cy="0"/>
        </a:xfrm>
      </p:grpSpPr>
      <p:sp>
        <p:nvSpPr>
          <p:cNvPr id="4" name="Text Box 133"/>
          <p:cNvSpPr txBox="1">
            <a:spLocks noChangeArrowheads="1"/>
          </p:cNvSpPr>
          <p:nvPr userDrawn="1"/>
        </p:nvSpPr>
        <p:spPr bwMode="auto">
          <a:xfrm>
            <a:off x="0" y="6316257"/>
            <a:ext cx="3935760" cy="431800"/>
          </a:xfrm>
          <a:prstGeom prst="rect">
            <a:avLst/>
          </a:prstGeom>
          <a:noFill/>
          <a:ln w="9525">
            <a:noFill/>
            <a:miter lim="800000"/>
            <a:headEnd/>
            <a:tailEnd/>
          </a:ln>
          <a:effectLst/>
        </p:spPr>
        <p:txBody>
          <a:bodyPr wrap="none" lIns="720000" tIns="36000" rIns="180000" bIns="36000" anchor="t" anchorCtr="0"/>
          <a:lstStyle/>
          <a:p>
            <a:pPr>
              <a:lnSpc>
                <a:spcPts val="1200"/>
              </a:lnSpc>
              <a:spcBef>
                <a:spcPts val="0"/>
              </a:spcBef>
              <a:defRPr/>
            </a:pPr>
            <a:r>
              <a:rPr lang="en-US" sz="1000" dirty="0">
                <a:solidFill>
                  <a:schemeClr val="tx2"/>
                </a:solidFill>
                <a:latin typeface="Arial" pitchFamily="34" charset="0"/>
                <a:ea typeface="ＭＳ Ｐゴシック" charset="-128"/>
              </a:rPr>
              <a:t>©</a:t>
            </a:r>
            <a:r>
              <a:rPr lang="en-US" sz="1000" baseline="0" dirty="0">
                <a:solidFill>
                  <a:schemeClr val="tx2"/>
                </a:solidFill>
                <a:latin typeface="Arial" pitchFamily="34" charset="0"/>
                <a:ea typeface="ＭＳ Ｐゴシック" charset="-128"/>
              </a:rPr>
              <a:t> </a:t>
            </a:r>
            <a:r>
              <a:rPr lang="en-US" sz="1000" dirty="0" err="1">
                <a:solidFill>
                  <a:schemeClr val="tx2"/>
                </a:solidFill>
                <a:latin typeface="Arial" pitchFamily="34" charset="0"/>
                <a:ea typeface="ＭＳ Ｐゴシック" charset="-128"/>
              </a:rPr>
              <a:t>Sivantos</a:t>
            </a:r>
            <a:r>
              <a:rPr lang="en-US" sz="1000" baseline="0" dirty="0">
                <a:solidFill>
                  <a:schemeClr val="tx2"/>
                </a:solidFill>
                <a:latin typeface="Arial" pitchFamily="34" charset="0"/>
                <a:ea typeface="ＭＳ Ｐゴシック" charset="-128"/>
              </a:rPr>
              <a:t> Pte. Ltd.</a:t>
            </a:r>
            <a:r>
              <a:rPr lang="en-US" sz="1000" dirty="0">
                <a:solidFill>
                  <a:schemeClr val="tx2"/>
                </a:solidFill>
                <a:latin typeface="Arial" pitchFamily="34" charset="0"/>
                <a:ea typeface="ＭＳ Ｐゴシック" charset="-128"/>
              </a:rPr>
              <a:t> 2017. All rights reserved.</a:t>
            </a:r>
          </a:p>
          <a:p>
            <a:pPr>
              <a:lnSpc>
                <a:spcPts val="1200"/>
              </a:lnSpc>
              <a:spcBef>
                <a:spcPts val="0"/>
              </a:spcBef>
              <a:defRPr/>
            </a:pPr>
            <a:r>
              <a:rPr lang="en-US" sz="1000" dirty="0" err="1">
                <a:solidFill>
                  <a:schemeClr val="tx2"/>
                </a:solidFill>
                <a:latin typeface="Arial" pitchFamily="34" charset="0"/>
                <a:ea typeface="ＭＳ Ｐゴシック" charset="-128"/>
              </a:rPr>
              <a:t>Sivantos</a:t>
            </a:r>
            <a:r>
              <a:rPr lang="en-US" sz="1000" dirty="0">
                <a:solidFill>
                  <a:schemeClr val="tx2"/>
                </a:solidFill>
                <a:latin typeface="Arial" pitchFamily="34" charset="0"/>
                <a:ea typeface="ＭＳ Ｐゴシック" charset="-128"/>
              </a:rPr>
              <a:t> is a trademark licensee of Siemens AG</a:t>
            </a:r>
          </a:p>
        </p:txBody>
      </p:sp>
      <p:sp>
        <p:nvSpPr>
          <p:cNvPr id="7" name="Rectangle 115"/>
          <p:cNvSpPr>
            <a:spLocks noGrp="1" noChangeArrowheads="1"/>
          </p:cNvSpPr>
          <p:nvPr>
            <p:ph type="ctrTitle" hasCustomPrompt="1"/>
          </p:nvPr>
        </p:nvSpPr>
        <p:spPr bwMode="gray">
          <a:xfrm>
            <a:off x="719403" y="4077072"/>
            <a:ext cx="8304000" cy="1440000"/>
          </a:xfrm>
          <a:prstGeom prst="rect">
            <a:avLst/>
          </a:prstGeom>
          <a:solidFill>
            <a:schemeClr val="bg1">
              <a:alpha val="90000"/>
            </a:schemeClr>
          </a:solidFill>
        </p:spPr>
        <p:txBody>
          <a:bodyPr wrap="square" lIns="180000" tIns="0" rIns="0" bIns="0" anchor="ctr" anchorCtr="0">
            <a:normAutofit/>
          </a:bodyPr>
          <a:lstStyle>
            <a:lvl1pPr>
              <a:lnSpc>
                <a:spcPct val="100000"/>
              </a:lnSpc>
              <a:defRPr sz="4000" smtClean="0">
                <a:solidFill>
                  <a:srgbClr val="878786"/>
                </a:solidFill>
                <a:latin typeface="Arial" pitchFamily="34" charset="0"/>
              </a:defRPr>
            </a:lvl1pPr>
          </a:lstStyle>
          <a:p>
            <a:r>
              <a:rPr lang="en-US" noProof="0" dirty="0"/>
              <a:t>Click the style sheet to </a:t>
            </a:r>
            <a:br>
              <a:rPr lang="en-US" noProof="0" dirty="0"/>
            </a:br>
            <a:r>
              <a:rPr lang="en-US" noProof="0" dirty="0"/>
              <a:t>edit the title</a:t>
            </a:r>
          </a:p>
        </p:txBody>
      </p:sp>
      <p:sp>
        <p:nvSpPr>
          <p:cNvPr id="8" name="cdtRectangle 116 Id57351"/>
          <p:cNvSpPr>
            <a:spLocks noGrp="1" noChangeArrowheads="1"/>
          </p:cNvSpPr>
          <p:nvPr>
            <p:ph type="subTitle" idx="1" hasCustomPrompt="1"/>
            <p:custDataLst>
              <p:tags r:id="rId1"/>
            </p:custDataLst>
          </p:nvPr>
        </p:nvSpPr>
        <p:spPr bwMode="gray">
          <a:xfrm>
            <a:off x="719403" y="5517569"/>
            <a:ext cx="8304000" cy="396000"/>
          </a:xfrm>
          <a:solidFill>
            <a:srgbClr val="FFFFFF">
              <a:alpha val="90000"/>
            </a:srgbClr>
          </a:solidFill>
        </p:spPr>
        <p:txBody>
          <a:bodyPr wrap="square" lIns="180000" tIns="0" rIns="0" bIns="0" anchor="t" anchorCtr="0">
            <a:normAutofit/>
          </a:bodyPr>
          <a:lstStyle>
            <a:lvl1pPr marL="0" marR="0" indent="0" algn="l" defTabSz="914400" rtl="0" eaLnBrk="1" fontAlgn="base" latinLnBrk="0" hangingPunct="1">
              <a:lnSpc>
                <a:spcPct val="110000"/>
              </a:lnSpc>
              <a:spcBef>
                <a:spcPct val="0"/>
              </a:spcBef>
              <a:spcAft>
                <a:spcPct val="0"/>
              </a:spcAft>
              <a:buClr>
                <a:schemeClr val="accent1"/>
              </a:buClr>
              <a:buSzTx/>
              <a:buFont typeface="Arial" pitchFamily="34" charset="0"/>
              <a:buNone/>
              <a:tabLst/>
              <a:defRPr sz="2000" baseline="0" smtClean="0">
                <a:solidFill>
                  <a:schemeClr val="tx1"/>
                </a:solidFill>
                <a:latin typeface="Arial" pitchFamily="34" charset="0"/>
              </a:defRPr>
            </a:lvl1pPr>
          </a:lstStyle>
          <a:p>
            <a:r>
              <a:rPr lang="en-US" dirty="0"/>
              <a:t>Click the style sheet to edit the subtitle</a:t>
            </a:r>
          </a:p>
        </p:txBody>
      </p:sp>
    </p:spTree>
    <p:extLst>
      <p:ext uri="{BB962C8B-B14F-4D97-AF65-F5344CB8AC3E}">
        <p14:creationId xmlns:p14="http://schemas.microsoft.com/office/powerpoint/2010/main" val="955313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 RESTRICTED">
    <p:spTree>
      <p:nvGrpSpPr>
        <p:cNvPr id="1" name=""/>
        <p:cNvGrpSpPr/>
        <p:nvPr/>
      </p:nvGrpSpPr>
      <p:grpSpPr>
        <a:xfrm>
          <a:off x="0" y="0"/>
          <a:ext cx="0" cy="0"/>
          <a:chOff x="0" y="0"/>
          <a:chExt cx="0" cy="0"/>
        </a:xfrm>
      </p:grpSpPr>
      <p:sp>
        <p:nvSpPr>
          <p:cNvPr id="4" name="Text Box 133"/>
          <p:cNvSpPr txBox="1">
            <a:spLocks noChangeArrowheads="1"/>
          </p:cNvSpPr>
          <p:nvPr userDrawn="1"/>
        </p:nvSpPr>
        <p:spPr bwMode="auto">
          <a:xfrm>
            <a:off x="0" y="6316257"/>
            <a:ext cx="3935760" cy="431800"/>
          </a:xfrm>
          <a:prstGeom prst="rect">
            <a:avLst/>
          </a:prstGeom>
          <a:noFill/>
          <a:ln w="9525">
            <a:noFill/>
            <a:miter lim="800000"/>
            <a:headEnd/>
            <a:tailEnd/>
          </a:ln>
          <a:effectLst/>
        </p:spPr>
        <p:txBody>
          <a:bodyPr wrap="none" lIns="720000" tIns="36000" rIns="180000" bIns="36000" anchor="t" anchorCtr="0"/>
          <a:lstStyle/>
          <a:p>
            <a:pPr>
              <a:lnSpc>
                <a:spcPts val="1200"/>
              </a:lnSpc>
              <a:spcBef>
                <a:spcPts val="0"/>
              </a:spcBef>
              <a:defRPr/>
            </a:pPr>
            <a:r>
              <a:rPr lang="en-US" sz="1000" dirty="0">
                <a:solidFill>
                  <a:schemeClr val="tx2"/>
                </a:solidFill>
                <a:latin typeface="Arial" pitchFamily="34" charset="0"/>
                <a:ea typeface="ＭＳ Ｐゴシック" charset="-128"/>
              </a:rPr>
              <a:t>©</a:t>
            </a:r>
            <a:r>
              <a:rPr lang="en-US" sz="1000" baseline="0" dirty="0">
                <a:solidFill>
                  <a:schemeClr val="tx2"/>
                </a:solidFill>
                <a:latin typeface="Arial" pitchFamily="34" charset="0"/>
                <a:ea typeface="ＭＳ Ｐゴシック" charset="-128"/>
              </a:rPr>
              <a:t> </a:t>
            </a:r>
            <a:r>
              <a:rPr lang="en-US" sz="1000" dirty="0" err="1">
                <a:solidFill>
                  <a:schemeClr val="tx2"/>
                </a:solidFill>
                <a:latin typeface="Arial" pitchFamily="34" charset="0"/>
                <a:ea typeface="ＭＳ Ｐゴシック" charset="-128"/>
              </a:rPr>
              <a:t>Sivantos</a:t>
            </a:r>
            <a:r>
              <a:rPr lang="en-US" sz="1000" baseline="0" dirty="0">
                <a:solidFill>
                  <a:schemeClr val="tx2"/>
                </a:solidFill>
                <a:latin typeface="Arial" pitchFamily="34" charset="0"/>
                <a:ea typeface="ＭＳ Ｐゴシック" charset="-128"/>
              </a:rPr>
              <a:t> Pte. Ltd.</a:t>
            </a:r>
            <a:r>
              <a:rPr lang="en-US" sz="1000" dirty="0">
                <a:solidFill>
                  <a:schemeClr val="tx2"/>
                </a:solidFill>
                <a:latin typeface="Arial" pitchFamily="34" charset="0"/>
                <a:ea typeface="ＭＳ Ｐゴシック" charset="-128"/>
              </a:rPr>
              <a:t> 2017. All rights reserved.</a:t>
            </a:r>
          </a:p>
          <a:p>
            <a:pPr>
              <a:lnSpc>
                <a:spcPts val="1200"/>
              </a:lnSpc>
              <a:spcBef>
                <a:spcPts val="0"/>
              </a:spcBef>
              <a:defRPr/>
            </a:pPr>
            <a:r>
              <a:rPr lang="en-US" sz="1000" dirty="0" err="1">
                <a:solidFill>
                  <a:schemeClr val="tx2"/>
                </a:solidFill>
                <a:latin typeface="Arial" pitchFamily="34" charset="0"/>
                <a:ea typeface="ＭＳ Ｐゴシック" charset="-128"/>
              </a:rPr>
              <a:t>Sivantos</a:t>
            </a:r>
            <a:r>
              <a:rPr lang="en-US" sz="1000" dirty="0">
                <a:solidFill>
                  <a:schemeClr val="tx2"/>
                </a:solidFill>
                <a:latin typeface="Arial" pitchFamily="34" charset="0"/>
                <a:ea typeface="ＭＳ Ｐゴシック" charset="-128"/>
              </a:rPr>
              <a:t> is a trademark licensee of Siemens AG</a:t>
            </a:r>
          </a:p>
        </p:txBody>
      </p:sp>
      <p:sp>
        <p:nvSpPr>
          <p:cNvPr id="7" name="Rectangle 115"/>
          <p:cNvSpPr>
            <a:spLocks noGrp="1" noChangeArrowheads="1"/>
          </p:cNvSpPr>
          <p:nvPr>
            <p:ph type="ctrTitle" hasCustomPrompt="1"/>
          </p:nvPr>
        </p:nvSpPr>
        <p:spPr bwMode="gray">
          <a:xfrm>
            <a:off x="719403" y="4077072"/>
            <a:ext cx="8304000" cy="1440000"/>
          </a:xfrm>
          <a:prstGeom prst="rect">
            <a:avLst/>
          </a:prstGeom>
          <a:solidFill>
            <a:schemeClr val="bg1">
              <a:alpha val="90000"/>
            </a:schemeClr>
          </a:solidFill>
        </p:spPr>
        <p:txBody>
          <a:bodyPr wrap="square" lIns="180000" tIns="0" rIns="0" bIns="0" anchor="ctr" anchorCtr="0">
            <a:normAutofit/>
          </a:bodyPr>
          <a:lstStyle>
            <a:lvl1pPr>
              <a:lnSpc>
                <a:spcPct val="100000"/>
              </a:lnSpc>
              <a:defRPr sz="4000" smtClean="0">
                <a:solidFill>
                  <a:srgbClr val="878786"/>
                </a:solidFill>
                <a:latin typeface="Arial" pitchFamily="34" charset="0"/>
              </a:defRPr>
            </a:lvl1pPr>
          </a:lstStyle>
          <a:p>
            <a:r>
              <a:rPr lang="en-US" noProof="0" dirty="0"/>
              <a:t>Click the style sheet to </a:t>
            </a:r>
            <a:br>
              <a:rPr lang="en-US" noProof="0" dirty="0"/>
            </a:br>
            <a:r>
              <a:rPr lang="en-US" noProof="0" dirty="0"/>
              <a:t>edit the title</a:t>
            </a:r>
          </a:p>
        </p:txBody>
      </p:sp>
      <p:sp>
        <p:nvSpPr>
          <p:cNvPr id="8" name="cdtRectangle 116 Id57351"/>
          <p:cNvSpPr>
            <a:spLocks noGrp="1" noChangeArrowheads="1"/>
          </p:cNvSpPr>
          <p:nvPr>
            <p:ph type="subTitle" idx="1" hasCustomPrompt="1"/>
            <p:custDataLst>
              <p:tags r:id="rId1"/>
            </p:custDataLst>
          </p:nvPr>
        </p:nvSpPr>
        <p:spPr bwMode="gray">
          <a:xfrm>
            <a:off x="719403" y="5517569"/>
            <a:ext cx="8304000" cy="396000"/>
          </a:xfrm>
          <a:solidFill>
            <a:srgbClr val="FFFFFF">
              <a:alpha val="90000"/>
            </a:srgbClr>
          </a:solidFill>
        </p:spPr>
        <p:txBody>
          <a:bodyPr wrap="square" lIns="180000" tIns="0" rIns="0" bIns="0" anchor="t" anchorCtr="0">
            <a:normAutofit/>
          </a:bodyPr>
          <a:lstStyle>
            <a:lvl1pPr marL="0" marR="0" indent="0" algn="l" defTabSz="914400" rtl="0" eaLnBrk="1" fontAlgn="base" latinLnBrk="0" hangingPunct="1">
              <a:lnSpc>
                <a:spcPct val="110000"/>
              </a:lnSpc>
              <a:spcBef>
                <a:spcPct val="0"/>
              </a:spcBef>
              <a:spcAft>
                <a:spcPct val="0"/>
              </a:spcAft>
              <a:buClr>
                <a:schemeClr val="accent1"/>
              </a:buClr>
              <a:buSzTx/>
              <a:buFont typeface="Arial" pitchFamily="34" charset="0"/>
              <a:buNone/>
              <a:tabLst/>
              <a:defRPr sz="2000" baseline="0" smtClean="0">
                <a:solidFill>
                  <a:schemeClr val="tx1"/>
                </a:solidFill>
                <a:latin typeface="Arial" pitchFamily="34" charset="0"/>
              </a:defRPr>
            </a:lvl1pPr>
          </a:lstStyle>
          <a:p>
            <a:r>
              <a:rPr lang="en-US" dirty="0"/>
              <a:t>Click the style sheet to edit the subtitle</a:t>
            </a:r>
          </a:p>
        </p:txBody>
      </p:sp>
      <p:sp>
        <p:nvSpPr>
          <p:cNvPr id="5" name="Title 7"/>
          <p:cNvSpPr txBox="1">
            <a:spLocks/>
          </p:cNvSpPr>
          <p:nvPr userDrawn="1"/>
        </p:nvSpPr>
        <p:spPr>
          <a:xfrm rot="20328015">
            <a:off x="4507460" y="2232340"/>
            <a:ext cx="3373645" cy="607216"/>
          </a:xfrm>
          <a:prstGeom prst="rect">
            <a:avLst/>
          </a:prstGeom>
          <a:noFill/>
          <a:ln w="38100">
            <a:solidFill>
              <a:schemeClr val="accent2">
                <a:lumMod val="90000"/>
                <a:lumOff val="10000"/>
              </a:schemeClr>
            </a:solidFill>
          </a:ln>
        </p:spPr>
        <p:txBody>
          <a:bodyPr lIns="0" tIns="0" rIns="0" bIns="0" anchor="ctr" anchorCtr="1">
            <a:noAutofit/>
          </a:bodyPr>
          <a:lstStyle>
            <a:lvl1pPr algn="l" rtl="0" eaLnBrk="1" fontAlgn="base" hangingPunct="1">
              <a:lnSpc>
                <a:spcPct val="100000"/>
              </a:lnSpc>
              <a:spcBef>
                <a:spcPct val="0"/>
              </a:spcBef>
              <a:spcAft>
                <a:spcPct val="0"/>
              </a:spcAft>
              <a:defRPr sz="4000" b="1" baseline="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000" b="1">
                <a:solidFill>
                  <a:schemeClr val="tx1"/>
                </a:solidFill>
                <a:latin typeface="Arial" charset="0"/>
                <a:ea typeface="ＭＳ Ｐゴシック" charset="-128"/>
              </a:defRPr>
            </a:lvl2pPr>
            <a:lvl3pPr algn="l" rtl="0" eaLnBrk="1" fontAlgn="base" hangingPunct="1">
              <a:spcBef>
                <a:spcPct val="0"/>
              </a:spcBef>
              <a:spcAft>
                <a:spcPct val="0"/>
              </a:spcAft>
              <a:defRPr sz="2000" b="1">
                <a:solidFill>
                  <a:schemeClr val="tx1"/>
                </a:solidFill>
                <a:latin typeface="Arial" charset="0"/>
                <a:ea typeface="ＭＳ Ｐゴシック" charset="-128"/>
              </a:defRPr>
            </a:lvl3pPr>
            <a:lvl4pPr algn="l" rtl="0" eaLnBrk="1" fontAlgn="base" hangingPunct="1">
              <a:spcBef>
                <a:spcPct val="0"/>
              </a:spcBef>
              <a:spcAft>
                <a:spcPct val="0"/>
              </a:spcAft>
              <a:defRPr sz="2000" b="1">
                <a:solidFill>
                  <a:schemeClr val="tx1"/>
                </a:solidFill>
                <a:latin typeface="Arial" charset="0"/>
                <a:ea typeface="ＭＳ Ｐゴシック" charset="-128"/>
              </a:defRPr>
            </a:lvl4pPr>
            <a:lvl5pPr algn="l" rtl="0" eaLnBrk="1" fontAlgn="base" hangingPunct="1">
              <a:spcBef>
                <a:spcPct val="0"/>
              </a:spcBef>
              <a:spcAft>
                <a:spcPct val="0"/>
              </a:spcAft>
              <a:defRPr sz="2000" b="1">
                <a:solidFill>
                  <a:schemeClr val="tx1"/>
                </a:solidFill>
                <a:latin typeface="Arial" charset="0"/>
                <a:ea typeface="ＭＳ Ｐゴシック" charset="-128"/>
              </a:defRPr>
            </a:lvl5pPr>
            <a:lvl6pPr marL="457200" algn="l" rtl="0" eaLnBrk="1" fontAlgn="base" hangingPunct="1">
              <a:spcBef>
                <a:spcPct val="0"/>
              </a:spcBef>
              <a:spcAft>
                <a:spcPct val="0"/>
              </a:spcAft>
              <a:defRPr sz="2000" b="1">
                <a:solidFill>
                  <a:schemeClr val="tx1"/>
                </a:solidFill>
                <a:latin typeface="Arial" charset="0"/>
                <a:ea typeface="ヒラギノ角ゴ Pro W3" charset="0"/>
              </a:defRPr>
            </a:lvl6pPr>
            <a:lvl7pPr marL="914400" algn="l" rtl="0" eaLnBrk="1" fontAlgn="base" hangingPunct="1">
              <a:spcBef>
                <a:spcPct val="0"/>
              </a:spcBef>
              <a:spcAft>
                <a:spcPct val="0"/>
              </a:spcAft>
              <a:defRPr sz="2000" b="1">
                <a:solidFill>
                  <a:schemeClr val="tx1"/>
                </a:solidFill>
                <a:latin typeface="Arial" charset="0"/>
                <a:ea typeface="ヒラギノ角ゴ Pro W3" charset="0"/>
              </a:defRPr>
            </a:lvl7pPr>
            <a:lvl8pPr marL="1371600" algn="l" rtl="0" eaLnBrk="1" fontAlgn="base" hangingPunct="1">
              <a:spcBef>
                <a:spcPct val="0"/>
              </a:spcBef>
              <a:spcAft>
                <a:spcPct val="0"/>
              </a:spcAft>
              <a:defRPr sz="2000" b="1">
                <a:solidFill>
                  <a:schemeClr val="tx1"/>
                </a:solidFill>
                <a:latin typeface="Arial" charset="0"/>
                <a:ea typeface="ヒラギノ角ゴ Pro W3" charset="0"/>
              </a:defRPr>
            </a:lvl8pPr>
            <a:lvl9pPr marL="1828800" algn="l" rtl="0" eaLnBrk="1" fontAlgn="base" hangingPunct="1">
              <a:spcBef>
                <a:spcPct val="0"/>
              </a:spcBef>
              <a:spcAft>
                <a:spcPct val="0"/>
              </a:spcAft>
              <a:defRPr sz="2000" b="1">
                <a:solidFill>
                  <a:schemeClr val="tx1"/>
                </a:solidFill>
                <a:latin typeface="Arial" charset="0"/>
                <a:ea typeface="ヒラギノ角ゴ Pro W3" charset="0"/>
              </a:defRPr>
            </a:lvl9pPr>
          </a:lstStyle>
          <a:p>
            <a:pPr defTabSz="914400"/>
            <a:r>
              <a:rPr lang="en-US" sz="3200" kern="0" dirty="0">
                <a:solidFill>
                  <a:schemeClr val="accent2">
                    <a:lumMod val="90000"/>
                    <a:lumOff val="10000"/>
                  </a:schemeClr>
                </a:solidFill>
              </a:rPr>
              <a:t>RESTRICTED</a:t>
            </a:r>
            <a:endParaRPr lang="de-DE" sz="3200" kern="0" dirty="0">
              <a:solidFill>
                <a:schemeClr val="accent2">
                  <a:lumMod val="90000"/>
                  <a:lumOff val="10000"/>
                </a:schemeClr>
              </a:solidFill>
            </a:endParaRPr>
          </a:p>
        </p:txBody>
      </p:sp>
    </p:spTree>
    <p:extLst>
      <p:ext uri="{BB962C8B-B14F-4D97-AF65-F5344CB8AC3E}">
        <p14:creationId xmlns:p14="http://schemas.microsoft.com/office/powerpoint/2010/main" val="2953885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 CONFIDENTIAL">
    <p:spTree>
      <p:nvGrpSpPr>
        <p:cNvPr id="1" name=""/>
        <p:cNvGrpSpPr/>
        <p:nvPr/>
      </p:nvGrpSpPr>
      <p:grpSpPr>
        <a:xfrm>
          <a:off x="0" y="0"/>
          <a:ext cx="0" cy="0"/>
          <a:chOff x="0" y="0"/>
          <a:chExt cx="0" cy="0"/>
        </a:xfrm>
      </p:grpSpPr>
      <p:sp>
        <p:nvSpPr>
          <p:cNvPr id="4" name="Text Box 133"/>
          <p:cNvSpPr txBox="1">
            <a:spLocks noChangeArrowheads="1"/>
          </p:cNvSpPr>
          <p:nvPr userDrawn="1"/>
        </p:nvSpPr>
        <p:spPr bwMode="auto">
          <a:xfrm>
            <a:off x="0" y="6316257"/>
            <a:ext cx="3935760" cy="431800"/>
          </a:xfrm>
          <a:prstGeom prst="rect">
            <a:avLst/>
          </a:prstGeom>
          <a:noFill/>
          <a:ln w="9525">
            <a:noFill/>
            <a:miter lim="800000"/>
            <a:headEnd/>
            <a:tailEnd/>
          </a:ln>
          <a:effectLst/>
        </p:spPr>
        <p:txBody>
          <a:bodyPr wrap="none" lIns="720000" tIns="36000" rIns="180000" bIns="36000" anchor="t" anchorCtr="0"/>
          <a:lstStyle/>
          <a:p>
            <a:pPr>
              <a:lnSpc>
                <a:spcPts val="1200"/>
              </a:lnSpc>
              <a:spcBef>
                <a:spcPts val="0"/>
              </a:spcBef>
              <a:defRPr/>
            </a:pPr>
            <a:r>
              <a:rPr lang="en-US" sz="1000" dirty="0">
                <a:solidFill>
                  <a:schemeClr val="tx2"/>
                </a:solidFill>
                <a:latin typeface="Arial" pitchFamily="34" charset="0"/>
                <a:ea typeface="ＭＳ Ｐゴシック" charset="-128"/>
              </a:rPr>
              <a:t>©</a:t>
            </a:r>
            <a:r>
              <a:rPr lang="en-US" sz="1000" baseline="0" dirty="0">
                <a:solidFill>
                  <a:schemeClr val="tx2"/>
                </a:solidFill>
                <a:latin typeface="Arial" pitchFamily="34" charset="0"/>
                <a:ea typeface="ＭＳ Ｐゴシック" charset="-128"/>
              </a:rPr>
              <a:t> </a:t>
            </a:r>
            <a:r>
              <a:rPr lang="en-US" sz="1000" dirty="0" err="1">
                <a:solidFill>
                  <a:schemeClr val="tx2"/>
                </a:solidFill>
                <a:latin typeface="Arial" pitchFamily="34" charset="0"/>
                <a:ea typeface="ＭＳ Ｐゴシック" charset="-128"/>
              </a:rPr>
              <a:t>Sivantos</a:t>
            </a:r>
            <a:r>
              <a:rPr lang="en-US" sz="1000" baseline="0" dirty="0">
                <a:solidFill>
                  <a:schemeClr val="tx2"/>
                </a:solidFill>
                <a:latin typeface="Arial" pitchFamily="34" charset="0"/>
                <a:ea typeface="ＭＳ Ｐゴシック" charset="-128"/>
              </a:rPr>
              <a:t> Pte. Ltd.</a:t>
            </a:r>
            <a:r>
              <a:rPr lang="en-US" sz="1000" dirty="0">
                <a:solidFill>
                  <a:schemeClr val="tx2"/>
                </a:solidFill>
                <a:latin typeface="Arial" pitchFamily="34" charset="0"/>
                <a:ea typeface="ＭＳ Ｐゴシック" charset="-128"/>
              </a:rPr>
              <a:t> 2017. All rights reserved.</a:t>
            </a:r>
          </a:p>
          <a:p>
            <a:pPr>
              <a:lnSpc>
                <a:spcPts val="1200"/>
              </a:lnSpc>
              <a:spcBef>
                <a:spcPts val="0"/>
              </a:spcBef>
              <a:defRPr/>
            </a:pPr>
            <a:r>
              <a:rPr lang="en-US" sz="1000" dirty="0" err="1">
                <a:solidFill>
                  <a:schemeClr val="tx2"/>
                </a:solidFill>
                <a:latin typeface="Arial" pitchFamily="34" charset="0"/>
                <a:ea typeface="ＭＳ Ｐゴシック" charset="-128"/>
              </a:rPr>
              <a:t>Sivantos</a:t>
            </a:r>
            <a:r>
              <a:rPr lang="en-US" sz="1000" dirty="0">
                <a:solidFill>
                  <a:schemeClr val="tx2"/>
                </a:solidFill>
                <a:latin typeface="Arial" pitchFamily="34" charset="0"/>
                <a:ea typeface="ＭＳ Ｐゴシック" charset="-128"/>
              </a:rPr>
              <a:t> is a trademark licensee of Siemens AG</a:t>
            </a:r>
          </a:p>
        </p:txBody>
      </p:sp>
      <p:sp>
        <p:nvSpPr>
          <p:cNvPr id="7" name="Rectangle 115"/>
          <p:cNvSpPr>
            <a:spLocks noGrp="1" noChangeArrowheads="1"/>
          </p:cNvSpPr>
          <p:nvPr>
            <p:ph type="ctrTitle" hasCustomPrompt="1"/>
          </p:nvPr>
        </p:nvSpPr>
        <p:spPr bwMode="gray">
          <a:xfrm>
            <a:off x="719403" y="4077072"/>
            <a:ext cx="8304000" cy="1440000"/>
          </a:xfrm>
          <a:prstGeom prst="rect">
            <a:avLst/>
          </a:prstGeom>
          <a:solidFill>
            <a:schemeClr val="bg1">
              <a:alpha val="90000"/>
            </a:schemeClr>
          </a:solidFill>
        </p:spPr>
        <p:txBody>
          <a:bodyPr wrap="square" lIns="180000" tIns="0" rIns="0" bIns="0" anchor="ctr" anchorCtr="0">
            <a:normAutofit/>
          </a:bodyPr>
          <a:lstStyle>
            <a:lvl1pPr>
              <a:lnSpc>
                <a:spcPct val="100000"/>
              </a:lnSpc>
              <a:defRPr sz="4000" smtClean="0">
                <a:solidFill>
                  <a:srgbClr val="878786"/>
                </a:solidFill>
                <a:latin typeface="Arial" pitchFamily="34" charset="0"/>
              </a:defRPr>
            </a:lvl1pPr>
          </a:lstStyle>
          <a:p>
            <a:r>
              <a:rPr lang="en-US" noProof="0" dirty="0"/>
              <a:t>Click the style sheet to </a:t>
            </a:r>
            <a:br>
              <a:rPr lang="en-US" noProof="0" dirty="0"/>
            </a:br>
            <a:r>
              <a:rPr lang="en-US" noProof="0" dirty="0"/>
              <a:t>edit the title</a:t>
            </a:r>
          </a:p>
        </p:txBody>
      </p:sp>
      <p:sp>
        <p:nvSpPr>
          <p:cNvPr id="8" name="cdtRectangle 116 Id57351"/>
          <p:cNvSpPr>
            <a:spLocks noGrp="1" noChangeArrowheads="1"/>
          </p:cNvSpPr>
          <p:nvPr>
            <p:ph type="subTitle" idx="1" hasCustomPrompt="1"/>
            <p:custDataLst>
              <p:tags r:id="rId1"/>
            </p:custDataLst>
          </p:nvPr>
        </p:nvSpPr>
        <p:spPr bwMode="gray">
          <a:xfrm>
            <a:off x="719403" y="5517569"/>
            <a:ext cx="8304000" cy="396000"/>
          </a:xfrm>
          <a:solidFill>
            <a:srgbClr val="FFFFFF">
              <a:alpha val="90000"/>
            </a:srgbClr>
          </a:solidFill>
        </p:spPr>
        <p:txBody>
          <a:bodyPr wrap="square" lIns="180000" tIns="0" rIns="0" bIns="0" anchor="t" anchorCtr="0">
            <a:normAutofit/>
          </a:bodyPr>
          <a:lstStyle>
            <a:lvl1pPr marL="0" marR="0" indent="0" algn="l" defTabSz="914400" rtl="0" eaLnBrk="1" fontAlgn="base" latinLnBrk="0" hangingPunct="1">
              <a:lnSpc>
                <a:spcPct val="110000"/>
              </a:lnSpc>
              <a:spcBef>
                <a:spcPct val="0"/>
              </a:spcBef>
              <a:spcAft>
                <a:spcPct val="0"/>
              </a:spcAft>
              <a:buClr>
                <a:schemeClr val="accent1"/>
              </a:buClr>
              <a:buSzTx/>
              <a:buFont typeface="Arial" pitchFamily="34" charset="0"/>
              <a:buNone/>
              <a:tabLst/>
              <a:defRPr sz="2000" baseline="0" smtClean="0">
                <a:solidFill>
                  <a:schemeClr val="tx1"/>
                </a:solidFill>
                <a:latin typeface="Arial" pitchFamily="34" charset="0"/>
              </a:defRPr>
            </a:lvl1pPr>
          </a:lstStyle>
          <a:p>
            <a:r>
              <a:rPr lang="en-US" dirty="0"/>
              <a:t>Click the style sheet to edit the subtitle</a:t>
            </a:r>
          </a:p>
        </p:txBody>
      </p:sp>
      <p:sp>
        <p:nvSpPr>
          <p:cNvPr id="5" name="Title 7"/>
          <p:cNvSpPr txBox="1">
            <a:spLocks/>
          </p:cNvSpPr>
          <p:nvPr userDrawn="1"/>
        </p:nvSpPr>
        <p:spPr>
          <a:xfrm rot="20328015">
            <a:off x="4507460" y="2232340"/>
            <a:ext cx="3373645" cy="607216"/>
          </a:xfrm>
          <a:prstGeom prst="rect">
            <a:avLst/>
          </a:prstGeom>
          <a:noFill/>
          <a:ln w="38100">
            <a:solidFill>
              <a:schemeClr val="accent2">
                <a:lumMod val="90000"/>
                <a:lumOff val="10000"/>
              </a:schemeClr>
            </a:solidFill>
          </a:ln>
        </p:spPr>
        <p:txBody>
          <a:bodyPr lIns="0" tIns="0" rIns="0" bIns="0" anchor="ctr" anchorCtr="1">
            <a:noAutofit/>
          </a:bodyPr>
          <a:lstStyle>
            <a:lvl1pPr algn="l" rtl="0" eaLnBrk="1" fontAlgn="base" hangingPunct="1">
              <a:lnSpc>
                <a:spcPct val="100000"/>
              </a:lnSpc>
              <a:spcBef>
                <a:spcPct val="0"/>
              </a:spcBef>
              <a:spcAft>
                <a:spcPct val="0"/>
              </a:spcAft>
              <a:defRPr sz="4000" b="1" baseline="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000" b="1">
                <a:solidFill>
                  <a:schemeClr val="tx1"/>
                </a:solidFill>
                <a:latin typeface="Arial" charset="0"/>
                <a:ea typeface="ＭＳ Ｐゴシック" charset="-128"/>
              </a:defRPr>
            </a:lvl2pPr>
            <a:lvl3pPr algn="l" rtl="0" eaLnBrk="1" fontAlgn="base" hangingPunct="1">
              <a:spcBef>
                <a:spcPct val="0"/>
              </a:spcBef>
              <a:spcAft>
                <a:spcPct val="0"/>
              </a:spcAft>
              <a:defRPr sz="2000" b="1">
                <a:solidFill>
                  <a:schemeClr val="tx1"/>
                </a:solidFill>
                <a:latin typeface="Arial" charset="0"/>
                <a:ea typeface="ＭＳ Ｐゴシック" charset="-128"/>
              </a:defRPr>
            </a:lvl3pPr>
            <a:lvl4pPr algn="l" rtl="0" eaLnBrk="1" fontAlgn="base" hangingPunct="1">
              <a:spcBef>
                <a:spcPct val="0"/>
              </a:spcBef>
              <a:spcAft>
                <a:spcPct val="0"/>
              </a:spcAft>
              <a:defRPr sz="2000" b="1">
                <a:solidFill>
                  <a:schemeClr val="tx1"/>
                </a:solidFill>
                <a:latin typeface="Arial" charset="0"/>
                <a:ea typeface="ＭＳ Ｐゴシック" charset="-128"/>
              </a:defRPr>
            </a:lvl4pPr>
            <a:lvl5pPr algn="l" rtl="0" eaLnBrk="1" fontAlgn="base" hangingPunct="1">
              <a:spcBef>
                <a:spcPct val="0"/>
              </a:spcBef>
              <a:spcAft>
                <a:spcPct val="0"/>
              </a:spcAft>
              <a:defRPr sz="2000" b="1">
                <a:solidFill>
                  <a:schemeClr val="tx1"/>
                </a:solidFill>
                <a:latin typeface="Arial" charset="0"/>
                <a:ea typeface="ＭＳ Ｐゴシック" charset="-128"/>
              </a:defRPr>
            </a:lvl5pPr>
            <a:lvl6pPr marL="457200" algn="l" rtl="0" eaLnBrk="1" fontAlgn="base" hangingPunct="1">
              <a:spcBef>
                <a:spcPct val="0"/>
              </a:spcBef>
              <a:spcAft>
                <a:spcPct val="0"/>
              </a:spcAft>
              <a:defRPr sz="2000" b="1">
                <a:solidFill>
                  <a:schemeClr val="tx1"/>
                </a:solidFill>
                <a:latin typeface="Arial" charset="0"/>
                <a:ea typeface="ヒラギノ角ゴ Pro W3" charset="0"/>
              </a:defRPr>
            </a:lvl6pPr>
            <a:lvl7pPr marL="914400" algn="l" rtl="0" eaLnBrk="1" fontAlgn="base" hangingPunct="1">
              <a:spcBef>
                <a:spcPct val="0"/>
              </a:spcBef>
              <a:spcAft>
                <a:spcPct val="0"/>
              </a:spcAft>
              <a:defRPr sz="2000" b="1">
                <a:solidFill>
                  <a:schemeClr val="tx1"/>
                </a:solidFill>
                <a:latin typeface="Arial" charset="0"/>
                <a:ea typeface="ヒラギノ角ゴ Pro W3" charset="0"/>
              </a:defRPr>
            </a:lvl7pPr>
            <a:lvl8pPr marL="1371600" algn="l" rtl="0" eaLnBrk="1" fontAlgn="base" hangingPunct="1">
              <a:spcBef>
                <a:spcPct val="0"/>
              </a:spcBef>
              <a:spcAft>
                <a:spcPct val="0"/>
              </a:spcAft>
              <a:defRPr sz="2000" b="1">
                <a:solidFill>
                  <a:schemeClr val="tx1"/>
                </a:solidFill>
                <a:latin typeface="Arial" charset="0"/>
                <a:ea typeface="ヒラギノ角ゴ Pro W3" charset="0"/>
              </a:defRPr>
            </a:lvl8pPr>
            <a:lvl9pPr marL="1828800" algn="l" rtl="0" eaLnBrk="1" fontAlgn="base" hangingPunct="1">
              <a:spcBef>
                <a:spcPct val="0"/>
              </a:spcBef>
              <a:spcAft>
                <a:spcPct val="0"/>
              </a:spcAft>
              <a:defRPr sz="2000" b="1">
                <a:solidFill>
                  <a:schemeClr val="tx1"/>
                </a:solidFill>
                <a:latin typeface="Arial" charset="0"/>
                <a:ea typeface="ヒラギノ角ゴ Pro W3" charset="0"/>
              </a:defRPr>
            </a:lvl9pPr>
          </a:lstStyle>
          <a:p>
            <a:pPr defTabSz="914400"/>
            <a:r>
              <a:rPr lang="en-US" sz="3200" kern="0" dirty="0">
                <a:solidFill>
                  <a:schemeClr val="accent2">
                    <a:lumMod val="90000"/>
                    <a:lumOff val="10000"/>
                  </a:schemeClr>
                </a:solidFill>
              </a:rPr>
              <a:t>CONFIDENTIAL</a:t>
            </a:r>
            <a:endParaRPr lang="de-DE" sz="3200" kern="0" dirty="0">
              <a:solidFill>
                <a:schemeClr val="accent2">
                  <a:lumMod val="90000"/>
                  <a:lumOff val="10000"/>
                </a:schemeClr>
              </a:solidFill>
            </a:endParaRPr>
          </a:p>
        </p:txBody>
      </p:sp>
    </p:spTree>
    <p:extLst>
      <p:ext uri="{BB962C8B-B14F-4D97-AF65-F5344CB8AC3E}">
        <p14:creationId xmlns:p14="http://schemas.microsoft.com/office/powerpoint/2010/main" val="778783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 STRICTLY CONFIDENTIAL">
    <p:spTree>
      <p:nvGrpSpPr>
        <p:cNvPr id="1" name=""/>
        <p:cNvGrpSpPr/>
        <p:nvPr/>
      </p:nvGrpSpPr>
      <p:grpSpPr>
        <a:xfrm>
          <a:off x="0" y="0"/>
          <a:ext cx="0" cy="0"/>
          <a:chOff x="0" y="0"/>
          <a:chExt cx="0" cy="0"/>
        </a:xfrm>
      </p:grpSpPr>
      <p:sp>
        <p:nvSpPr>
          <p:cNvPr id="4" name="Text Box 133"/>
          <p:cNvSpPr txBox="1">
            <a:spLocks noChangeArrowheads="1"/>
          </p:cNvSpPr>
          <p:nvPr userDrawn="1"/>
        </p:nvSpPr>
        <p:spPr bwMode="auto">
          <a:xfrm>
            <a:off x="0" y="6316257"/>
            <a:ext cx="3935760" cy="431800"/>
          </a:xfrm>
          <a:prstGeom prst="rect">
            <a:avLst/>
          </a:prstGeom>
          <a:noFill/>
          <a:ln w="9525">
            <a:noFill/>
            <a:miter lim="800000"/>
            <a:headEnd/>
            <a:tailEnd/>
          </a:ln>
          <a:effectLst/>
        </p:spPr>
        <p:txBody>
          <a:bodyPr wrap="none" lIns="720000" tIns="36000" rIns="180000" bIns="36000" anchor="t" anchorCtr="0"/>
          <a:lstStyle/>
          <a:p>
            <a:pPr>
              <a:lnSpc>
                <a:spcPts val="1200"/>
              </a:lnSpc>
              <a:spcBef>
                <a:spcPts val="0"/>
              </a:spcBef>
              <a:defRPr/>
            </a:pPr>
            <a:r>
              <a:rPr lang="en-US" sz="1000" dirty="0">
                <a:solidFill>
                  <a:schemeClr val="tx2"/>
                </a:solidFill>
                <a:latin typeface="Arial" pitchFamily="34" charset="0"/>
                <a:ea typeface="ＭＳ Ｐゴシック" charset="-128"/>
              </a:rPr>
              <a:t>©</a:t>
            </a:r>
            <a:r>
              <a:rPr lang="en-US" sz="1000" baseline="0" dirty="0">
                <a:solidFill>
                  <a:schemeClr val="tx2"/>
                </a:solidFill>
                <a:latin typeface="Arial" pitchFamily="34" charset="0"/>
                <a:ea typeface="ＭＳ Ｐゴシック" charset="-128"/>
              </a:rPr>
              <a:t> </a:t>
            </a:r>
            <a:r>
              <a:rPr lang="en-US" sz="1000" dirty="0" err="1">
                <a:solidFill>
                  <a:schemeClr val="tx2"/>
                </a:solidFill>
                <a:latin typeface="Arial" pitchFamily="34" charset="0"/>
                <a:ea typeface="ＭＳ Ｐゴシック" charset="-128"/>
              </a:rPr>
              <a:t>Sivantos</a:t>
            </a:r>
            <a:r>
              <a:rPr lang="en-US" sz="1000" baseline="0" dirty="0">
                <a:solidFill>
                  <a:schemeClr val="tx2"/>
                </a:solidFill>
                <a:latin typeface="Arial" pitchFamily="34" charset="0"/>
                <a:ea typeface="ＭＳ Ｐゴシック" charset="-128"/>
              </a:rPr>
              <a:t> Pte. Ltd.</a:t>
            </a:r>
            <a:r>
              <a:rPr lang="en-US" sz="1000" dirty="0">
                <a:solidFill>
                  <a:schemeClr val="tx2"/>
                </a:solidFill>
                <a:latin typeface="Arial" pitchFamily="34" charset="0"/>
                <a:ea typeface="ＭＳ Ｐゴシック" charset="-128"/>
              </a:rPr>
              <a:t> 2017. All rights reserved.</a:t>
            </a:r>
          </a:p>
          <a:p>
            <a:pPr>
              <a:lnSpc>
                <a:spcPts val="1200"/>
              </a:lnSpc>
              <a:spcBef>
                <a:spcPts val="0"/>
              </a:spcBef>
              <a:defRPr/>
            </a:pPr>
            <a:r>
              <a:rPr lang="en-US" sz="1000" dirty="0" err="1">
                <a:solidFill>
                  <a:schemeClr val="tx2"/>
                </a:solidFill>
                <a:latin typeface="Arial" pitchFamily="34" charset="0"/>
                <a:ea typeface="ＭＳ Ｐゴシック" charset="-128"/>
              </a:rPr>
              <a:t>Sivantos</a:t>
            </a:r>
            <a:r>
              <a:rPr lang="en-US" sz="1000" dirty="0">
                <a:solidFill>
                  <a:schemeClr val="tx2"/>
                </a:solidFill>
                <a:latin typeface="Arial" pitchFamily="34" charset="0"/>
                <a:ea typeface="ＭＳ Ｐゴシック" charset="-128"/>
              </a:rPr>
              <a:t> is a trademark licensee of Siemens AG</a:t>
            </a:r>
          </a:p>
        </p:txBody>
      </p:sp>
      <p:sp>
        <p:nvSpPr>
          <p:cNvPr id="7" name="Rectangle 115"/>
          <p:cNvSpPr>
            <a:spLocks noGrp="1" noChangeArrowheads="1"/>
          </p:cNvSpPr>
          <p:nvPr>
            <p:ph type="ctrTitle" hasCustomPrompt="1"/>
          </p:nvPr>
        </p:nvSpPr>
        <p:spPr bwMode="gray">
          <a:xfrm>
            <a:off x="719403" y="4077072"/>
            <a:ext cx="8304000" cy="1440000"/>
          </a:xfrm>
          <a:prstGeom prst="rect">
            <a:avLst/>
          </a:prstGeom>
          <a:solidFill>
            <a:schemeClr val="bg1">
              <a:alpha val="90000"/>
            </a:schemeClr>
          </a:solidFill>
        </p:spPr>
        <p:txBody>
          <a:bodyPr wrap="square" lIns="180000" tIns="0" rIns="0" bIns="0" anchor="ctr" anchorCtr="0">
            <a:normAutofit/>
          </a:bodyPr>
          <a:lstStyle>
            <a:lvl1pPr>
              <a:lnSpc>
                <a:spcPct val="100000"/>
              </a:lnSpc>
              <a:defRPr sz="4000" smtClean="0">
                <a:solidFill>
                  <a:srgbClr val="878786"/>
                </a:solidFill>
                <a:latin typeface="Arial" pitchFamily="34" charset="0"/>
              </a:defRPr>
            </a:lvl1pPr>
          </a:lstStyle>
          <a:p>
            <a:r>
              <a:rPr lang="en-US" noProof="0" dirty="0"/>
              <a:t>Click the style sheet to </a:t>
            </a:r>
            <a:br>
              <a:rPr lang="en-US" noProof="0" dirty="0"/>
            </a:br>
            <a:r>
              <a:rPr lang="en-US" noProof="0" dirty="0"/>
              <a:t>edit the title</a:t>
            </a:r>
          </a:p>
        </p:txBody>
      </p:sp>
      <p:sp>
        <p:nvSpPr>
          <p:cNvPr id="8" name="cdtRectangle 116 Id57351"/>
          <p:cNvSpPr>
            <a:spLocks noGrp="1" noChangeArrowheads="1"/>
          </p:cNvSpPr>
          <p:nvPr>
            <p:ph type="subTitle" idx="1" hasCustomPrompt="1"/>
            <p:custDataLst>
              <p:tags r:id="rId1"/>
            </p:custDataLst>
          </p:nvPr>
        </p:nvSpPr>
        <p:spPr bwMode="gray">
          <a:xfrm>
            <a:off x="719403" y="5517569"/>
            <a:ext cx="8304000" cy="396000"/>
          </a:xfrm>
          <a:solidFill>
            <a:srgbClr val="FFFFFF">
              <a:alpha val="90000"/>
            </a:srgbClr>
          </a:solidFill>
        </p:spPr>
        <p:txBody>
          <a:bodyPr wrap="square" lIns="180000" tIns="0" rIns="0" bIns="0" anchor="t" anchorCtr="0">
            <a:normAutofit/>
          </a:bodyPr>
          <a:lstStyle>
            <a:lvl1pPr marL="0" marR="0" indent="0" algn="l" defTabSz="914400" rtl="0" eaLnBrk="1" fontAlgn="base" latinLnBrk="0" hangingPunct="1">
              <a:lnSpc>
                <a:spcPct val="110000"/>
              </a:lnSpc>
              <a:spcBef>
                <a:spcPct val="0"/>
              </a:spcBef>
              <a:spcAft>
                <a:spcPct val="0"/>
              </a:spcAft>
              <a:buClr>
                <a:schemeClr val="accent1"/>
              </a:buClr>
              <a:buSzTx/>
              <a:buFont typeface="Arial" pitchFamily="34" charset="0"/>
              <a:buNone/>
              <a:tabLst/>
              <a:defRPr sz="2000" baseline="0" smtClean="0">
                <a:solidFill>
                  <a:schemeClr val="tx1"/>
                </a:solidFill>
                <a:latin typeface="Arial" pitchFamily="34" charset="0"/>
              </a:defRPr>
            </a:lvl1pPr>
          </a:lstStyle>
          <a:p>
            <a:r>
              <a:rPr lang="en-US" dirty="0"/>
              <a:t>Click the style sheet to edit the subtitle</a:t>
            </a:r>
          </a:p>
        </p:txBody>
      </p:sp>
      <p:sp>
        <p:nvSpPr>
          <p:cNvPr id="5" name="Title 7"/>
          <p:cNvSpPr txBox="1">
            <a:spLocks/>
          </p:cNvSpPr>
          <p:nvPr userDrawn="1"/>
        </p:nvSpPr>
        <p:spPr>
          <a:xfrm rot="20328015">
            <a:off x="3204226" y="2380496"/>
            <a:ext cx="5216161" cy="607216"/>
          </a:xfrm>
          <a:prstGeom prst="rect">
            <a:avLst/>
          </a:prstGeom>
          <a:noFill/>
          <a:ln w="38100">
            <a:solidFill>
              <a:schemeClr val="accent2">
                <a:lumMod val="90000"/>
                <a:lumOff val="10000"/>
              </a:schemeClr>
            </a:solidFill>
          </a:ln>
        </p:spPr>
        <p:txBody>
          <a:bodyPr lIns="0" tIns="0" rIns="0" bIns="0" anchor="ctr" anchorCtr="1">
            <a:noAutofit/>
          </a:bodyPr>
          <a:lstStyle>
            <a:lvl1pPr algn="l" rtl="0" eaLnBrk="1" fontAlgn="base" hangingPunct="1">
              <a:lnSpc>
                <a:spcPct val="100000"/>
              </a:lnSpc>
              <a:spcBef>
                <a:spcPct val="0"/>
              </a:spcBef>
              <a:spcAft>
                <a:spcPct val="0"/>
              </a:spcAft>
              <a:defRPr sz="4000" b="1" baseline="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000" b="1">
                <a:solidFill>
                  <a:schemeClr val="tx1"/>
                </a:solidFill>
                <a:latin typeface="Arial" charset="0"/>
                <a:ea typeface="ＭＳ Ｐゴシック" charset="-128"/>
              </a:defRPr>
            </a:lvl2pPr>
            <a:lvl3pPr algn="l" rtl="0" eaLnBrk="1" fontAlgn="base" hangingPunct="1">
              <a:spcBef>
                <a:spcPct val="0"/>
              </a:spcBef>
              <a:spcAft>
                <a:spcPct val="0"/>
              </a:spcAft>
              <a:defRPr sz="2000" b="1">
                <a:solidFill>
                  <a:schemeClr val="tx1"/>
                </a:solidFill>
                <a:latin typeface="Arial" charset="0"/>
                <a:ea typeface="ＭＳ Ｐゴシック" charset="-128"/>
              </a:defRPr>
            </a:lvl3pPr>
            <a:lvl4pPr algn="l" rtl="0" eaLnBrk="1" fontAlgn="base" hangingPunct="1">
              <a:spcBef>
                <a:spcPct val="0"/>
              </a:spcBef>
              <a:spcAft>
                <a:spcPct val="0"/>
              </a:spcAft>
              <a:defRPr sz="2000" b="1">
                <a:solidFill>
                  <a:schemeClr val="tx1"/>
                </a:solidFill>
                <a:latin typeface="Arial" charset="0"/>
                <a:ea typeface="ＭＳ Ｐゴシック" charset="-128"/>
              </a:defRPr>
            </a:lvl4pPr>
            <a:lvl5pPr algn="l" rtl="0" eaLnBrk="1" fontAlgn="base" hangingPunct="1">
              <a:spcBef>
                <a:spcPct val="0"/>
              </a:spcBef>
              <a:spcAft>
                <a:spcPct val="0"/>
              </a:spcAft>
              <a:defRPr sz="2000" b="1">
                <a:solidFill>
                  <a:schemeClr val="tx1"/>
                </a:solidFill>
                <a:latin typeface="Arial" charset="0"/>
                <a:ea typeface="ＭＳ Ｐゴシック" charset="-128"/>
              </a:defRPr>
            </a:lvl5pPr>
            <a:lvl6pPr marL="457200" algn="l" rtl="0" eaLnBrk="1" fontAlgn="base" hangingPunct="1">
              <a:spcBef>
                <a:spcPct val="0"/>
              </a:spcBef>
              <a:spcAft>
                <a:spcPct val="0"/>
              </a:spcAft>
              <a:defRPr sz="2000" b="1">
                <a:solidFill>
                  <a:schemeClr val="tx1"/>
                </a:solidFill>
                <a:latin typeface="Arial" charset="0"/>
                <a:ea typeface="ヒラギノ角ゴ Pro W3" charset="0"/>
              </a:defRPr>
            </a:lvl6pPr>
            <a:lvl7pPr marL="914400" algn="l" rtl="0" eaLnBrk="1" fontAlgn="base" hangingPunct="1">
              <a:spcBef>
                <a:spcPct val="0"/>
              </a:spcBef>
              <a:spcAft>
                <a:spcPct val="0"/>
              </a:spcAft>
              <a:defRPr sz="2000" b="1">
                <a:solidFill>
                  <a:schemeClr val="tx1"/>
                </a:solidFill>
                <a:latin typeface="Arial" charset="0"/>
                <a:ea typeface="ヒラギノ角ゴ Pro W3" charset="0"/>
              </a:defRPr>
            </a:lvl7pPr>
            <a:lvl8pPr marL="1371600" algn="l" rtl="0" eaLnBrk="1" fontAlgn="base" hangingPunct="1">
              <a:spcBef>
                <a:spcPct val="0"/>
              </a:spcBef>
              <a:spcAft>
                <a:spcPct val="0"/>
              </a:spcAft>
              <a:defRPr sz="2000" b="1">
                <a:solidFill>
                  <a:schemeClr val="tx1"/>
                </a:solidFill>
                <a:latin typeface="Arial" charset="0"/>
                <a:ea typeface="ヒラギノ角ゴ Pro W3" charset="0"/>
              </a:defRPr>
            </a:lvl8pPr>
            <a:lvl9pPr marL="1828800" algn="l" rtl="0" eaLnBrk="1" fontAlgn="base" hangingPunct="1">
              <a:spcBef>
                <a:spcPct val="0"/>
              </a:spcBef>
              <a:spcAft>
                <a:spcPct val="0"/>
              </a:spcAft>
              <a:defRPr sz="2000" b="1">
                <a:solidFill>
                  <a:schemeClr val="tx1"/>
                </a:solidFill>
                <a:latin typeface="Arial" charset="0"/>
                <a:ea typeface="ヒラギノ角ゴ Pro W3" charset="0"/>
              </a:defRPr>
            </a:lvl9pPr>
          </a:lstStyle>
          <a:p>
            <a:pPr defTabSz="914400"/>
            <a:r>
              <a:rPr lang="en-US" sz="3200" kern="0" dirty="0">
                <a:solidFill>
                  <a:schemeClr val="accent2">
                    <a:lumMod val="90000"/>
                    <a:lumOff val="10000"/>
                  </a:schemeClr>
                </a:solidFill>
              </a:rPr>
              <a:t>STRICTLY CONFIDENTIAL</a:t>
            </a:r>
            <a:endParaRPr lang="de-DE" sz="3200" kern="0" dirty="0">
              <a:solidFill>
                <a:schemeClr val="accent2">
                  <a:lumMod val="90000"/>
                  <a:lumOff val="10000"/>
                </a:schemeClr>
              </a:solidFill>
            </a:endParaRPr>
          </a:p>
        </p:txBody>
      </p:sp>
    </p:spTree>
    <p:extLst>
      <p:ext uri="{BB962C8B-B14F-4D97-AF65-F5344CB8AC3E}">
        <p14:creationId xmlns:p14="http://schemas.microsoft.com/office/powerpoint/2010/main" val="381246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object (lar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12192000" cy="1026000"/>
          </a:xfrm>
          <a:prstGeom prst="rect">
            <a:avLst/>
          </a:prstGeom>
        </p:spPr>
        <p:txBody>
          <a:bodyPr/>
          <a:lstStyle>
            <a:lvl1pPr>
              <a:defRPr b="1" baseline="0">
                <a:solidFill>
                  <a:schemeClr val="tx1"/>
                </a:solidFill>
              </a:defRPr>
            </a:lvl1pPr>
          </a:lstStyle>
          <a:p>
            <a:r>
              <a:rPr lang="en-US" noProof="0" dirty="0"/>
              <a:t>Click the style sheet to edit the title</a:t>
            </a:r>
            <a:br>
              <a:rPr lang="en-US" noProof="0" dirty="0"/>
            </a:br>
            <a:endParaRPr lang="de-DE" dirty="0"/>
          </a:p>
        </p:txBody>
      </p:sp>
      <p:sp>
        <p:nvSpPr>
          <p:cNvPr id="7" name="Inhaltsplatzhalter 2"/>
          <p:cNvSpPr>
            <a:spLocks noGrp="1"/>
          </p:cNvSpPr>
          <p:nvPr>
            <p:ph idx="1" hasCustomPrompt="1"/>
          </p:nvPr>
        </p:nvSpPr>
        <p:spPr>
          <a:xfrm>
            <a:off x="719666" y="1440000"/>
            <a:ext cx="10848943" cy="4680000"/>
          </a:xfrm>
        </p:spPr>
        <p:txBody>
          <a:bodyPr/>
          <a:lstStyle>
            <a:lvl1pPr marL="180000" indent="-180000" algn="l" rtl="0" eaLnBrk="1" fontAlgn="base" hangingPunct="1">
              <a:lnSpc>
                <a:spcPct val="110000"/>
              </a:lnSpc>
              <a:spcBef>
                <a:spcPct val="0"/>
              </a:spcBef>
              <a:spcAft>
                <a:spcPct val="0"/>
              </a:spcAft>
              <a:buClr>
                <a:srgbClr val="005CC4"/>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1pPr>
            <a:lvl2pPr marL="180000" indent="-180000" algn="l" rtl="0" eaLnBrk="1" fontAlgn="base" hangingPunct="1">
              <a:lnSpc>
                <a:spcPct val="110000"/>
              </a:lnSpc>
              <a:spcBef>
                <a:spcPct val="0"/>
              </a:spcBef>
              <a:spcAft>
                <a:spcPct val="0"/>
              </a:spcAft>
              <a:buClr>
                <a:srgbClr val="005CC4"/>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2pPr>
            <a:lvl3pPr marL="360000" indent="-180000" algn="l" rtl="0" eaLnBrk="1" fontAlgn="base" hangingPunct="1">
              <a:lnSpc>
                <a:spcPct val="110000"/>
              </a:lnSpc>
              <a:spcBef>
                <a:spcPct val="0"/>
              </a:spcBef>
              <a:spcAft>
                <a:spcPct val="0"/>
              </a:spcAft>
              <a:buClr>
                <a:srgbClr val="005CC4"/>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3pPr>
            <a:lvl4pPr marL="540000" indent="-180000" algn="l" rtl="0" eaLnBrk="1" fontAlgn="base" hangingPunct="1">
              <a:lnSpc>
                <a:spcPct val="110000"/>
              </a:lnSpc>
              <a:spcBef>
                <a:spcPct val="0"/>
              </a:spcBef>
              <a:spcAft>
                <a:spcPct val="0"/>
              </a:spcAft>
              <a:buClr>
                <a:srgbClr val="005CC4"/>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4pPr>
            <a:lvl5pPr marL="720000" marR="0" indent="-180000" algn="l" defTabSz="914400" rtl="0" eaLnBrk="1" fontAlgn="base" latinLnBrk="0" hangingPunct="1">
              <a:lnSpc>
                <a:spcPct val="110000"/>
              </a:lnSpc>
              <a:spcBef>
                <a:spcPct val="0"/>
              </a:spcBef>
              <a:spcAft>
                <a:spcPct val="0"/>
              </a:spcAft>
              <a:buClr>
                <a:srgbClr val="005CC4"/>
              </a:buClr>
              <a:buSzPct val="125000"/>
              <a:buFont typeface="Arial" pitchFamily="34" charset="0"/>
              <a:buChar char="•"/>
              <a:tabLst/>
              <a:defRPr lang="en-US" sz="1800" noProof="0" dirty="0">
                <a:solidFill>
                  <a:schemeClr val="tx1"/>
                </a:solidFill>
                <a:latin typeface="Arial" pitchFamily="34" charset="0"/>
                <a:ea typeface="+mn-ea"/>
                <a:cs typeface="Arial" pitchFamily="34" charset="0"/>
              </a:defRPr>
            </a:lvl5pPr>
            <a:lvl6pPr marL="900000">
              <a:defRPr sz="2000"/>
            </a:lvl6pPr>
          </a:lstStyle>
          <a:p>
            <a:pPr lvl="0"/>
            <a:r>
              <a:rPr lang="en-US" noProof="0" dirty="0"/>
              <a:t>Click the style sheet to edit the copy</a:t>
            </a:r>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3" name="Slide Number Placeholder 2"/>
          <p:cNvSpPr>
            <a:spLocks noGrp="1"/>
          </p:cNvSpPr>
          <p:nvPr>
            <p:ph type="sldNum" sz="quarter" idx="10"/>
          </p:nvPr>
        </p:nvSpPr>
        <p:spPr/>
        <p:txBody>
          <a:bodyPr/>
          <a:lstStyle/>
          <a:p>
            <a:fld id="{C095F121-2441-4CB0-8152-64BD920984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One object_RESTRICTE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12192000" cy="1026000"/>
          </a:xfrm>
          <a:prstGeom prst="rect">
            <a:avLst/>
          </a:prstGeom>
        </p:spPr>
        <p:txBody>
          <a:bodyPr/>
          <a:lstStyle>
            <a:lvl1pPr>
              <a:defRPr b="1" baseline="0">
                <a:solidFill>
                  <a:schemeClr val="tx1"/>
                </a:solidFill>
              </a:defRPr>
            </a:lvl1pPr>
          </a:lstStyle>
          <a:p>
            <a:r>
              <a:rPr lang="en-US" noProof="0" dirty="0"/>
              <a:t>Click the style sheet to edit the title</a:t>
            </a:r>
            <a:br>
              <a:rPr lang="en-US" noProof="0" dirty="0"/>
            </a:br>
            <a:endParaRPr lang="de-DE" dirty="0"/>
          </a:p>
        </p:txBody>
      </p:sp>
      <p:sp>
        <p:nvSpPr>
          <p:cNvPr id="7" name="Inhaltsplatzhalter 2"/>
          <p:cNvSpPr>
            <a:spLocks noGrp="1"/>
          </p:cNvSpPr>
          <p:nvPr>
            <p:ph idx="1" hasCustomPrompt="1"/>
          </p:nvPr>
        </p:nvSpPr>
        <p:spPr>
          <a:xfrm>
            <a:off x="719666" y="1440000"/>
            <a:ext cx="10848943" cy="4680000"/>
          </a:xfrm>
        </p:spPr>
        <p:txBody>
          <a:bodyPr/>
          <a:lstStyle>
            <a:lvl1pPr marL="18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1pPr>
            <a:lvl2pPr marL="18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2pPr>
            <a:lvl3pPr marL="36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3pPr>
            <a:lvl4pPr marL="540000" indent="-180000" algn="l" rtl="0" eaLnBrk="1" fontAlgn="base" hangingPunct="1">
              <a:lnSpc>
                <a:spcPct val="110000"/>
              </a:lnSpc>
              <a:spcBef>
                <a:spcPct val="0"/>
              </a:spcBef>
              <a:spcAft>
                <a:spcPct val="0"/>
              </a:spcAft>
              <a:buClr>
                <a:schemeClr val="accent2">
                  <a:lumMod val="75000"/>
                  <a:lumOff val="25000"/>
                </a:schemeClr>
              </a:buClr>
              <a:buSzPct val="125000"/>
              <a:buFont typeface="Arial" pitchFamily="34" charset="0"/>
              <a:buChar char="•"/>
              <a:defRPr lang="en-US" sz="1800" noProof="0" dirty="0" smtClean="0">
                <a:solidFill>
                  <a:schemeClr val="tx1"/>
                </a:solidFill>
                <a:latin typeface="Arial" pitchFamily="34" charset="0"/>
                <a:ea typeface="+mn-ea"/>
                <a:cs typeface="Arial" pitchFamily="34" charset="0"/>
              </a:defRPr>
            </a:lvl4pPr>
            <a:lvl5pPr marL="720000" marR="0" indent="-180000" algn="l" defTabSz="914400" rtl="0" eaLnBrk="1" fontAlgn="base" latinLnBrk="0" hangingPunct="1">
              <a:lnSpc>
                <a:spcPct val="110000"/>
              </a:lnSpc>
              <a:spcBef>
                <a:spcPct val="0"/>
              </a:spcBef>
              <a:spcAft>
                <a:spcPct val="0"/>
              </a:spcAft>
              <a:buClr>
                <a:schemeClr val="accent2">
                  <a:lumMod val="75000"/>
                  <a:lumOff val="25000"/>
                </a:schemeClr>
              </a:buClr>
              <a:buSzPct val="125000"/>
              <a:buFont typeface="Arial" pitchFamily="34" charset="0"/>
              <a:buChar char="•"/>
              <a:tabLst/>
              <a:defRPr lang="en-US" sz="1800" noProof="0" dirty="0">
                <a:solidFill>
                  <a:schemeClr val="tx1"/>
                </a:solidFill>
                <a:latin typeface="Arial" pitchFamily="34" charset="0"/>
                <a:ea typeface="+mn-ea"/>
                <a:cs typeface="Arial" pitchFamily="34" charset="0"/>
              </a:defRPr>
            </a:lvl5pPr>
            <a:lvl6pPr marL="900000">
              <a:defRPr sz="2000"/>
            </a:lvl6pPr>
          </a:lstStyle>
          <a:p>
            <a:pPr lvl="0"/>
            <a:r>
              <a:rPr lang="en-US" noProof="0" dirty="0"/>
              <a:t>Click the style sheet to edit the copy</a:t>
            </a:r>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sp>
        <p:nvSpPr>
          <p:cNvPr id="3" name="Slide Number Placeholder 2"/>
          <p:cNvSpPr>
            <a:spLocks noGrp="1"/>
          </p:cNvSpPr>
          <p:nvPr>
            <p:ph type="sldNum" sz="quarter" idx="10"/>
          </p:nvPr>
        </p:nvSpPr>
        <p:spPr/>
        <p:txBody>
          <a:bodyPr/>
          <a:lstStyle/>
          <a:p>
            <a:fld id="{C095F121-2441-4CB0-8152-64BD920984F5}" type="slidenum">
              <a:rPr lang="en-US" smtClean="0"/>
              <a:pPr/>
              <a:t>‹#›</a:t>
            </a:fld>
            <a:endParaRPr lang="en-US" dirty="0"/>
          </a:p>
        </p:txBody>
      </p:sp>
      <p:sp>
        <p:nvSpPr>
          <p:cNvPr id="5" name="TextBox 4"/>
          <p:cNvSpPr txBox="1"/>
          <p:nvPr userDrawn="1"/>
        </p:nvSpPr>
        <p:spPr>
          <a:xfrm>
            <a:off x="4982372" y="6493364"/>
            <a:ext cx="2232248" cy="365125"/>
          </a:xfrm>
          <a:prstGeom prst="rect">
            <a:avLst/>
          </a:prstGeom>
          <a:noFill/>
        </p:spPr>
        <p:txBody>
          <a:bodyPr wrap="square" lIns="0" tIns="0" rIns="0" bIns="0" rtlCol="0" anchor="ctr" anchorCtr="1">
            <a:noAutofit/>
          </a:bodyPr>
          <a:lstStyle/>
          <a:p>
            <a:pPr algn="ctr">
              <a:lnSpc>
                <a:spcPct val="110000"/>
              </a:lnSpc>
              <a:spcBef>
                <a:spcPts val="0"/>
              </a:spcBef>
            </a:pPr>
            <a:r>
              <a:rPr lang="de-DE" sz="1200" dirty="0">
                <a:solidFill>
                  <a:schemeClr val="tx1"/>
                </a:solidFill>
              </a:rPr>
              <a:t>RESTRICTED</a:t>
            </a:r>
            <a:endParaRPr lang="en-US" sz="1200" dirty="0" err="1">
              <a:solidFill>
                <a:schemeClr val="tx1"/>
              </a:solidFill>
            </a:endParaRPr>
          </a:p>
        </p:txBody>
      </p:sp>
    </p:spTree>
    <p:extLst>
      <p:ext uri="{BB962C8B-B14F-4D97-AF65-F5344CB8AC3E}">
        <p14:creationId xmlns:p14="http://schemas.microsoft.com/office/powerpoint/2010/main" val="1528843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6"/>
            </p:custDataLst>
            <p:extLst>
              <p:ext uri="{D42A27DB-BD31-4B8C-83A1-F6EECF244321}">
                <p14:modId xmlns:p14="http://schemas.microsoft.com/office/powerpoint/2010/main" val="33567190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64" name="think-cell Slide" r:id="rId17" imgW="270" imgH="270" progId="TCLayout.ActiveDocument.1">
                  <p:embed/>
                </p:oleObj>
              </mc:Choice>
              <mc:Fallback>
                <p:oleObj name="think-cell Slide" r:id="rId17" imgW="270" imgH="270" progId="TCLayout.ActiveDocument.1">
                  <p:embed/>
                  <p:pic>
                    <p:nvPicPr>
                      <p:cNvPr id="0" name=""/>
                      <p:cNvPicPr/>
                      <p:nvPr/>
                    </p:nvPicPr>
                    <p:blipFill>
                      <a:blip r:embed="rId18"/>
                      <a:stretch>
                        <a:fillRect/>
                      </a:stretch>
                    </p:blipFill>
                    <p:spPr>
                      <a:xfrm>
                        <a:off x="1588" y="1588"/>
                        <a:ext cx="1587" cy="1587"/>
                      </a:xfrm>
                      <a:prstGeom prst="rect">
                        <a:avLst/>
                      </a:prstGeom>
                    </p:spPr>
                  </p:pic>
                </p:oleObj>
              </mc:Fallback>
            </mc:AlternateContent>
          </a:graphicData>
        </a:graphic>
      </p:graphicFrame>
      <p:sp>
        <p:nvSpPr>
          <p:cNvPr id="3079" name="Rectangle 116"/>
          <p:cNvSpPr>
            <a:spLocks noGrp="1" noChangeArrowheads="1"/>
          </p:cNvSpPr>
          <p:nvPr>
            <p:ph type="body" idx="1"/>
          </p:nvPr>
        </p:nvSpPr>
        <p:spPr bwMode="auto">
          <a:xfrm>
            <a:off x="719665" y="1700807"/>
            <a:ext cx="10850400" cy="441919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noProof="0" dirty="0"/>
              <a:t>Click the style sheet to edit the copy</a:t>
            </a:r>
          </a:p>
          <a:p>
            <a:pPr lvl="1"/>
            <a:r>
              <a:rPr lang="en-US" noProof="0" dirty="0"/>
              <a:t>First level</a:t>
            </a:r>
          </a:p>
          <a:p>
            <a:pPr lvl="2"/>
            <a:r>
              <a:rPr lang="en-US" noProof="0" dirty="0"/>
              <a:t>Second level</a:t>
            </a:r>
          </a:p>
          <a:p>
            <a:pPr lvl="3"/>
            <a:r>
              <a:rPr lang="en-US" noProof="0" dirty="0"/>
              <a:t>Third level</a:t>
            </a:r>
          </a:p>
          <a:p>
            <a:pPr lvl="4"/>
            <a:r>
              <a:rPr lang="en-US" noProof="0" dirty="0"/>
              <a:t>Fourth level</a:t>
            </a:r>
          </a:p>
        </p:txBody>
      </p:sp>
      <p:cxnSp>
        <p:nvCxnSpPr>
          <p:cNvPr id="17" name="Straight Connector 4"/>
          <p:cNvCxnSpPr/>
          <p:nvPr/>
        </p:nvCxnSpPr>
        <p:spPr bwMode="auto">
          <a:xfrm>
            <a:off x="719403" y="1144800"/>
            <a:ext cx="11472000" cy="0"/>
          </a:xfrm>
          <a:prstGeom prst="line">
            <a:avLst/>
          </a:prstGeom>
          <a:solidFill>
            <a:schemeClr val="tx2"/>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pic>
        <p:nvPicPr>
          <p:cNvPr id="7" name="Picture 3" descr="G:\Groups\MK\05_Cross-Projects\_Sivantos\01_PROJECT_BLUE\01_logo\latest\SIVANTOS_Logos BLUE\SIVANTOS_Logos BLUE\SIVANTOS_with_Tagline\JPG\SIVANTOS_Logo_Blue_Tagline_RGB.jpg"/>
          <p:cNvPicPr>
            <a:picLocks noChangeAspect="1" noChangeArrowheads="1"/>
          </p:cNvPicPr>
          <p:nvPr userDrawn="1"/>
        </p:nvPicPr>
        <p:blipFill>
          <a:blip r:embed="rId19" cstate="screen">
            <a:extLst>
              <a:ext uri="{28A0092B-C50C-407E-A947-70E740481C1C}">
                <a14:useLocalDpi xmlns:a14="http://schemas.microsoft.com/office/drawing/2010/main"/>
              </a:ext>
            </a:extLst>
          </a:blip>
          <a:srcRect t="-77766" r="-34671"/>
          <a:stretch>
            <a:fillRect/>
          </a:stretch>
        </p:blipFill>
        <p:spPr bwMode="auto">
          <a:xfrm>
            <a:off x="10064731" y="-4725"/>
            <a:ext cx="2133619" cy="824550"/>
          </a:xfrm>
          <a:prstGeom prst="rect">
            <a:avLst/>
          </a:prstGeom>
          <a:noFill/>
        </p:spPr>
      </p:pic>
      <p:sp>
        <p:nvSpPr>
          <p:cNvPr id="8" name="Rectangle 115"/>
          <p:cNvSpPr>
            <a:spLocks noGrp="1" noChangeArrowheads="1"/>
          </p:cNvSpPr>
          <p:nvPr>
            <p:ph type="title"/>
          </p:nvPr>
        </p:nvSpPr>
        <p:spPr bwMode="auto">
          <a:xfrm>
            <a:off x="0" y="1"/>
            <a:ext cx="12198350" cy="1026238"/>
          </a:xfrm>
          <a:prstGeom prst="rect">
            <a:avLst/>
          </a:prstGeom>
          <a:noFill/>
          <a:ln w="9525">
            <a:noFill/>
            <a:miter lim="800000"/>
            <a:headEnd/>
            <a:tailEnd/>
          </a:ln>
        </p:spPr>
        <p:txBody>
          <a:bodyPr vert="horz" wrap="square" lIns="720000" tIns="334800" rIns="2829578" bIns="0" numCol="1" anchor="t" anchorCtr="0" compatLnSpc="1">
            <a:prstTxWarp prst="textNoShape">
              <a:avLst/>
            </a:prstTxWarp>
          </a:bodyPr>
          <a:lstStyle/>
          <a:p>
            <a:pPr lvl="0"/>
            <a:r>
              <a:rPr lang="en-US" noProof="0" dirty="0"/>
              <a:t>Click the style sheet to edit the title</a:t>
            </a:r>
          </a:p>
        </p:txBody>
      </p:sp>
      <p:sp>
        <p:nvSpPr>
          <p:cNvPr id="3" name="Slide Number Placeholder 2"/>
          <p:cNvSpPr>
            <a:spLocks noGrp="1"/>
          </p:cNvSpPr>
          <p:nvPr>
            <p:ph type="sldNum" sz="quarter" idx="4"/>
          </p:nvPr>
        </p:nvSpPr>
        <p:spPr>
          <a:xfrm>
            <a:off x="11136560" y="6501009"/>
            <a:ext cx="432048" cy="365125"/>
          </a:xfrm>
          <a:prstGeom prst="rect">
            <a:avLst/>
          </a:prstGeom>
        </p:spPr>
        <p:txBody>
          <a:bodyPr vert="horz" lIns="91440" tIns="45720" rIns="0" bIns="45720" rtlCol="0" anchor="ctr"/>
          <a:lstStyle>
            <a:lvl1pPr algn="r">
              <a:defRPr sz="1200">
                <a:solidFill>
                  <a:srgbClr val="4D4D4D"/>
                </a:solidFill>
              </a:defRPr>
            </a:lvl1pPr>
          </a:lstStyle>
          <a:p>
            <a:fld id="{C095F121-2441-4CB0-8152-64BD920984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4" r:id="rId1"/>
    <p:sldLayoutId id="2147483696" r:id="rId2"/>
    <p:sldLayoutId id="2147483695" r:id="rId3"/>
    <p:sldLayoutId id="2147483697" r:id="rId4"/>
    <p:sldLayoutId id="2147483701" r:id="rId5"/>
    <p:sldLayoutId id="2147483702" r:id="rId6"/>
    <p:sldLayoutId id="2147483703" r:id="rId7"/>
    <p:sldLayoutId id="2147483690" r:id="rId8"/>
    <p:sldLayoutId id="2147483698" r:id="rId9"/>
    <p:sldLayoutId id="2147483699" r:id="rId10"/>
    <p:sldLayoutId id="2147483700" r:id="rId11"/>
    <p:sldLayoutId id="2147483691" r:id="rId12"/>
    <p:sldLayoutId id="2147483689" r:id="rId13"/>
  </p:sldLayoutIdLst>
  <p:hf hdr="0" ftr="0" dt="0"/>
  <p:txStyles>
    <p:titleStyle>
      <a:lvl1pPr marL="0" indent="0" algn="l" rtl="0" eaLnBrk="1" fontAlgn="base" hangingPunct="1">
        <a:lnSpc>
          <a:spcPts val="2600"/>
        </a:lnSpc>
        <a:spcBef>
          <a:spcPct val="0"/>
        </a:spcBef>
        <a:spcAft>
          <a:spcPct val="0"/>
        </a:spcAft>
        <a:defRPr sz="24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000" b="1">
          <a:solidFill>
            <a:schemeClr val="tx1"/>
          </a:solidFill>
          <a:latin typeface="Arial" charset="0"/>
          <a:ea typeface="ＭＳ Ｐゴシック" charset="-128"/>
        </a:defRPr>
      </a:lvl2pPr>
      <a:lvl3pPr algn="l" rtl="0" eaLnBrk="1" fontAlgn="base" hangingPunct="1">
        <a:spcBef>
          <a:spcPct val="0"/>
        </a:spcBef>
        <a:spcAft>
          <a:spcPct val="0"/>
        </a:spcAft>
        <a:defRPr sz="2000" b="1">
          <a:solidFill>
            <a:schemeClr val="tx1"/>
          </a:solidFill>
          <a:latin typeface="Arial" charset="0"/>
          <a:ea typeface="ＭＳ Ｐゴシック" charset="-128"/>
        </a:defRPr>
      </a:lvl3pPr>
      <a:lvl4pPr algn="l" rtl="0" eaLnBrk="1" fontAlgn="base" hangingPunct="1">
        <a:spcBef>
          <a:spcPct val="0"/>
        </a:spcBef>
        <a:spcAft>
          <a:spcPct val="0"/>
        </a:spcAft>
        <a:defRPr sz="2000" b="1">
          <a:solidFill>
            <a:schemeClr val="tx1"/>
          </a:solidFill>
          <a:latin typeface="Arial" charset="0"/>
          <a:ea typeface="ＭＳ Ｐゴシック" charset="-128"/>
        </a:defRPr>
      </a:lvl4pPr>
      <a:lvl5pPr algn="l" rtl="0" eaLnBrk="1" fontAlgn="base" hangingPunct="1">
        <a:spcBef>
          <a:spcPct val="0"/>
        </a:spcBef>
        <a:spcAft>
          <a:spcPct val="0"/>
        </a:spcAft>
        <a:defRPr sz="2000" b="1">
          <a:solidFill>
            <a:schemeClr val="tx1"/>
          </a:solidFill>
          <a:latin typeface="Arial" charset="0"/>
          <a:ea typeface="ＭＳ Ｐゴシック" charset="-128"/>
        </a:defRPr>
      </a:lvl5pPr>
      <a:lvl6pPr marL="457200" algn="l" rtl="0" eaLnBrk="1" fontAlgn="base" hangingPunct="1">
        <a:spcBef>
          <a:spcPct val="0"/>
        </a:spcBef>
        <a:spcAft>
          <a:spcPct val="0"/>
        </a:spcAft>
        <a:defRPr sz="2000" b="1">
          <a:solidFill>
            <a:schemeClr val="tx1"/>
          </a:solidFill>
          <a:latin typeface="Arial" charset="0"/>
          <a:ea typeface="ヒラギノ角ゴ Pro W3" charset="0"/>
        </a:defRPr>
      </a:lvl6pPr>
      <a:lvl7pPr marL="914400" algn="l" rtl="0" eaLnBrk="1" fontAlgn="base" hangingPunct="1">
        <a:spcBef>
          <a:spcPct val="0"/>
        </a:spcBef>
        <a:spcAft>
          <a:spcPct val="0"/>
        </a:spcAft>
        <a:defRPr sz="2000" b="1">
          <a:solidFill>
            <a:schemeClr val="tx1"/>
          </a:solidFill>
          <a:latin typeface="Arial" charset="0"/>
          <a:ea typeface="ヒラギノ角ゴ Pro W3" charset="0"/>
        </a:defRPr>
      </a:lvl7pPr>
      <a:lvl8pPr marL="1371600" algn="l" rtl="0" eaLnBrk="1" fontAlgn="base" hangingPunct="1">
        <a:spcBef>
          <a:spcPct val="0"/>
        </a:spcBef>
        <a:spcAft>
          <a:spcPct val="0"/>
        </a:spcAft>
        <a:defRPr sz="2000" b="1">
          <a:solidFill>
            <a:schemeClr val="tx1"/>
          </a:solidFill>
          <a:latin typeface="Arial" charset="0"/>
          <a:ea typeface="ヒラギノ角ゴ Pro W3" charset="0"/>
        </a:defRPr>
      </a:lvl8pPr>
      <a:lvl9pPr marL="1828800" algn="l" rtl="0" eaLnBrk="1" fontAlgn="base" hangingPunct="1">
        <a:spcBef>
          <a:spcPct val="0"/>
        </a:spcBef>
        <a:spcAft>
          <a:spcPct val="0"/>
        </a:spcAft>
        <a:defRPr sz="2000" b="1">
          <a:solidFill>
            <a:schemeClr val="tx1"/>
          </a:solidFill>
          <a:latin typeface="Arial" charset="0"/>
          <a:ea typeface="ヒラギノ角ゴ Pro W3" charset="0"/>
        </a:defRPr>
      </a:lvl9pPr>
    </p:titleStyle>
    <p:bodyStyle>
      <a:lvl1pPr marL="180000" indent="-180000" algn="l" rtl="0" eaLnBrk="1" fontAlgn="base" hangingPunct="1">
        <a:lnSpc>
          <a:spcPct val="110000"/>
        </a:lnSpc>
        <a:spcBef>
          <a:spcPct val="0"/>
        </a:spcBef>
        <a:spcAft>
          <a:spcPct val="0"/>
        </a:spcAft>
        <a:buClr>
          <a:srgbClr val="005CA9"/>
        </a:buClr>
        <a:buSzPct val="125000"/>
        <a:buFont typeface="Arial" pitchFamily="34" charset="0"/>
        <a:buChar char="•"/>
        <a:tabLst>
          <a:tab pos="273050" algn="l"/>
        </a:tabLst>
        <a:defRPr sz="1800">
          <a:solidFill>
            <a:schemeClr val="tx1"/>
          </a:solidFill>
          <a:latin typeface="Arial" pitchFamily="34" charset="0"/>
          <a:ea typeface="+mn-ea"/>
          <a:cs typeface="Arial" pitchFamily="34" charset="0"/>
        </a:defRPr>
      </a:lvl1pPr>
      <a:lvl2pPr marL="180000" indent="-180000" algn="l" rtl="0" eaLnBrk="1" fontAlgn="base" hangingPunct="1">
        <a:lnSpc>
          <a:spcPct val="110000"/>
        </a:lnSpc>
        <a:spcBef>
          <a:spcPct val="0"/>
        </a:spcBef>
        <a:spcAft>
          <a:spcPct val="0"/>
        </a:spcAft>
        <a:buClr>
          <a:srgbClr val="005CA9"/>
        </a:buClr>
        <a:buSzPct val="125000"/>
        <a:buFont typeface="Arial" panose="020B0604020202020204" pitchFamily="34" charset="0"/>
        <a:buChar char="•"/>
        <a:tabLst/>
        <a:defRPr sz="1800">
          <a:solidFill>
            <a:schemeClr val="tx1"/>
          </a:solidFill>
          <a:latin typeface="Arial" pitchFamily="34" charset="0"/>
          <a:ea typeface="+mn-ea"/>
          <a:cs typeface="Arial" pitchFamily="34" charset="0"/>
        </a:defRPr>
      </a:lvl2pPr>
      <a:lvl3pPr marL="360000" indent="-180000" algn="l" rtl="0" eaLnBrk="1" fontAlgn="base" hangingPunct="1">
        <a:lnSpc>
          <a:spcPct val="110000"/>
        </a:lnSpc>
        <a:spcBef>
          <a:spcPct val="0"/>
        </a:spcBef>
        <a:spcAft>
          <a:spcPct val="0"/>
        </a:spcAft>
        <a:buClr>
          <a:srgbClr val="005CA9"/>
        </a:buClr>
        <a:buSzPct val="125000"/>
        <a:buFont typeface="Arial" panose="020B0604020202020204" pitchFamily="34" charset="0"/>
        <a:buChar char="•"/>
        <a:tabLst/>
        <a:defRPr sz="1800">
          <a:solidFill>
            <a:schemeClr val="tx1"/>
          </a:solidFill>
          <a:latin typeface="Arial" pitchFamily="34" charset="0"/>
          <a:ea typeface="+mn-ea"/>
          <a:cs typeface="Arial" pitchFamily="34" charset="0"/>
        </a:defRPr>
      </a:lvl3pPr>
      <a:lvl4pPr marL="540000" indent="-180000" algn="l" rtl="0" eaLnBrk="1" fontAlgn="base" hangingPunct="1">
        <a:lnSpc>
          <a:spcPct val="110000"/>
        </a:lnSpc>
        <a:spcBef>
          <a:spcPct val="0"/>
        </a:spcBef>
        <a:spcAft>
          <a:spcPct val="0"/>
        </a:spcAft>
        <a:buClr>
          <a:srgbClr val="005CA9"/>
        </a:buClr>
        <a:buSzPct val="125000"/>
        <a:buFont typeface="Arial" panose="020B0604020202020204" pitchFamily="34" charset="0"/>
        <a:buChar char="•"/>
        <a:tabLst/>
        <a:defRPr sz="1800">
          <a:solidFill>
            <a:schemeClr val="tx1"/>
          </a:solidFill>
          <a:latin typeface="Arial" pitchFamily="34" charset="0"/>
          <a:ea typeface="+mn-ea"/>
          <a:cs typeface="Arial" pitchFamily="34" charset="0"/>
        </a:defRPr>
      </a:lvl4pPr>
      <a:lvl5pPr marL="720000" marR="0" indent="-180000" algn="l" defTabSz="914400" rtl="0" eaLnBrk="1" fontAlgn="base" latinLnBrk="0" hangingPunct="1">
        <a:lnSpc>
          <a:spcPct val="110000"/>
        </a:lnSpc>
        <a:spcBef>
          <a:spcPct val="0"/>
        </a:spcBef>
        <a:spcAft>
          <a:spcPct val="0"/>
        </a:spcAft>
        <a:buClr>
          <a:srgbClr val="005CA9"/>
        </a:buClr>
        <a:buSzPct val="125000"/>
        <a:buFont typeface="Arial" panose="020B0604020202020204" pitchFamily="34" charset="0"/>
        <a:buChar char="•"/>
        <a:tabLst/>
        <a:defRPr sz="1800">
          <a:solidFill>
            <a:schemeClr val="tx1"/>
          </a:solidFill>
          <a:latin typeface="Arial" pitchFamily="34" charset="0"/>
          <a:ea typeface="+mn-ea"/>
          <a:cs typeface="Arial" pitchFamily="34" charset="0"/>
        </a:defRPr>
      </a:lvl5pPr>
      <a:lvl6pPr marL="900000" marR="0" indent="-180000" algn="l" defTabSz="914400" rtl="0" eaLnBrk="1" fontAlgn="base" latinLnBrk="0" hangingPunct="1">
        <a:lnSpc>
          <a:spcPct val="110000"/>
        </a:lnSpc>
        <a:spcBef>
          <a:spcPct val="0"/>
        </a:spcBef>
        <a:spcAft>
          <a:spcPct val="0"/>
        </a:spcAft>
        <a:buClr>
          <a:schemeClr val="tx1"/>
        </a:buClr>
        <a:buSzPct val="100000"/>
        <a:buFont typeface="Arial" panose="020B0604020202020204" pitchFamily="34" charset="0"/>
        <a:buChar char="•"/>
        <a:tabLst/>
        <a:defRPr sz="2000">
          <a:solidFill>
            <a:schemeClr val="tx1"/>
          </a:solidFill>
          <a:latin typeface="+mn-lt"/>
          <a:ea typeface="+mn-ea"/>
        </a:defRPr>
      </a:lvl6pPr>
      <a:lvl7pPr marL="1080000" indent="-180000" algn="l" rtl="0" eaLnBrk="1" fontAlgn="base" hangingPunct="1">
        <a:lnSpc>
          <a:spcPct val="110000"/>
        </a:lnSpc>
        <a:spcBef>
          <a:spcPct val="0"/>
        </a:spcBef>
        <a:spcAft>
          <a:spcPct val="0"/>
        </a:spcAft>
        <a:buClr>
          <a:schemeClr val="tx1"/>
        </a:buClr>
        <a:buFont typeface="Arial" panose="020B0604020202020204" pitchFamily="34" charset="0"/>
        <a:buChar char="•"/>
        <a:defRPr sz="2000">
          <a:solidFill>
            <a:schemeClr val="tx1"/>
          </a:solidFill>
          <a:latin typeface="+mn-lt"/>
          <a:ea typeface="+mn-ea"/>
        </a:defRPr>
      </a:lvl7pPr>
      <a:lvl8pPr marL="1260000" indent="-180000" algn="l" rtl="0" eaLnBrk="1" fontAlgn="base" hangingPunct="1">
        <a:lnSpc>
          <a:spcPct val="110000"/>
        </a:lnSpc>
        <a:spcBef>
          <a:spcPct val="0"/>
        </a:spcBef>
        <a:spcAft>
          <a:spcPct val="0"/>
        </a:spcAft>
        <a:buClr>
          <a:schemeClr val="tx1"/>
        </a:buClr>
        <a:buFont typeface="Arial" panose="020B0604020202020204" pitchFamily="34" charset="0"/>
        <a:buChar char="•"/>
        <a:defRPr sz="2000">
          <a:solidFill>
            <a:schemeClr val="tx1"/>
          </a:solidFill>
          <a:latin typeface="+mn-lt"/>
          <a:ea typeface="+mn-ea"/>
        </a:defRPr>
      </a:lvl8pPr>
      <a:lvl9pPr marL="1440000" indent="-180000" algn="l" rtl="0" eaLnBrk="1" fontAlgn="base" hangingPunct="1">
        <a:lnSpc>
          <a:spcPct val="110000"/>
        </a:lnSpc>
        <a:spcBef>
          <a:spcPct val="0"/>
        </a:spcBef>
        <a:spcAft>
          <a:spcPct val="0"/>
        </a:spcAft>
        <a:buClr>
          <a:schemeClr val="tx1"/>
        </a:buClr>
        <a:buFont typeface="Arial" panose="020B0604020202020204" pitchFamily="34" charset="0"/>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dirty="0" err="1"/>
              <a:t>Programma</a:t>
            </a:r>
            <a:r>
              <a:rPr lang="en-US" dirty="0"/>
              <a:t> Signia</a:t>
            </a:r>
            <a:endParaRPr lang="en-US" b="0" dirty="0"/>
          </a:p>
        </p:txBody>
      </p:sp>
      <p:sp>
        <p:nvSpPr>
          <p:cNvPr id="9" name="Inhaltsplatzhalter 8"/>
          <p:cNvSpPr>
            <a:spLocks noGrp="1"/>
          </p:cNvSpPr>
          <p:nvPr>
            <p:ph idx="1"/>
          </p:nvPr>
        </p:nvSpPr>
        <p:spPr>
          <a:xfrm>
            <a:off x="719138" y="2276475"/>
            <a:ext cx="10848943" cy="3411080"/>
          </a:xfrm>
        </p:spPr>
        <p:txBody>
          <a:bodyPr/>
          <a:lstStyle/>
          <a:p>
            <a:pPr marL="0" indent="0">
              <a:buNone/>
            </a:pPr>
            <a:r>
              <a:rPr lang="en-US" sz="1200" b="1" dirty="0" err="1"/>
              <a:t>Leerdoel</a:t>
            </a:r>
            <a:endParaRPr lang="en-US" sz="1200" b="1" dirty="0"/>
          </a:p>
          <a:p>
            <a:pPr marL="0" indent="0">
              <a:buNone/>
            </a:pPr>
            <a:r>
              <a:rPr lang="fr-FR" sz="1200" dirty="0" err="1"/>
              <a:t>Audiciens</a:t>
            </a:r>
            <a:r>
              <a:rPr lang="fr-FR" sz="1200" dirty="0"/>
              <a:t> informeren over de mogelijkheden van de nieuwe hoortoestellen. </a:t>
            </a:r>
            <a:r>
              <a:rPr lang="fr-FR" sz="1200" dirty="0" err="1"/>
              <a:t>Welk</a:t>
            </a:r>
            <a:r>
              <a:rPr lang="fr-FR" sz="1200" dirty="0"/>
              <a:t> </a:t>
            </a:r>
            <a:r>
              <a:rPr lang="fr-FR" sz="1200" dirty="0" err="1"/>
              <a:t>toestel</a:t>
            </a:r>
            <a:r>
              <a:rPr lang="fr-FR" sz="1200" dirty="0"/>
              <a:t> </a:t>
            </a:r>
            <a:r>
              <a:rPr lang="fr-FR" sz="1200" dirty="0" err="1"/>
              <a:t>past</a:t>
            </a:r>
            <a:r>
              <a:rPr lang="fr-FR" sz="1200" dirty="0"/>
              <a:t> het </a:t>
            </a:r>
            <a:r>
              <a:rPr lang="fr-FR" sz="1200" dirty="0" err="1"/>
              <a:t>beste</a:t>
            </a:r>
            <a:r>
              <a:rPr lang="fr-FR" sz="1200" dirty="0"/>
              <a:t> </a:t>
            </a:r>
            <a:r>
              <a:rPr lang="fr-FR" sz="1200" dirty="0" err="1"/>
              <a:t>bij</a:t>
            </a:r>
            <a:r>
              <a:rPr lang="fr-FR" sz="1200" dirty="0"/>
              <a:t> </a:t>
            </a:r>
            <a:r>
              <a:rPr lang="fr-FR" sz="1200" dirty="0" err="1"/>
              <a:t>welk</a:t>
            </a:r>
            <a:r>
              <a:rPr lang="fr-FR" sz="1200" dirty="0"/>
              <a:t> type consument? </a:t>
            </a:r>
            <a:r>
              <a:rPr lang="fr-FR" sz="1200" dirty="0" err="1"/>
              <a:t>Hoe</a:t>
            </a:r>
            <a:r>
              <a:rPr lang="fr-FR" sz="1200" dirty="0"/>
              <a:t> </a:t>
            </a:r>
            <a:r>
              <a:rPr lang="fr-FR" sz="1200" dirty="0" err="1"/>
              <a:t>zit</a:t>
            </a:r>
            <a:r>
              <a:rPr lang="fr-FR" sz="1200" dirty="0"/>
              <a:t> het met Lithium-Ion in </a:t>
            </a:r>
            <a:r>
              <a:rPr lang="fr-FR" sz="1200" dirty="0" err="1"/>
              <a:t>hoortoestellen</a:t>
            </a:r>
            <a:r>
              <a:rPr lang="fr-FR" sz="1200" dirty="0"/>
              <a:t> en </a:t>
            </a:r>
            <a:r>
              <a:rPr lang="fr-FR" sz="1200" dirty="0" err="1"/>
              <a:t>wat</a:t>
            </a:r>
            <a:r>
              <a:rPr lang="fr-FR" sz="1200" dirty="0"/>
              <a:t> </a:t>
            </a:r>
            <a:r>
              <a:rPr lang="fr-FR" sz="1200" dirty="0" err="1"/>
              <a:t>zijn</a:t>
            </a:r>
            <a:r>
              <a:rPr lang="fr-FR" sz="1200" dirty="0"/>
              <a:t> de </a:t>
            </a:r>
            <a:r>
              <a:rPr lang="fr-FR" sz="1200" dirty="0" err="1"/>
              <a:t>voordelen</a:t>
            </a:r>
            <a:r>
              <a:rPr lang="fr-FR" sz="1200" dirty="0"/>
              <a:t> </a:t>
            </a:r>
            <a:r>
              <a:rPr lang="fr-FR" sz="1200" dirty="0" err="1"/>
              <a:t>voor</a:t>
            </a:r>
            <a:r>
              <a:rPr lang="fr-FR" sz="1200" dirty="0"/>
              <a:t> de consument? </a:t>
            </a:r>
            <a:r>
              <a:rPr lang="en-US" sz="1200" dirty="0"/>
              <a:t>Hoe </a:t>
            </a:r>
            <a:r>
              <a:rPr lang="en-US" sz="1200" dirty="0" err="1"/>
              <a:t>haalt</a:t>
            </a:r>
            <a:r>
              <a:rPr lang="en-US" sz="1200" dirty="0"/>
              <a:t> de </a:t>
            </a:r>
            <a:r>
              <a:rPr lang="en-US" sz="1200" dirty="0" err="1"/>
              <a:t>audicien</a:t>
            </a:r>
            <a:r>
              <a:rPr lang="en-US" sz="1200" dirty="0"/>
              <a:t> </a:t>
            </a:r>
            <a:r>
              <a:rPr lang="en-US" sz="1200" dirty="0" err="1"/>
              <a:t>alles</a:t>
            </a:r>
            <a:r>
              <a:rPr lang="en-US" sz="1200" dirty="0"/>
              <a:t> </a:t>
            </a:r>
            <a:r>
              <a:rPr lang="en-US" sz="1200" dirty="0" err="1"/>
              <a:t>uit</a:t>
            </a:r>
            <a:r>
              <a:rPr lang="en-US" sz="1200" dirty="0"/>
              <a:t> de Connexx software? </a:t>
            </a:r>
            <a:r>
              <a:rPr lang="nl-NL" sz="1200" dirty="0"/>
              <a:t>De focus ligt op praktisch aan de slag met hoortoestellen, software, accessoires en apps. We vertellen je meer over design, Lithium Ion technologie, Bluetooth connectiviteit en de mogelijkheden van altijd in contact staan met je klant via de myHearing app.</a:t>
            </a:r>
            <a:endParaRPr lang="en-US" sz="1200" dirty="0"/>
          </a:p>
          <a:p>
            <a:pPr marL="0" indent="0">
              <a:buNone/>
            </a:pPr>
            <a:endParaRPr lang="en-US" sz="1200" b="1" dirty="0"/>
          </a:p>
          <a:p>
            <a:endParaRPr lang="en-US" sz="1200" dirty="0"/>
          </a:p>
          <a:p>
            <a:pPr marL="0" indent="0">
              <a:buNone/>
            </a:pPr>
            <a:r>
              <a:rPr lang="en-US" sz="1200" b="1" dirty="0" err="1"/>
              <a:t>Onderwerpen</a:t>
            </a:r>
            <a:endParaRPr lang="en-US" sz="1200" b="1" dirty="0"/>
          </a:p>
          <a:p>
            <a:pPr lvl="0"/>
            <a:r>
              <a:rPr lang="nl-NL" sz="1200" dirty="0"/>
              <a:t>1. Signia portfolio, bij welke klant past welk toestel? Hoe stel ik dit optimaal in?</a:t>
            </a:r>
          </a:p>
          <a:p>
            <a:pPr lvl="0"/>
            <a:r>
              <a:rPr lang="nl-NL" sz="1200" dirty="0"/>
              <a:t>2. Design in hoortoestellen: wordt de impact onderschat?</a:t>
            </a:r>
          </a:p>
          <a:p>
            <a:pPr lvl="0"/>
            <a:r>
              <a:rPr lang="nl-NL" sz="1200" dirty="0"/>
              <a:t>3. Bluetooth connectiviteit: hoe </a:t>
            </a:r>
            <a:r>
              <a:rPr lang="nl-NL" sz="1200" dirty="0" err="1"/>
              <a:t>connect</a:t>
            </a:r>
            <a:r>
              <a:rPr lang="nl-NL" sz="1200" dirty="0"/>
              <a:t> ik het hoortoestel aan apps en accessoires?</a:t>
            </a:r>
          </a:p>
          <a:p>
            <a:pPr lvl="0"/>
            <a:r>
              <a:rPr lang="nl-NL" sz="1200" dirty="0"/>
              <a:t>4. Lithium-Ion oplaadbaarheid in hoortoestellen: wat voor meerwaarde biedt het voor </a:t>
            </a:r>
            <a:r>
              <a:rPr lang="nl-NL" sz="1200"/>
              <a:t>mijn klant?  </a:t>
            </a:r>
            <a:endParaRPr lang="nl-NL" sz="1200" dirty="0"/>
          </a:p>
          <a:p>
            <a:pPr lvl="0"/>
            <a:r>
              <a:rPr lang="nl-NL" sz="1200" dirty="0"/>
              <a:t>5. </a:t>
            </a:r>
            <a:r>
              <a:rPr lang="nl-NL" sz="1200" dirty="0" err="1"/>
              <a:t>myHearing</a:t>
            </a:r>
            <a:r>
              <a:rPr lang="nl-NL" sz="1200" dirty="0"/>
              <a:t>: hoe monitor ik de tevredenheid van mijn klant?</a:t>
            </a:r>
          </a:p>
          <a:p>
            <a:pPr marL="0" lvl="0" indent="0">
              <a:buNone/>
            </a:pPr>
            <a:endParaRPr lang="nl-NL" sz="1200" b="1" dirty="0"/>
          </a:p>
          <a:p>
            <a:pPr marL="0" indent="0">
              <a:buNone/>
            </a:pPr>
            <a:r>
              <a:rPr lang="en-US" sz="1200" b="1" dirty="0" err="1"/>
              <a:t>Vorm</a:t>
            </a:r>
            <a:endParaRPr lang="en-US" sz="1200" b="1" dirty="0"/>
          </a:p>
          <a:p>
            <a:r>
              <a:rPr lang="nl-NL" sz="1200" dirty="0"/>
              <a:t>Presentatie en diverse hands-on sessies met laptops, apps en aanpassoftware</a:t>
            </a:r>
          </a:p>
          <a:p>
            <a:endParaRPr lang="nl-NL" sz="1200" dirty="0"/>
          </a:p>
          <a:p>
            <a:pPr marL="0" indent="0">
              <a:buNone/>
            </a:pPr>
            <a:r>
              <a:rPr lang="nl-NL" sz="1200" b="1" dirty="0"/>
              <a:t>Duur</a:t>
            </a:r>
          </a:p>
          <a:p>
            <a:r>
              <a:rPr lang="nl-NL" sz="1200" dirty="0"/>
              <a:t>3 uur</a:t>
            </a:r>
            <a:endParaRPr lang="en-US" sz="1200" dirty="0"/>
          </a:p>
          <a:p>
            <a:pPr marL="360000" lvl="3" indent="0">
              <a:buNone/>
              <a:tabLst>
                <a:tab pos="273050" algn="l"/>
              </a:tabLst>
            </a:pPr>
            <a:br>
              <a:rPr lang="en-US" dirty="0"/>
            </a:br>
            <a:endParaRPr lang="en-US" dirty="0"/>
          </a:p>
          <a:p>
            <a:endParaRPr lang="en-US" dirty="0"/>
          </a:p>
        </p:txBody>
      </p:sp>
      <p:sp>
        <p:nvSpPr>
          <p:cNvPr id="2" name="Slide Number Placeholder 1"/>
          <p:cNvSpPr>
            <a:spLocks noGrp="1"/>
          </p:cNvSpPr>
          <p:nvPr>
            <p:ph type="sldNum" sz="quarter" idx="10"/>
          </p:nvPr>
        </p:nvSpPr>
        <p:spPr/>
        <p:txBody>
          <a:bodyPr/>
          <a:lstStyle/>
          <a:p>
            <a:fld id="{C095F121-2441-4CB0-8152-64BD920984F5}" type="slidenum">
              <a:rPr lang="en-US" smtClean="0"/>
              <a:pPr/>
              <a:t>1</a:t>
            </a:fld>
            <a:endParaRPr lang="en-US" dirty="0"/>
          </a:p>
        </p:txBody>
      </p:sp>
      <p:sp>
        <p:nvSpPr>
          <p:cNvPr id="5" name="Rounded Rectangle 4"/>
          <p:cNvSpPr/>
          <p:nvPr/>
        </p:nvSpPr>
        <p:spPr bwMode="auto">
          <a:xfrm>
            <a:off x="-341587" y="1412876"/>
            <a:ext cx="7644680" cy="576262"/>
          </a:xfrm>
          <a:prstGeom prst="roundRect">
            <a:avLst>
              <a:gd name="adj" fmla="val 50000"/>
            </a:avLst>
          </a:prstGeom>
          <a:solidFill>
            <a:schemeClr val="accent1">
              <a:lumMod val="75000"/>
            </a:schemeClr>
          </a:solidFill>
          <a:ln>
            <a:noFill/>
          </a:ln>
          <a:effectLst/>
          <a:extLst/>
        </p:spPr>
        <p:txBody>
          <a:bodyPr wrap="square" lIns="972000" tIns="36000" rIns="108000" bIns="36000" numCol="1" spcCol="72000" rtlCol="0" anchor="ctr" anchorCtr="0">
            <a:noAutofit/>
          </a:bodyPr>
          <a:lstStyle/>
          <a:p>
            <a:pPr>
              <a:lnSpc>
                <a:spcPct val="110000"/>
              </a:lnSpc>
              <a:spcBef>
                <a:spcPct val="0"/>
              </a:spcBef>
              <a:buFont typeface="Wingdings" charset="0"/>
              <a:buNone/>
            </a:pPr>
            <a:r>
              <a:rPr lang="fr-FR" sz="1200" dirty="0" err="1"/>
              <a:t>Nieuwe</a:t>
            </a:r>
            <a:r>
              <a:rPr lang="fr-FR" sz="1200" dirty="0"/>
              <a:t> </a:t>
            </a:r>
            <a:r>
              <a:rPr lang="fr-FR" sz="1200" dirty="0" err="1"/>
              <a:t>ontwikkelingen</a:t>
            </a:r>
            <a:r>
              <a:rPr lang="fr-FR" sz="1200" dirty="0"/>
              <a:t> van Signia: </a:t>
            </a:r>
            <a:r>
              <a:rPr lang="fr-FR" sz="1200" dirty="0" err="1"/>
              <a:t>connectiviteit</a:t>
            </a:r>
            <a:r>
              <a:rPr lang="fr-FR" sz="1200" dirty="0"/>
              <a:t>, </a:t>
            </a:r>
            <a:r>
              <a:rPr lang="fr-FR" sz="1200" dirty="0" err="1"/>
              <a:t>innovatieve</a:t>
            </a:r>
            <a:r>
              <a:rPr lang="fr-FR" sz="1200" dirty="0"/>
              <a:t> </a:t>
            </a:r>
            <a:r>
              <a:rPr lang="fr-FR" sz="1200" dirty="0" err="1"/>
              <a:t>features</a:t>
            </a:r>
            <a:r>
              <a:rPr lang="fr-FR" sz="1200" dirty="0"/>
              <a:t> en Li-Ion </a:t>
            </a:r>
            <a:r>
              <a:rPr lang="fr-FR" sz="1200" dirty="0" err="1"/>
              <a:t>oplaadbaarheid</a:t>
            </a:r>
            <a:r>
              <a:rPr lang="fr-FR" sz="1200" dirty="0"/>
              <a:t> </a:t>
            </a:r>
            <a:r>
              <a:rPr lang="fr-FR" sz="1200" dirty="0" err="1"/>
              <a:t>voor</a:t>
            </a:r>
            <a:r>
              <a:rPr lang="fr-FR" sz="1200" dirty="0"/>
              <a:t> </a:t>
            </a:r>
            <a:r>
              <a:rPr lang="fr-FR" sz="1200" dirty="0" err="1"/>
              <a:t>iedereen</a:t>
            </a:r>
            <a:endParaRPr lang="en-US" sz="1600" b="1" dirty="0">
              <a:solidFill>
                <a:schemeClr val="bg1"/>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9"/>
  <p:tag name="CDT_COLFF_NEW" val="19"/>
  <p:tag name="CDT_EXTCOL" val="True"/>
  <p:tag name="CDT_COLTX_NEW" val="20"/>
  <p:tag name="CDT_PROT" val="2"/>
  <p:tag name="CDT_PROT_TOP" val="295,7487"/>
  <p:tag name="CDT_PROT_LEFT" val="19,75"/>
  <p:tag name="CDT_PROT_WIDTH" val="700,25"/>
  <p:tag name="CDT_PROT_HEIGHT" val="30,95134"/>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9"/>
  <p:tag name="CDT_COLFF_NEW" val="19"/>
  <p:tag name="CDT_EXTCOL" val="True"/>
  <p:tag name="CDT_COLTX_NEW" val="20"/>
  <p:tag name="CDT_PROT" val="2"/>
  <p:tag name="CDT_PROT_TOP" val="295,7487"/>
  <p:tag name="CDT_PROT_LEFT" val="19,75"/>
  <p:tag name="CDT_PROT_WIDTH" val="700,25"/>
  <p:tag name="CDT_PROT_HEIGHT" val="30,95134"/>
</p:tagLst>
</file>

<file path=ppt/tags/tag7.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9"/>
  <p:tag name="CDT_COLFF_NEW" val="19"/>
  <p:tag name="CDT_EXTCOL" val="True"/>
  <p:tag name="CDT_COLTX_NEW" val="20"/>
  <p:tag name="CDT_PROT" val="2"/>
  <p:tag name="CDT_PROT_TOP" val="295,7487"/>
  <p:tag name="CDT_PROT_LEFT" val="19,75"/>
  <p:tag name="CDT_PROT_WIDTH" val="700,25"/>
  <p:tag name="CDT_PROT_HEIGHT" val="30,95134"/>
</p:tagLst>
</file>

<file path=ppt/tags/tag8.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9"/>
  <p:tag name="CDT_COLFF_NEW" val="19"/>
  <p:tag name="CDT_EXTCOL" val="True"/>
  <p:tag name="CDT_COLTX_NEW" val="20"/>
  <p:tag name="CDT_PROT" val="2"/>
  <p:tag name="CDT_PROT_TOP" val="295,7487"/>
  <p:tag name="CDT_PROT_LEFT" val="19,75"/>
  <p:tag name="CDT_PROT_WIDTH" val="700,25"/>
  <p:tag name="CDT_PROT_HEIGHT" val="30,95134"/>
</p:tagLst>
</file>

<file path=ppt/tags/tag9.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9"/>
  <p:tag name="CDT_COLFF_NEW" val="19"/>
  <p:tag name="CDT_EXTCOL" val="True"/>
  <p:tag name="CDT_COLTX_NEW" val="20"/>
  <p:tag name="CDT_PROT" val="2"/>
  <p:tag name="CDT_PROT_TOP" val="295,7487"/>
  <p:tag name="CDT_PROT_LEFT" val="19,75"/>
  <p:tag name="CDT_PROT_WIDTH" val="700,25"/>
  <p:tag name="CDT_PROT_HEIGHT" val="30,95134"/>
</p:tagLst>
</file>

<file path=ppt/theme/theme1.xml><?xml version="1.0" encoding="utf-8"?>
<a:theme xmlns:a="http://schemas.openxmlformats.org/drawingml/2006/main" name="Sivantos_Master_16:9">
  <a:themeElements>
    <a:clrScheme name="Sivantos 2016">
      <a:dk1>
        <a:srgbClr val="575656"/>
      </a:dk1>
      <a:lt1>
        <a:srgbClr val="FFFFFF"/>
      </a:lt1>
      <a:dk2>
        <a:srgbClr val="878786"/>
      </a:dk2>
      <a:lt2>
        <a:srgbClr val="DADADA"/>
      </a:lt2>
      <a:accent1>
        <a:srgbClr val="005CA9"/>
      </a:accent1>
      <a:accent2>
        <a:srgbClr val="09255C"/>
      </a:accent2>
      <a:accent3>
        <a:srgbClr val="EAB83F"/>
      </a:accent3>
      <a:accent4>
        <a:srgbClr val="B66C20"/>
      </a:accent4>
      <a:accent5>
        <a:srgbClr val="B3063B"/>
      </a:accent5>
      <a:accent6>
        <a:srgbClr val="630649"/>
      </a:accent6>
      <a:hlink>
        <a:srgbClr val="005CA9"/>
      </a:hlink>
      <a:folHlink>
        <a:srgbClr val="575656"/>
      </a:folHlink>
    </a:clrScheme>
    <a:fontScheme name="Siemens PPT 2007 DEU">
      <a:majorFont>
        <a:latin typeface=""/>
        <a:ea typeface="ＭＳ Ｐゴシック"/>
        <a:cs typeface=""/>
      </a:majorFont>
      <a:minorFont>
        <a:latin typefac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wrap="square" lIns="108000" tIns="54000" rIns="108000" bIns="54000" numCol="1" spcCol="72000" rtlCol="0" anchor="ctr">
        <a:spAutoFit/>
      </a:bodyPr>
      <a:lstStyle>
        <a:defPPr algn="ctr">
          <a:lnSpc>
            <a:spcPct val="110000"/>
          </a:lnSpc>
          <a:spcBef>
            <a:spcPct val="0"/>
          </a:spcBef>
          <a:buFont typeface="Wingdings" charset="0"/>
          <a:buNone/>
          <a:defRPr sz="1800" b="1" dirty="0" smtClean="0">
            <a:solidFill>
              <a:schemeClr val="tx1"/>
            </a:solidFill>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2400" b="0" i="0" u="none" strike="noStrike" cap="none" normalizeH="0" baseline="0">
            <a:ln>
              <a:noFill/>
            </a:ln>
            <a:solidFill>
              <a:srgbClr val="000000"/>
            </a:solidFill>
            <a:effectLst/>
            <a:latin typeface="Arial" charset="0"/>
            <a:ea typeface="ヒラギノ角ゴ Pro W3" charset="0"/>
          </a:defRPr>
        </a:defPPr>
      </a:lstStyle>
    </a:lnDef>
    <a:txDef>
      <a:spPr>
        <a:noFill/>
      </a:spPr>
      <a:bodyPr wrap="square" lIns="0" tIns="0" rIns="0" bIns="0" rtlCol="0">
        <a:spAutoFit/>
      </a:bodyPr>
      <a:lstStyle>
        <a:defPPr>
          <a:lnSpc>
            <a:spcPct val="110000"/>
          </a:lnSpc>
          <a:spcBef>
            <a:spcPts val="0"/>
          </a:spcBef>
          <a:defRPr sz="1200" dirty="0" err="1" smtClean="0">
            <a:solidFill>
              <a:schemeClr val="tx1"/>
            </a:solidFill>
          </a:defRPr>
        </a:defPPr>
      </a:lstStyle>
    </a:txDef>
  </a:objectDefaults>
  <a:extraClrSchemeLst/>
  <a:extLst>
    <a:ext uri="{05A4C25C-085E-4340-85A3-A5531E510DB2}">
      <thm15:themeFamily xmlns:thm15="http://schemas.microsoft.com/office/thememl/2012/main" name="Sivantos-Master_16x9_2017_v02 [Read-Only]" id="{6921CF79-7623-4C4F-BD89-86D91AC7F0D6}" vid="{BBD26287-C100-4AC1-BE9A-37B84E4554EE}"/>
    </a:ext>
  </a:ext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Sivantos-Master_16x9_2017_09</Template>
  <TotalTime>21</TotalTime>
  <Words>200</Words>
  <Application>Microsoft Office PowerPoint</Application>
  <PresentationFormat>Widescreen</PresentationFormat>
  <Paragraphs>20</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ＭＳ Ｐゴシック</vt:lpstr>
      <vt:lpstr>Arial</vt:lpstr>
      <vt:lpstr>Wingdings</vt:lpstr>
      <vt:lpstr>ヒラギノ角ゴ Pro W3</vt:lpstr>
      <vt:lpstr>Sivantos_Master_16:9</vt:lpstr>
      <vt:lpstr>think-cell Slide</vt:lpstr>
      <vt:lpstr>Programma Signia</vt:lpstr>
    </vt:vector>
  </TitlesOfParts>
  <LinksUpToDate>false</LinksUpToDate>
  <SharedDoc>false</SharedDoc>
  <HyperlinkBase>www.sivantos.com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 training Signia Nx</dc:title>
  <dc:creator>Den Heijer, Benjamin</dc:creator>
  <cp:lastModifiedBy>Den Heijer, Benjamin</cp:lastModifiedBy>
  <cp:revision>4</cp:revision>
  <cp:lastPrinted>2012-10-29T09:59:01Z</cp:lastPrinted>
  <dcterms:created xsi:type="dcterms:W3CDTF">2018-06-26T07:20:57Z</dcterms:created>
  <dcterms:modified xsi:type="dcterms:W3CDTF">2019-01-24T07:55:14Z</dcterms:modified>
  <dc:language>English</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Release date">
    <vt:lpwstr>January 2013</vt:lpwstr>
  </property>
  <property fmtid="{D5CDD505-2E9C-101B-9397-08002B2CF9AE}" pid="4" name="Office version">
    <vt:lpwstr>2007/2010</vt:lpwstr>
  </property>
  <property fmtid="{D5CDD505-2E9C-101B-9397-08002B2CF9AE}" pid="5" name="Release version">
    <vt:lpwstr>1,0</vt:lpwstr>
  </property>
</Properties>
</file>