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797675" cy="9928225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EF383A-8C6E-4E15-A5A8-C005D3F15975}" type="datetimeFigureOut">
              <a:rPr lang="nl-NL" smtClean="0"/>
              <a:t>28-8-2018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3EB1C0-DCCB-41BC-944A-B12F46EA1D9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8036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E6D2F-13D0-4244-BDC2-DAD458ADAC07}" type="datetimeFigureOut">
              <a:rPr lang="nl-NL" smtClean="0"/>
              <a:t>28-8-2018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0D22C-04DC-48EC-B066-D55B9A6CDE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7090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E6D2F-13D0-4244-BDC2-DAD458ADAC07}" type="datetimeFigureOut">
              <a:rPr lang="nl-NL" smtClean="0"/>
              <a:t>28-8-2018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0D22C-04DC-48EC-B066-D55B9A6CDE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7205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E6D2F-13D0-4244-BDC2-DAD458ADAC07}" type="datetimeFigureOut">
              <a:rPr lang="nl-NL" smtClean="0"/>
              <a:t>28-8-2018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0D22C-04DC-48EC-B066-D55B9A6CDE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1573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E6D2F-13D0-4244-BDC2-DAD458ADAC07}" type="datetimeFigureOut">
              <a:rPr lang="nl-NL" smtClean="0"/>
              <a:t>28-8-2018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0D22C-04DC-48EC-B066-D55B9A6CDE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6108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E6D2F-13D0-4244-BDC2-DAD458ADAC07}" type="datetimeFigureOut">
              <a:rPr lang="nl-NL" smtClean="0"/>
              <a:t>28-8-2018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0D22C-04DC-48EC-B066-D55B9A6CDE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8297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E6D2F-13D0-4244-BDC2-DAD458ADAC07}" type="datetimeFigureOut">
              <a:rPr lang="nl-NL" smtClean="0"/>
              <a:t>28-8-2018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0D22C-04DC-48EC-B066-D55B9A6CDE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1199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E6D2F-13D0-4244-BDC2-DAD458ADAC07}" type="datetimeFigureOut">
              <a:rPr lang="nl-NL" smtClean="0"/>
              <a:t>28-8-2018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0D22C-04DC-48EC-B066-D55B9A6CDE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6825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E6D2F-13D0-4244-BDC2-DAD458ADAC07}" type="datetimeFigureOut">
              <a:rPr lang="nl-NL" smtClean="0"/>
              <a:t>28-8-2018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0D22C-04DC-48EC-B066-D55B9A6CDE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4704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E6D2F-13D0-4244-BDC2-DAD458ADAC07}" type="datetimeFigureOut">
              <a:rPr lang="nl-NL" smtClean="0"/>
              <a:t>28-8-2018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0D22C-04DC-48EC-B066-D55B9A6CDE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2345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E6D2F-13D0-4244-BDC2-DAD458ADAC07}" type="datetimeFigureOut">
              <a:rPr lang="nl-NL" smtClean="0"/>
              <a:t>28-8-2018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0D22C-04DC-48EC-B066-D55B9A6CDE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0306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E6D2F-13D0-4244-BDC2-DAD458ADAC07}" type="datetimeFigureOut">
              <a:rPr lang="nl-NL" smtClean="0"/>
              <a:t>28-8-2018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0D22C-04DC-48EC-B066-D55B9A6CDE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6524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E6D2F-13D0-4244-BDC2-DAD458ADAC07}" type="datetimeFigureOut">
              <a:rPr lang="nl-NL" smtClean="0"/>
              <a:t>28-8-2018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0D22C-04DC-48EC-B066-D55B9A6CDE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6172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2800" b="1" u="sng" dirty="0" smtClean="0"/>
              <a:t>Herhaling ABCDE</a:t>
            </a:r>
            <a:r>
              <a:rPr lang="nl-NL" sz="2800" dirty="0" smtClean="0"/>
              <a:t/>
            </a:r>
            <a:br>
              <a:rPr lang="nl-NL" sz="2800" dirty="0" smtClean="0"/>
            </a:br>
            <a:r>
              <a:rPr lang="nl-NL" sz="2800" dirty="0" smtClean="0"/>
              <a:t>Vitaal Bedreigde Patiënt</a:t>
            </a:r>
            <a:br>
              <a:rPr lang="nl-NL" sz="2800" dirty="0" smtClean="0"/>
            </a:br>
            <a:r>
              <a:rPr lang="nl-NL" sz="2800" b="1" dirty="0" smtClean="0"/>
              <a:t> voor </a:t>
            </a:r>
            <a:r>
              <a:rPr lang="nl-NL" sz="2800" b="1" dirty="0" smtClean="0"/>
              <a:t>Verloskunde</a:t>
            </a:r>
            <a:endParaRPr lang="nl-NL" sz="3600" b="1" dirty="0" smtClean="0"/>
          </a:p>
        </p:txBody>
      </p:sp>
      <p:sp>
        <p:nvSpPr>
          <p:cNvPr id="12291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91568"/>
            <a:ext cx="4546848" cy="4545743"/>
          </a:xfrm>
        </p:spPr>
        <p:txBody>
          <a:bodyPr>
            <a:normAutofit fontScale="92500" lnSpcReduction="20000"/>
          </a:bodyPr>
          <a:lstStyle/>
          <a:p>
            <a:r>
              <a:rPr lang="nl-NL" sz="2600" b="1" i="1" dirty="0" smtClean="0"/>
              <a:t>ABCDE, met casuïstiek </a:t>
            </a:r>
            <a:r>
              <a:rPr lang="nl-NL" sz="2600" b="1" i="1" dirty="0" smtClean="0"/>
              <a:t>verloskunde</a:t>
            </a:r>
            <a:endParaRPr lang="nl-NL" sz="2600" b="1" i="1" dirty="0" smtClean="0"/>
          </a:p>
          <a:p>
            <a:r>
              <a:rPr lang="nl-NL" sz="2600" b="1" i="1" dirty="0" smtClean="0"/>
              <a:t>Klinisch redeneren</a:t>
            </a:r>
          </a:p>
          <a:p>
            <a:r>
              <a:rPr lang="nl-NL" sz="2600" b="1" i="1" dirty="0" smtClean="0"/>
              <a:t>EWS</a:t>
            </a:r>
          </a:p>
          <a:p>
            <a:r>
              <a:rPr lang="nl-NL" sz="2600" b="1" i="1" dirty="0" smtClean="0"/>
              <a:t>Oproepprocedure RRT</a:t>
            </a:r>
          </a:p>
          <a:p>
            <a:r>
              <a:rPr lang="nl-NL" sz="2600" b="1" i="1" dirty="0" smtClean="0"/>
              <a:t>Communicatie SBARR</a:t>
            </a:r>
          </a:p>
          <a:p>
            <a:r>
              <a:rPr lang="nl-NL" sz="2600" b="1" i="1" dirty="0" smtClean="0"/>
              <a:t>Doelgroep: </a:t>
            </a:r>
            <a:r>
              <a:rPr lang="nl-NL" sz="2600" b="1" i="1" dirty="0" err="1" smtClean="0"/>
              <a:t>vpk</a:t>
            </a:r>
            <a:r>
              <a:rPr lang="nl-NL" sz="2600" b="1" i="1" dirty="0" smtClean="0"/>
              <a:t> en verzorgende verloskunde</a:t>
            </a:r>
            <a:endParaRPr lang="nl-NL" sz="2600" b="1" i="1" dirty="0" smtClean="0"/>
          </a:p>
          <a:p>
            <a:r>
              <a:rPr lang="nl-NL" sz="3000" dirty="0" smtClean="0"/>
              <a:t>E-learning en scenariotraining</a:t>
            </a:r>
          </a:p>
          <a:p>
            <a:r>
              <a:rPr lang="nl-NL" sz="3000" dirty="0" smtClean="0"/>
              <a:t>Aanmelding </a:t>
            </a:r>
            <a:r>
              <a:rPr lang="nl-NL" sz="3000" dirty="0" smtClean="0"/>
              <a:t>via Amphia Leerplein</a:t>
            </a:r>
          </a:p>
          <a:p>
            <a:endParaRPr lang="nl-NL" sz="1200" dirty="0" smtClean="0"/>
          </a:p>
          <a:p>
            <a:endParaRPr lang="nl-NL" dirty="0" smtClean="0"/>
          </a:p>
        </p:txBody>
      </p:sp>
      <p:sp>
        <p:nvSpPr>
          <p:cNvPr id="12292" name="Tijdelijke aanduiding voor voettekst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nl-NL" smtClean="0">
                <a:solidFill>
                  <a:schemeClr val="bg1"/>
                </a:solidFill>
              </a:rPr>
              <a:t>Dag verpleegkundig onderzoek 16 februari 2016</a:t>
            </a:r>
          </a:p>
        </p:txBody>
      </p:sp>
      <p:pic>
        <p:nvPicPr>
          <p:cNvPr id="1229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33256"/>
            <a:ext cx="892557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373216"/>
            <a:ext cx="1680610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Tijdelijke aanduiding voor inhoud 7"/>
          <p:cNvPicPr>
            <a:picLocks noGrp="1" noChangeAspect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40152" y="1423564"/>
            <a:ext cx="2232248" cy="3949652"/>
          </a:xfrm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223" y="116632"/>
            <a:ext cx="1567937" cy="1574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276226"/>
            <a:ext cx="2240757" cy="97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kstvak 2"/>
          <p:cNvSpPr txBox="1"/>
          <p:nvPr/>
        </p:nvSpPr>
        <p:spPr>
          <a:xfrm>
            <a:off x="6012160" y="1691569"/>
            <a:ext cx="20644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i="1" dirty="0" smtClean="0"/>
              <a:t>Scenariotraining in SIM lab</a:t>
            </a:r>
            <a:endParaRPr lang="nl-NL" sz="2000" b="1" i="1" dirty="0"/>
          </a:p>
        </p:txBody>
      </p:sp>
    </p:spTree>
    <p:extLst>
      <p:ext uri="{BB962C8B-B14F-4D97-AF65-F5344CB8AC3E}">
        <p14:creationId xmlns:p14="http://schemas.microsoft.com/office/powerpoint/2010/main" val="1043086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37</Words>
  <Application>Microsoft Office PowerPoint</Application>
  <PresentationFormat>Diavoorstelling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Kantoorthema</vt:lpstr>
      <vt:lpstr>Herhaling ABCDE Vitaal Bedreigde Patiënt  voor Verloskunde</vt:lpstr>
    </vt:vector>
  </TitlesOfParts>
  <Company>Amphia Ziekenhuis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Vitaal Bedreigde Patiënt ABCDE</dc:title>
  <dc:creator>AkkermM</dc:creator>
  <cp:lastModifiedBy>Jansen, mw. L. (Stafmedewerker Skillslab)</cp:lastModifiedBy>
  <cp:revision>11</cp:revision>
  <cp:lastPrinted>2018-01-17T14:58:11Z</cp:lastPrinted>
  <dcterms:created xsi:type="dcterms:W3CDTF">2016-02-02T10:25:38Z</dcterms:created>
  <dcterms:modified xsi:type="dcterms:W3CDTF">2018-08-28T08:03:52Z</dcterms:modified>
</cp:coreProperties>
</file>