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62" r:id="rId2"/>
    <p:sldId id="267" r:id="rId3"/>
  </p:sldIdLst>
  <p:sldSz cx="9906000" cy="6858000" type="A4"/>
  <p:notesSz cx="6858000" cy="9144000"/>
  <p:custDataLst>
    <p:tags r:id="rId6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353" userDrawn="1">
          <p15:clr>
            <a:srgbClr val="A4A3A4"/>
          </p15:clr>
        </p15:guide>
        <p15:guide id="4" pos="5887" userDrawn="1">
          <p15:clr>
            <a:srgbClr val="A4A3A4"/>
          </p15:clr>
        </p15:guide>
        <p15:guide id="5" orient="horz" pos="1003" userDrawn="1">
          <p15:clr>
            <a:srgbClr val="A4A3A4"/>
          </p15:clr>
        </p15:guide>
        <p15:guide id="6" orient="horz" pos="3702" userDrawn="1">
          <p15:clr>
            <a:srgbClr val="A4A3A4"/>
          </p15:clr>
        </p15:guide>
        <p15:guide id="7" pos="561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1C8CE79-02DF-4A63-A5D8-5D1582C46925}" styleName="Amphia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 showGuides="1">
      <p:cViewPr>
        <p:scale>
          <a:sx n="66" d="100"/>
          <a:sy n="66" d="100"/>
        </p:scale>
        <p:origin x="-2766" y="-1206"/>
      </p:cViewPr>
      <p:guideLst>
        <p:guide orient="horz" pos="2160"/>
        <p:guide orient="horz" pos="1003"/>
        <p:guide orient="horz" pos="3702"/>
        <p:guide pos="3120"/>
        <p:guide pos="353"/>
        <p:guide pos="5887"/>
        <p:guide pos="561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B70E8-3968-448C-BD20-6DB490F083A4}" type="datetimeFigureOut">
              <a:rPr lang="nl-NL" smtClean="0"/>
              <a:t>10-10-2016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C87DE-276D-4123-B3FB-1B6C764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1488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F51E8-EB59-4B6A-8827-FBC9E3E87252}" type="datetimeFigureOut">
              <a:rPr lang="nl-NL" smtClean="0"/>
              <a:t>10-10-2016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43EDC-6B94-4671-B645-872F05EF8D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71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42"/>
          <a:stretch/>
        </p:blipFill>
        <p:spPr>
          <a:xfrm>
            <a:off x="0" y="-13240"/>
            <a:ext cx="7358141" cy="687124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6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7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85EF8CB-19FE-4BDB-89A0-99C709C81AD8}" type="datetime1">
              <a:rPr lang="nl-NL" smtClean="0"/>
              <a:t>10-10-2016</a:t>
            </a:fld>
            <a:endParaRPr lang="en-US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7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6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CDD257-3128-44EE-B276-CF2B26BCBBFD}" type="datetime1">
              <a:rPr lang="nl-NL" smtClean="0"/>
              <a:t>10-10-2016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71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2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7213600" cy="6857999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3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7149243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4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42"/>
            <a:ext cx="7368080" cy="6871241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2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5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7051379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6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7221252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5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alternatief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rije vorm 17"/>
          <p:cNvSpPr/>
          <p:nvPr userDrawn="1"/>
        </p:nvSpPr>
        <p:spPr>
          <a:xfrm>
            <a:off x="4817683" y="-13240"/>
            <a:ext cx="5088318" cy="6871240"/>
          </a:xfrm>
          <a:custGeom>
            <a:avLst/>
            <a:gdLst>
              <a:gd name="connsiteX0" fmla="*/ 1712383 w 5611283"/>
              <a:gd name="connsiteY0" fmla="*/ 0 h 7562850"/>
              <a:gd name="connsiteX1" fmla="*/ 5611283 w 5611283"/>
              <a:gd name="connsiteY1" fmla="*/ 0 h 7562850"/>
              <a:gd name="connsiteX2" fmla="*/ 5611283 w 5611283"/>
              <a:gd name="connsiteY2" fmla="*/ 7562850 h 7562850"/>
              <a:gd name="connsiteX3" fmla="*/ 1712383 w 5611283"/>
              <a:gd name="connsiteY3" fmla="*/ 7562850 h 7562850"/>
              <a:gd name="connsiteX4" fmla="*/ 1712383 w 5611283"/>
              <a:gd name="connsiteY4" fmla="*/ 7559623 h 7562850"/>
              <a:gd name="connsiteX5" fmla="*/ 0 w 5611283"/>
              <a:gd name="connsiteY5" fmla="*/ 7559623 h 7562850"/>
              <a:gd name="connsiteX6" fmla="*/ 1712383 w 5611283"/>
              <a:gd name="connsiteY6" fmla="*/ 2498569 h 756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1283" h="7562850">
                <a:moveTo>
                  <a:pt x="1712383" y="0"/>
                </a:moveTo>
                <a:lnTo>
                  <a:pt x="5611283" y="0"/>
                </a:lnTo>
                <a:lnTo>
                  <a:pt x="5611283" y="7562850"/>
                </a:lnTo>
                <a:lnTo>
                  <a:pt x="1712383" y="7562850"/>
                </a:lnTo>
                <a:lnTo>
                  <a:pt x="1712383" y="7559623"/>
                </a:lnTo>
                <a:lnTo>
                  <a:pt x="0" y="7559623"/>
                </a:lnTo>
                <a:lnTo>
                  <a:pt x="1712383" y="2498569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 sz="1800"/>
          </a:p>
        </p:txBody>
      </p:sp>
      <p:sp>
        <p:nvSpPr>
          <p:cNvPr id="19" name="object 11"/>
          <p:cNvSpPr/>
          <p:nvPr userDrawn="1"/>
        </p:nvSpPr>
        <p:spPr>
          <a:xfrm>
            <a:off x="5609783" y="-13239"/>
            <a:ext cx="3729831" cy="6871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sz="1800"/>
          </a:p>
        </p:txBody>
      </p:sp>
      <p:grpSp>
        <p:nvGrpSpPr>
          <p:cNvPr id="5" name="Groep 4"/>
          <p:cNvGrpSpPr/>
          <p:nvPr userDrawn="1"/>
        </p:nvGrpSpPr>
        <p:grpSpPr>
          <a:xfrm>
            <a:off x="452502" y="453458"/>
            <a:ext cx="1544633" cy="443380"/>
            <a:chOff x="7987085" y="453458"/>
            <a:chExt cx="1544633" cy="443380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8385839" y="603171"/>
              <a:ext cx="287909" cy="205855"/>
            </a:xfrm>
            <a:custGeom>
              <a:avLst/>
              <a:gdLst>
                <a:gd name="T0" fmla="*/ 505 w 685"/>
                <a:gd name="T1" fmla="*/ 0 h 490"/>
                <a:gd name="T2" fmla="*/ 352 w 685"/>
                <a:gd name="T3" fmla="*/ 71 h 490"/>
                <a:gd name="T4" fmla="*/ 209 w 685"/>
                <a:gd name="T5" fmla="*/ 0 h 490"/>
                <a:gd name="T6" fmla="*/ 85 w 685"/>
                <a:gd name="T7" fmla="*/ 44 h 490"/>
                <a:gd name="T8" fmla="*/ 85 w 685"/>
                <a:gd name="T9" fmla="*/ 5 h 490"/>
                <a:gd name="T10" fmla="*/ 0 w 685"/>
                <a:gd name="T11" fmla="*/ 5 h 490"/>
                <a:gd name="T12" fmla="*/ 0 w 685"/>
                <a:gd name="T13" fmla="*/ 490 h 490"/>
                <a:gd name="T14" fmla="*/ 85 w 685"/>
                <a:gd name="T15" fmla="*/ 490 h 490"/>
                <a:gd name="T16" fmla="*/ 85 w 685"/>
                <a:gd name="T17" fmla="*/ 193 h 490"/>
                <a:gd name="T18" fmla="*/ 193 w 685"/>
                <a:gd name="T19" fmla="*/ 78 h 490"/>
                <a:gd name="T20" fmla="*/ 299 w 685"/>
                <a:gd name="T21" fmla="*/ 193 h 490"/>
                <a:gd name="T22" fmla="*/ 299 w 685"/>
                <a:gd name="T23" fmla="*/ 490 h 490"/>
                <a:gd name="T24" fmla="*/ 385 w 685"/>
                <a:gd name="T25" fmla="*/ 490 h 490"/>
                <a:gd name="T26" fmla="*/ 385 w 685"/>
                <a:gd name="T27" fmla="*/ 186 h 490"/>
                <a:gd name="T28" fmla="*/ 493 w 685"/>
                <a:gd name="T29" fmla="*/ 78 h 490"/>
                <a:gd name="T30" fmla="*/ 599 w 685"/>
                <a:gd name="T31" fmla="*/ 193 h 490"/>
                <a:gd name="T32" fmla="*/ 599 w 685"/>
                <a:gd name="T33" fmla="*/ 490 h 490"/>
                <a:gd name="T34" fmla="*/ 685 w 685"/>
                <a:gd name="T35" fmla="*/ 490 h 490"/>
                <a:gd name="T36" fmla="*/ 685 w 685"/>
                <a:gd name="T37" fmla="*/ 182 h 490"/>
                <a:gd name="T38" fmla="*/ 632 w 685"/>
                <a:gd name="T39" fmla="*/ 46 h 490"/>
                <a:gd name="T40" fmla="*/ 505 w 685"/>
                <a:gd name="T41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5" h="490">
                  <a:moveTo>
                    <a:pt x="505" y="0"/>
                  </a:moveTo>
                  <a:cubicBezTo>
                    <a:pt x="442" y="0"/>
                    <a:pt x="390" y="24"/>
                    <a:pt x="352" y="71"/>
                  </a:cubicBezTo>
                  <a:cubicBezTo>
                    <a:pt x="322" y="24"/>
                    <a:pt x="272" y="0"/>
                    <a:pt x="209" y="0"/>
                  </a:cubicBezTo>
                  <a:cubicBezTo>
                    <a:pt x="160" y="0"/>
                    <a:pt x="118" y="15"/>
                    <a:pt x="85" y="44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85" y="490"/>
                    <a:pt x="85" y="490"/>
                    <a:pt x="85" y="490"/>
                  </a:cubicBezTo>
                  <a:cubicBezTo>
                    <a:pt x="85" y="193"/>
                    <a:pt x="85" y="193"/>
                    <a:pt x="85" y="193"/>
                  </a:cubicBezTo>
                  <a:cubicBezTo>
                    <a:pt x="85" y="120"/>
                    <a:pt x="125" y="78"/>
                    <a:pt x="193" y="78"/>
                  </a:cubicBezTo>
                  <a:cubicBezTo>
                    <a:pt x="262" y="78"/>
                    <a:pt x="299" y="119"/>
                    <a:pt x="299" y="193"/>
                  </a:cubicBezTo>
                  <a:cubicBezTo>
                    <a:pt x="299" y="490"/>
                    <a:pt x="299" y="490"/>
                    <a:pt x="299" y="490"/>
                  </a:cubicBezTo>
                  <a:cubicBezTo>
                    <a:pt x="385" y="490"/>
                    <a:pt x="385" y="490"/>
                    <a:pt x="385" y="490"/>
                  </a:cubicBezTo>
                  <a:cubicBezTo>
                    <a:pt x="385" y="186"/>
                    <a:pt x="385" y="186"/>
                    <a:pt x="385" y="186"/>
                  </a:cubicBezTo>
                  <a:cubicBezTo>
                    <a:pt x="385" y="119"/>
                    <a:pt x="426" y="78"/>
                    <a:pt x="493" y="78"/>
                  </a:cubicBezTo>
                  <a:cubicBezTo>
                    <a:pt x="561" y="78"/>
                    <a:pt x="599" y="119"/>
                    <a:pt x="599" y="193"/>
                  </a:cubicBezTo>
                  <a:cubicBezTo>
                    <a:pt x="599" y="490"/>
                    <a:pt x="599" y="490"/>
                    <a:pt x="599" y="490"/>
                  </a:cubicBezTo>
                  <a:cubicBezTo>
                    <a:pt x="685" y="490"/>
                    <a:pt x="685" y="490"/>
                    <a:pt x="685" y="490"/>
                  </a:cubicBezTo>
                  <a:cubicBezTo>
                    <a:pt x="685" y="182"/>
                    <a:pt x="685" y="182"/>
                    <a:pt x="685" y="182"/>
                  </a:cubicBezTo>
                  <a:cubicBezTo>
                    <a:pt x="685" y="126"/>
                    <a:pt x="667" y="80"/>
                    <a:pt x="632" y="46"/>
                  </a:cubicBezTo>
                  <a:cubicBezTo>
                    <a:pt x="601" y="16"/>
                    <a:pt x="556" y="0"/>
                    <a:pt x="505" y="0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8725572" y="603171"/>
              <a:ext cx="162668" cy="293667"/>
            </a:xfrm>
            <a:custGeom>
              <a:avLst/>
              <a:gdLst>
                <a:gd name="T0" fmla="*/ 208 w 388"/>
                <a:gd name="T1" fmla="*/ 0 h 698"/>
                <a:gd name="T2" fmla="*/ 85 w 388"/>
                <a:gd name="T3" fmla="*/ 46 h 698"/>
                <a:gd name="T4" fmla="*/ 85 w 388"/>
                <a:gd name="T5" fmla="*/ 5 h 698"/>
                <a:gd name="T6" fmla="*/ 0 w 388"/>
                <a:gd name="T7" fmla="*/ 5 h 698"/>
                <a:gd name="T8" fmla="*/ 0 w 388"/>
                <a:gd name="T9" fmla="*/ 698 h 698"/>
                <a:gd name="T10" fmla="*/ 85 w 388"/>
                <a:gd name="T11" fmla="*/ 698 h 698"/>
                <a:gd name="T12" fmla="*/ 85 w 388"/>
                <a:gd name="T13" fmla="*/ 449 h 698"/>
                <a:gd name="T14" fmla="*/ 208 w 388"/>
                <a:gd name="T15" fmla="*/ 495 h 698"/>
                <a:gd name="T16" fmla="*/ 328 w 388"/>
                <a:gd name="T17" fmla="*/ 452 h 698"/>
                <a:gd name="T18" fmla="*/ 388 w 388"/>
                <a:gd name="T19" fmla="*/ 247 h 698"/>
                <a:gd name="T20" fmla="*/ 328 w 388"/>
                <a:gd name="T21" fmla="*/ 43 h 698"/>
                <a:gd name="T22" fmla="*/ 208 w 388"/>
                <a:gd name="T23" fmla="*/ 0 h 698"/>
                <a:gd name="T24" fmla="*/ 194 w 388"/>
                <a:gd name="T25" fmla="*/ 78 h 698"/>
                <a:gd name="T26" fmla="*/ 302 w 388"/>
                <a:gd name="T27" fmla="*/ 247 h 698"/>
                <a:gd name="T28" fmla="*/ 194 w 388"/>
                <a:gd name="T29" fmla="*/ 417 h 698"/>
                <a:gd name="T30" fmla="*/ 85 w 388"/>
                <a:gd name="T31" fmla="*/ 247 h 698"/>
                <a:gd name="T32" fmla="*/ 194 w 388"/>
                <a:gd name="T33" fmla="*/ 7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8" h="698">
                  <a:moveTo>
                    <a:pt x="208" y="0"/>
                  </a:moveTo>
                  <a:cubicBezTo>
                    <a:pt x="168" y="0"/>
                    <a:pt x="125" y="6"/>
                    <a:pt x="85" y="4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85" y="698"/>
                    <a:pt x="85" y="698"/>
                    <a:pt x="85" y="698"/>
                  </a:cubicBezTo>
                  <a:cubicBezTo>
                    <a:pt x="85" y="449"/>
                    <a:pt x="85" y="449"/>
                    <a:pt x="85" y="449"/>
                  </a:cubicBezTo>
                  <a:cubicBezTo>
                    <a:pt x="126" y="489"/>
                    <a:pt x="170" y="495"/>
                    <a:pt x="208" y="495"/>
                  </a:cubicBezTo>
                  <a:cubicBezTo>
                    <a:pt x="256" y="495"/>
                    <a:pt x="301" y="479"/>
                    <a:pt x="328" y="452"/>
                  </a:cubicBezTo>
                  <a:cubicBezTo>
                    <a:pt x="382" y="399"/>
                    <a:pt x="388" y="310"/>
                    <a:pt x="388" y="247"/>
                  </a:cubicBezTo>
                  <a:cubicBezTo>
                    <a:pt x="388" y="185"/>
                    <a:pt x="382" y="96"/>
                    <a:pt x="328" y="43"/>
                  </a:cubicBezTo>
                  <a:cubicBezTo>
                    <a:pt x="301" y="16"/>
                    <a:pt x="256" y="0"/>
                    <a:pt x="208" y="0"/>
                  </a:cubicBezTo>
                  <a:moveTo>
                    <a:pt x="194" y="78"/>
                  </a:moveTo>
                  <a:cubicBezTo>
                    <a:pt x="289" y="78"/>
                    <a:pt x="302" y="159"/>
                    <a:pt x="302" y="247"/>
                  </a:cubicBezTo>
                  <a:cubicBezTo>
                    <a:pt x="302" y="336"/>
                    <a:pt x="289" y="417"/>
                    <a:pt x="194" y="417"/>
                  </a:cubicBezTo>
                  <a:cubicBezTo>
                    <a:pt x="118" y="417"/>
                    <a:pt x="85" y="366"/>
                    <a:pt x="85" y="247"/>
                  </a:cubicBezTo>
                  <a:cubicBezTo>
                    <a:pt x="85" y="129"/>
                    <a:pt x="118" y="78"/>
                    <a:pt x="194" y="78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8932867" y="519677"/>
              <a:ext cx="161229" cy="289349"/>
            </a:xfrm>
            <a:custGeom>
              <a:avLst/>
              <a:gdLst>
                <a:gd name="T0" fmla="*/ 208 w 384"/>
                <a:gd name="T1" fmla="*/ 197 h 687"/>
                <a:gd name="T2" fmla="*/ 86 w 384"/>
                <a:gd name="T3" fmla="*/ 241 h 687"/>
                <a:gd name="T4" fmla="*/ 86 w 384"/>
                <a:gd name="T5" fmla="*/ 0 h 687"/>
                <a:gd name="T6" fmla="*/ 0 w 384"/>
                <a:gd name="T7" fmla="*/ 0 h 687"/>
                <a:gd name="T8" fmla="*/ 0 w 384"/>
                <a:gd name="T9" fmla="*/ 687 h 687"/>
                <a:gd name="T10" fmla="*/ 86 w 384"/>
                <a:gd name="T11" fmla="*/ 687 h 687"/>
                <a:gd name="T12" fmla="*/ 86 w 384"/>
                <a:gd name="T13" fmla="*/ 389 h 687"/>
                <a:gd name="T14" fmla="*/ 193 w 384"/>
                <a:gd name="T15" fmla="*/ 275 h 687"/>
                <a:gd name="T16" fmla="*/ 298 w 384"/>
                <a:gd name="T17" fmla="*/ 389 h 687"/>
                <a:gd name="T18" fmla="*/ 298 w 384"/>
                <a:gd name="T19" fmla="*/ 687 h 687"/>
                <a:gd name="T20" fmla="*/ 384 w 384"/>
                <a:gd name="T21" fmla="*/ 687 h 687"/>
                <a:gd name="T22" fmla="*/ 384 w 384"/>
                <a:gd name="T23" fmla="*/ 378 h 687"/>
                <a:gd name="T24" fmla="*/ 208 w 384"/>
                <a:gd name="T25" fmla="*/ 19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4" h="687">
                  <a:moveTo>
                    <a:pt x="208" y="197"/>
                  </a:moveTo>
                  <a:cubicBezTo>
                    <a:pt x="159" y="197"/>
                    <a:pt x="118" y="212"/>
                    <a:pt x="86" y="24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87"/>
                    <a:pt x="0" y="687"/>
                    <a:pt x="0" y="687"/>
                  </a:cubicBezTo>
                  <a:cubicBezTo>
                    <a:pt x="86" y="687"/>
                    <a:pt x="86" y="687"/>
                    <a:pt x="86" y="687"/>
                  </a:cubicBezTo>
                  <a:cubicBezTo>
                    <a:pt x="86" y="389"/>
                    <a:pt x="86" y="389"/>
                    <a:pt x="86" y="389"/>
                  </a:cubicBezTo>
                  <a:cubicBezTo>
                    <a:pt x="86" y="317"/>
                    <a:pt x="125" y="275"/>
                    <a:pt x="193" y="275"/>
                  </a:cubicBezTo>
                  <a:cubicBezTo>
                    <a:pt x="261" y="275"/>
                    <a:pt x="298" y="316"/>
                    <a:pt x="298" y="389"/>
                  </a:cubicBezTo>
                  <a:cubicBezTo>
                    <a:pt x="298" y="687"/>
                    <a:pt x="298" y="687"/>
                    <a:pt x="298" y="687"/>
                  </a:cubicBezTo>
                  <a:cubicBezTo>
                    <a:pt x="384" y="687"/>
                    <a:pt x="384" y="687"/>
                    <a:pt x="384" y="687"/>
                  </a:cubicBezTo>
                  <a:cubicBezTo>
                    <a:pt x="384" y="378"/>
                    <a:pt x="384" y="378"/>
                    <a:pt x="384" y="378"/>
                  </a:cubicBezTo>
                  <a:cubicBezTo>
                    <a:pt x="384" y="266"/>
                    <a:pt x="317" y="197"/>
                    <a:pt x="208" y="197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3" name="Rectangle 8"/>
            <p:cNvSpPr>
              <a:spLocks noChangeArrowheads="1"/>
            </p:cNvSpPr>
            <p:nvPr userDrawn="1"/>
          </p:nvSpPr>
          <p:spPr bwMode="auto">
            <a:xfrm>
              <a:off x="9145920" y="606050"/>
              <a:ext cx="35988" cy="202976"/>
            </a:xfrm>
            <a:prstGeom prst="rect">
              <a:avLst/>
            </a:pr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8645" y="453458"/>
              <a:ext cx="403073" cy="42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0"/>
            <p:cNvSpPr>
              <a:spLocks noChangeArrowheads="1"/>
            </p:cNvSpPr>
            <p:nvPr userDrawn="1"/>
          </p:nvSpPr>
          <p:spPr bwMode="auto">
            <a:xfrm>
              <a:off x="9145920" y="519677"/>
              <a:ext cx="35988" cy="40307"/>
            </a:xfrm>
            <a:prstGeom prst="rect">
              <a:avLst/>
            </a:pr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9139" y="453458"/>
              <a:ext cx="405952" cy="42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2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7085" y="460656"/>
              <a:ext cx="372842" cy="40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3270" y="1593850"/>
            <a:ext cx="5721879" cy="2483222"/>
          </a:xfrm>
        </p:spPr>
        <p:txBody>
          <a:bodyPr anchor="t">
            <a:noAutofit/>
          </a:bodyPr>
          <a:lstStyle>
            <a:lvl1pPr algn="l">
              <a:defRPr lang="nl-NL" sz="3400" b="1" i="0" u="none" strike="noStrike" baseline="0" smtClean="0"/>
            </a:lvl1pPr>
          </a:lstStyle>
          <a:p>
            <a:r>
              <a:rPr lang="nl-NL" sz="3600" b="1" i="0" u="none" strike="noStrike" baseline="0" dirty="0" smtClean="0">
                <a:solidFill>
                  <a:srgbClr val="005E9B"/>
                </a:solidFill>
                <a:latin typeface="Arial" panose="020B0604020202020204" pitchFamily="34" charset="0"/>
              </a:rPr>
              <a:t>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63268" y="5885272"/>
            <a:ext cx="4389732" cy="640075"/>
          </a:xfrm>
        </p:spPr>
        <p:txBody>
          <a:bodyPr wrap="square">
            <a:noAutofit/>
          </a:bodyPr>
          <a:lstStyle>
            <a:lvl1pPr marL="0" indent="0" algn="l">
              <a:buNone/>
              <a:defRPr kumimoji="0" lang="nl-NL" sz="1600" b="0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8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998" y="540000"/>
            <a:ext cx="6840000" cy="9252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FC5275E-8826-470C-B3F0-D92C113946A8}" type="datetime1">
              <a:rPr lang="nl-NL" smtClean="0"/>
              <a:t>10-10-2016</a:t>
            </a:fld>
            <a:endParaRPr lang="en-US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Rechthoek 10"/>
          <p:cNvSpPr/>
          <p:nvPr userDrawn="1"/>
        </p:nvSpPr>
        <p:spPr>
          <a:xfrm>
            <a:off x="10065570" y="0"/>
            <a:ext cx="2081150" cy="2966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l"/>
            <a:r>
              <a:rPr lang="nl-NL" sz="1200" noProof="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Opsommingstekens</a:t>
            </a:r>
            <a:endParaRPr lang="nl-NL" sz="1200" noProof="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hthoek 11"/>
          <p:cNvSpPr/>
          <p:nvPr userDrawn="1"/>
        </p:nvSpPr>
        <p:spPr>
          <a:xfrm>
            <a:off x="10065570" y="312330"/>
            <a:ext cx="2081150" cy="2072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t"/>
          <a:lstStyle/>
          <a:p>
            <a:pPr algn="l"/>
            <a:r>
              <a:rPr lang="nl-NL" sz="120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Om de eigen Amphia opsommingstekens te gebruiken: </a:t>
            </a:r>
          </a:p>
          <a:p>
            <a:pPr algn="l"/>
            <a:endParaRPr lang="nl-NL" sz="1200" noProof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nl-NL" sz="120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Gebruik lijstniveau </a:t>
            </a:r>
            <a:r>
              <a:rPr lang="nl-NL" sz="1200" baseline="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 het menu boven in je scherm,  in plaats van de 'klassieke' bolletjes.</a:t>
            </a:r>
          </a:p>
          <a:p>
            <a:pPr algn="l"/>
            <a:endParaRPr lang="nl-NL" sz="1200" baseline="0" noProof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NL" sz="1200" noProof="0" dirty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5590" y="1981634"/>
            <a:ext cx="1266667" cy="295238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10965670" y="1981634"/>
            <a:ext cx="567964" cy="2952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121003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90600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 smtClean="0"/>
              <a:t>Klik op icon om afbeelding in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758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2998" y="540000"/>
            <a:ext cx="6840000" cy="925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998" y="1593850"/>
            <a:ext cx="6840000" cy="42830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0" t="15422" r="29027" b="15814"/>
          <a:stretch/>
        </p:blipFill>
        <p:spPr>
          <a:xfrm>
            <a:off x="8582154" y="5442764"/>
            <a:ext cx="829723" cy="1415236"/>
          </a:xfrm>
          <a:prstGeom prst="rect">
            <a:avLst/>
          </a:prstGeom>
        </p:spPr>
      </p:pic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E55FA07-FA89-4CF9-9FA9-F392841956ED}" type="datetime1">
              <a:rPr lang="nl-NL" smtClean="0"/>
              <a:t>10-10-2016</a:t>
            </a:fld>
            <a:endParaRPr lang="en-US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44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62" r:id="rId8"/>
    <p:sldLayoutId id="2147483668" r:id="rId9"/>
    <p:sldLayoutId id="2147483666" r:id="rId10"/>
    <p:sldLayoutId id="21474836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23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700" kern="1200">
          <a:solidFill>
            <a:schemeClr val="tx2"/>
          </a:solidFill>
          <a:latin typeface="+mn-lt"/>
          <a:ea typeface="+mn-ea"/>
          <a:cs typeface="+mn-cs"/>
        </a:defRPr>
      </a:lvl1pPr>
      <a:lvl2pPr marL="177804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4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355609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541352" indent="-185742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56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5887" userDrawn="1">
          <p15:clr>
            <a:srgbClr val="F26B43"/>
          </p15:clr>
        </p15:guide>
        <p15:guide id="2" pos="353" userDrawn="1">
          <p15:clr>
            <a:srgbClr val="F26B43"/>
          </p15:clr>
        </p15:guide>
        <p15:guide id="3" pos="312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702" userDrawn="1">
          <p15:clr>
            <a:srgbClr val="F26B43"/>
          </p15:clr>
        </p15:guide>
        <p15:guide id="6" pos="5615" userDrawn="1">
          <p15:clr>
            <a:srgbClr val="F26B43"/>
          </p15:clr>
        </p15:guide>
        <p15:guide id="7" orient="horz" pos="10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bedrijfsvoeringenonderwijs@amphia.nl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632520" y="1160748"/>
            <a:ext cx="8280920" cy="5364596"/>
          </a:xfrm>
          <a:prstGeom prst="roundRect">
            <a:avLst/>
          </a:pr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rgbClr val="0070C0"/>
                </a:solidFill>
                <a:latin typeface="+mj-lt"/>
              </a:rPr>
              <a:t>HBO (V) leercoach</a:t>
            </a:r>
          </a:p>
          <a:p>
            <a:pPr algn="ctr"/>
            <a:r>
              <a:rPr lang="nl-NL" sz="2000" b="1" dirty="0" smtClean="0">
                <a:solidFill>
                  <a:srgbClr val="0070C0"/>
                </a:solidFill>
                <a:latin typeface="+mj-lt"/>
              </a:rPr>
              <a:t>‘Klinisch redeneren, onderzoekend vermogen </a:t>
            </a:r>
          </a:p>
          <a:p>
            <a:pPr algn="ctr"/>
            <a:r>
              <a:rPr lang="nl-NL" sz="2000" b="1" dirty="0" smtClean="0">
                <a:solidFill>
                  <a:srgbClr val="0070C0"/>
                </a:solidFill>
                <a:latin typeface="+mj-lt"/>
              </a:rPr>
              <a:t>en de kunst van reflectie’ </a:t>
            </a:r>
          </a:p>
          <a:p>
            <a:endParaRPr lang="nl-NL" sz="2000" b="1" dirty="0">
              <a:solidFill>
                <a:srgbClr val="0070C0"/>
              </a:solidFill>
              <a:latin typeface="+mj-lt"/>
            </a:endParaRPr>
          </a:p>
          <a:p>
            <a:r>
              <a:rPr lang="nl-NL" sz="2000" b="1" dirty="0" smtClean="0">
                <a:solidFill>
                  <a:srgbClr val="0070C0"/>
                </a:solidFill>
                <a:latin typeface="+mj-lt"/>
              </a:rPr>
              <a:t>In 6 maanden:</a:t>
            </a:r>
          </a:p>
          <a:p>
            <a:endParaRPr lang="nl-NL" sz="1200" b="1" dirty="0">
              <a:solidFill>
                <a:srgbClr val="0070C0"/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000" dirty="0" smtClean="0">
                <a:solidFill>
                  <a:srgbClr val="0070C0"/>
                </a:solidFill>
              </a:rPr>
              <a:t>jezelf bekwamen </a:t>
            </a:r>
            <a:r>
              <a:rPr lang="nl-NL" sz="2000" dirty="0">
                <a:solidFill>
                  <a:srgbClr val="0070C0"/>
                </a:solidFill>
              </a:rPr>
              <a:t>in de competenties </a:t>
            </a:r>
            <a:r>
              <a:rPr lang="nl-NL" sz="2000" dirty="0" smtClean="0">
                <a:solidFill>
                  <a:srgbClr val="0070C0"/>
                </a:solidFill>
              </a:rPr>
              <a:t>conform het </a:t>
            </a:r>
            <a:r>
              <a:rPr lang="nl-NL" sz="2000" dirty="0">
                <a:solidFill>
                  <a:srgbClr val="0070C0"/>
                </a:solidFill>
              </a:rPr>
              <a:t>opleidingsprofiel BN2020, zodat je als </a:t>
            </a:r>
            <a:r>
              <a:rPr lang="nl-NL" sz="2000" dirty="0" smtClean="0">
                <a:solidFill>
                  <a:srgbClr val="0070C0"/>
                </a:solidFill>
              </a:rPr>
              <a:t>rolmodel </a:t>
            </a:r>
            <a:r>
              <a:rPr lang="nl-NL" sz="2000" dirty="0">
                <a:solidFill>
                  <a:srgbClr val="0070C0"/>
                </a:solidFill>
              </a:rPr>
              <a:t>op de afdeling </a:t>
            </a:r>
            <a:r>
              <a:rPr lang="nl-NL" sz="2000" dirty="0" smtClean="0">
                <a:solidFill>
                  <a:srgbClr val="0070C0"/>
                </a:solidFill>
              </a:rPr>
              <a:t>gaat fungeren </a:t>
            </a:r>
          </a:p>
          <a:p>
            <a:pPr marL="342900" indent="-342900">
              <a:buFont typeface="Arial" pitchFamily="34" charset="0"/>
              <a:buChar char="•"/>
            </a:pPr>
            <a:endParaRPr lang="nl-NL" sz="2000" dirty="0" smtClean="0">
              <a:solidFill>
                <a:srgbClr val="0070C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000" dirty="0" smtClean="0">
                <a:solidFill>
                  <a:srgbClr val="0070C0"/>
                </a:solidFill>
              </a:rPr>
              <a:t>inzicht krijgen in </a:t>
            </a:r>
            <a:r>
              <a:rPr lang="nl-NL" sz="2000" dirty="0">
                <a:solidFill>
                  <a:srgbClr val="0070C0"/>
                </a:solidFill>
              </a:rPr>
              <a:t>de competenties en (</a:t>
            </a:r>
            <a:r>
              <a:rPr lang="nl-NL" sz="2000" dirty="0" err="1" smtClean="0">
                <a:solidFill>
                  <a:srgbClr val="0070C0"/>
                </a:solidFill>
              </a:rPr>
              <a:t>CanMED</a:t>
            </a:r>
            <a:r>
              <a:rPr lang="nl-NL" sz="2000" dirty="0" smtClean="0">
                <a:solidFill>
                  <a:srgbClr val="0070C0"/>
                </a:solidFill>
              </a:rPr>
              <a:t>)rollen en </a:t>
            </a:r>
            <a:r>
              <a:rPr lang="nl-NL" sz="2000" dirty="0">
                <a:solidFill>
                  <a:srgbClr val="0070C0"/>
                </a:solidFill>
              </a:rPr>
              <a:t>hoe </a:t>
            </a:r>
            <a:r>
              <a:rPr lang="nl-NL" sz="2000" dirty="0" smtClean="0">
                <a:solidFill>
                  <a:srgbClr val="0070C0"/>
                </a:solidFill>
              </a:rPr>
              <a:t>je de begeleiding </a:t>
            </a:r>
            <a:r>
              <a:rPr lang="nl-NL" sz="2000" dirty="0">
                <a:solidFill>
                  <a:srgbClr val="0070C0"/>
                </a:solidFill>
              </a:rPr>
              <a:t>en beoordeling </a:t>
            </a:r>
            <a:r>
              <a:rPr lang="nl-NL" sz="2000" dirty="0" smtClean="0">
                <a:solidFill>
                  <a:srgbClr val="0070C0"/>
                </a:solidFill>
              </a:rPr>
              <a:t>van studenten vorm kunt geven</a:t>
            </a:r>
            <a:endParaRPr lang="nl-N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200472" y="224644"/>
            <a:ext cx="6462578" cy="11806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Leertraject voor HBO verpleegkundigen! </a:t>
            </a:r>
            <a:endParaRPr lang="nl-NL" sz="24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413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632520" y="1160748"/>
            <a:ext cx="8280920" cy="5364596"/>
          </a:xfrm>
          <a:prstGeom prst="roundRect">
            <a:avLst/>
          </a:pr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b="1" dirty="0" smtClean="0">
                <a:solidFill>
                  <a:srgbClr val="0070C0"/>
                </a:solidFill>
              </a:rPr>
              <a:t>Data </a:t>
            </a:r>
            <a:r>
              <a:rPr lang="nl-NL" sz="1600" b="1" dirty="0" smtClean="0">
                <a:solidFill>
                  <a:srgbClr val="0070C0"/>
                </a:solidFill>
              </a:rPr>
              <a:t>(hele dagen):  </a:t>
            </a:r>
            <a:r>
              <a:rPr lang="nl-NL" sz="1600" dirty="0" smtClean="0">
                <a:solidFill>
                  <a:srgbClr val="0070C0"/>
                </a:solidFill>
              </a:rPr>
              <a:t>13 okt, 1 nov, 24 nov, 15 dec, 19 jan, 16 feb, 16 mrt, 4  april. </a:t>
            </a:r>
          </a:p>
          <a:p>
            <a:r>
              <a:rPr lang="nl-NL" sz="1600" dirty="0" smtClean="0">
                <a:solidFill>
                  <a:srgbClr val="0070C0"/>
                </a:solidFill>
              </a:rPr>
              <a:t>Met op 10 april een feestelijke afsluiting.</a:t>
            </a:r>
          </a:p>
          <a:p>
            <a:endParaRPr lang="nl-NL" sz="1200" dirty="0" smtClean="0">
              <a:solidFill>
                <a:srgbClr val="0070C0"/>
              </a:solidFill>
            </a:endParaRPr>
          </a:p>
          <a:p>
            <a:r>
              <a:rPr lang="nl-NL" sz="2000" b="1" dirty="0" smtClean="0">
                <a:solidFill>
                  <a:srgbClr val="0070C0"/>
                </a:solidFill>
              </a:rPr>
              <a:t>Inschrijven</a:t>
            </a:r>
            <a:r>
              <a:rPr lang="nl-NL" sz="1600" b="1" dirty="0" smtClean="0">
                <a:solidFill>
                  <a:srgbClr val="0070C0"/>
                </a:solidFill>
              </a:rPr>
              <a:t> </a:t>
            </a:r>
            <a:r>
              <a:rPr lang="nl-NL" sz="1600" dirty="0" smtClean="0">
                <a:solidFill>
                  <a:srgbClr val="0070C0"/>
                </a:solidFill>
              </a:rPr>
              <a:t>via </a:t>
            </a:r>
            <a:r>
              <a:rPr lang="nl-NL" sz="1600" b="1" dirty="0" smtClean="0">
                <a:solidFill>
                  <a:srgbClr val="0070C0"/>
                </a:solidFill>
                <a:hlinkClick r:id="rId2"/>
              </a:rPr>
              <a:t>bedrijfsvoeringenonderwijs@amphia.nl</a:t>
            </a:r>
            <a:endParaRPr lang="nl-NL" sz="1600" b="1" dirty="0" smtClean="0">
              <a:solidFill>
                <a:srgbClr val="0070C0"/>
              </a:solidFill>
            </a:endParaRPr>
          </a:p>
          <a:p>
            <a:r>
              <a:rPr lang="nl-NL" sz="1600" dirty="0" smtClean="0">
                <a:solidFill>
                  <a:srgbClr val="0070C0"/>
                </a:solidFill>
              </a:rPr>
              <a:t>Onder vermelding van naam medewerker, personeelsnummer, functie</a:t>
            </a:r>
            <a:r>
              <a:rPr lang="nl-NL" sz="1600" dirty="0">
                <a:solidFill>
                  <a:srgbClr val="0070C0"/>
                </a:solidFill>
              </a:rPr>
              <a:t>, </a:t>
            </a:r>
            <a:r>
              <a:rPr lang="nl-NL" sz="1600" dirty="0" smtClean="0">
                <a:solidFill>
                  <a:srgbClr val="0070C0"/>
                </a:solidFill>
              </a:rPr>
              <a:t>afdeling en </a:t>
            </a:r>
            <a:r>
              <a:rPr lang="nl-NL" sz="1600" dirty="0">
                <a:solidFill>
                  <a:srgbClr val="0070C0"/>
                </a:solidFill>
              </a:rPr>
              <a:t>Amphia emailadres.  </a:t>
            </a:r>
            <a:endParaRPr lang="nl-NL" sz="1200" dirty="0" smtClean="0">
              <a:solidFill>
                <a:srgbClr val="0070C0"/>
              </a:solidFill>
              <a:latin typeface="+mj-lt"/>
            </a:endParaRPr>
          </a:p>
          <a:p>
            <a:endParaRPr lang="nl-NL" sz="12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nl-NL" sz="2000" b="1" dirty="0" smtClean="0">
                <a:solidFill>
                  <a:srgbClr val="0070C0"/>
                </a:solidFill>
                <a:latin typeface="+mj-lt"/>
              </a:rPr>
              <a:t>Accreditatie: </a:t>
            </a:r>
            <a:r>
              <a:rPr lang="nl-NL" sz="1600" dirty="0" smtClean="0">
                <a:solidFill>
                  <a:srgbClr val="0070C0"/>
                </a:solidFill>
                <a:latin typeface="+mj-lt"/>
              </a:rPr>
              <a:t>het </a:t>
            </a:r>
            <a:r>
              <a:rPr lang="nl-NL" sz="1600" dirty="0" smtClean="0">
                <a:solidFill>
                  <a:srgbClr val="0070C0"/>
                </a:solidFill>
                <a:latin typeface="+mj-lt"/>
              </a:rPr>
              <a:t>gehele traject </a:t>
            </a:r>
            <a:r>
              <a:rPr lang="nl-NL" sz="1600" dirty="0" smtClean="0">
                <a:solidFill>
                  <a:srgbClr val="0070C0"/>
                </a:solidFill>
                <a:latin typeface="+mj-lt"/>
              </a:rPr>
              <a:t>wordt geaccrediteerd voor </a:t>
            </a:r>
            <a:r>
              <a:rPr lang="nl-NL" sz="1600" dirty="0" smtClean="0">
                <a:solidFill>
                  <a:srgbClr val="0070C0"/>
                </a:solidFill>
                <a:latin typeface="+mj-lt"/>
              </a:rPr>
              <a:t>50 </a:t>
            </a:r>
            <a:r>
              <a:rPr lang="nl-NL" sz="1600" dirty="0" smtClean="0">
                <a:solidFill>
                  <a:srgbClr val="0070C0"/>
                </a:solidFill>
                <a:latin typeface="+mj-lt"/>
              </a:rPr>
              <a:t>punten</a:t>
            </a:r>
          </a:p>
          <a:p>
            <a:endParaRPr lang="nl-NL" sz="1200" b="1" dirty="0" smtClean="0">
              <a:solidFill>
                <a:srgbClr val="0070C0"/>
              </a:solidFill>
              <a:latin typeface="+mj-lt"/>
            </a:endParaRPr>
          </a:p>
          <a:p>
            <a:endParaRPr lang="nl-NL" sz="12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nl-NL" sz="2000" b="1" dirty="0" smtClean="0">
                <a:solidFill>
                  <a:srgbClr val="0070C0"/>
                </a:solidFill>
                <a:latin typeface="+mj-lt"/>
              </a:rPr>
              <a:t>Samenwerkingspartners</a:t>
            </a:r>
            <a:r>
              <a:rPr lang="nl-NL" sz="1200" b="1" dirty="0" smtClean="0">
                <a:solidFill>
                  <a:srgbClr val="0070C0"/>
                </a:solidFill>
                <a:latin typeface="+mj-lt"/>
              </a:rPr>
              <a:t>:</a:t>
            </a:r>
            <a:r>
              <a:rPr lang="nl-NL" sz="1200" dirty="0" smtClean="0">
                <a:solidFill>
                  <a:srgbClr val="0070C0"/>
                </a:solidFill>
                <a:latin typeface="+mj-lt"/>
              </a:rPr>
              <a:t/>
            </a:r>
            <a:br>
              <a:rPr lang="nl-NL" sz="1200" dirty="0" smtClean="0">
                <a:solidFill>
                  <a:srgbClr val="0070C0"/>
                </a:solidFill>
                <a:latin typeface="+mj-lt"/>
              </a:rPr>
            </a:br>
            <a:r>
              <a:rPr lang="nl-NL" sz="1600" dirty="0" smtClean="0">
                <a:solidFill>
                  <a:srgbClr val="0070C0"/>
                </a:solidFill>
                <a:latin typeface="+mj-lt"/>
              </a:rPr>
              <a:t>-  </a:t>
            </a:r>
            <a:r>
              <a:rPr lang="nl-NL" dirty="0" err="1" smtClean="0">
                <a:solidFill>
                  <a:srgbClr val="0070C0"/>
                </a:solidFill>
                <a:latin typeface="+mj-lt"/>
              </a:rPr>
              <a:t>Avans</a:t>
            </a:r>
            <a:r>
              <a:rPr lang="nl-NL" dirty="0" smtClean="0">
                <a:solidFill>
                  <a:srgbClr val="0070C0"/>
                </a:solidFill>
                <a:latin typeface="+mj-lt"/>
              </a:rPr>
              <a:t> Hogeschool</a:t>
            </a:r>
          </a:p>
          <a:p>
            <a:pPr marL="171450" indent="-171450">
              <a:buFontTx/>
              <a:buChar char="-"/>
            </a:pPr>
            <a:r>
              <a:rPr lang="nl-NL" dirty="0" err="1" smtClean="0">
                <a:solidFill>
                  <a:srgbClr val="0070C0"/>
                </a:solidFill>
                <a:latin typeface="+mj-lt"/>
              </a:rPr>
              <a:t>Avans</a:t>
            </a:r>
            <a:r>
              <a:rPr lang="nl-NL" dirty="0" smtClean="0">
                <a:solidFill>
                  <a:srgbClr val="0070C0"/>
                </a:solidFill>
                <a:latin typeface="+mj-lt"/>
              </a:rPr>
              <a:t>+</a:t>
            </a:r>
          </a:p>
          <a:p>
            <a:pPr marL="171450" indent="-171450">
              <a:buFontTx/>
              <a:buChar char="-"/>
            </a:pPr>
            <a:r>
              <a:rPr lang="nl-NL" dirty="0" smtClean="0">
                <a:solidFill>
                  <a:srgbClr val="0070C0"/>
                </a:solidFill>
                <a:latin typeface="+mj-lt"/>
              </a:rPr>
              <a:t>Bureaus </a:t>
            </a:r>
            <a:r>
              <a:rPr lang="nl-NL" dirty="0" err="1" smtClean="0">
                <a:solidFill>
                  <a:srgbClr val="0070C0"/>
                </a:solidFill>
                <a:latin typeface="+mj-lt"/>
              </a:rPr>
              <a:t>Competentaccent</a:t>
            </a:r>
            <a:r>
              <a:rPr lang="nl-NL" dirty="0" smtClean="0">
                <a:solidFill>
                  <a:srgbClr val="0070C0"/>
                </a:solidFill>
                <a:latin typeface="+mj-lt"/>
              </a:rPr>
              <a:t> &amp; Praktijkvaardig</a:t>
            </a:r>
          </a:p>
          <a:p>
            <a:endParaRPr lang="nl-NL" dirty="0" smtClean="0">
              <a:solidFill>
                <a:srgbClr val="0070C0"/>
              </a:solidFill>
              <a:latin typeface="+mj-lt"/>
            </a:endParaRPr>
          </a:p>
          <a:p>
            <a:r>
              <a:rPr lang="nl-NL" dirty="0" smtClean="0">
                <a:solidFill>
                  <a:srgbClr val="0070C0"/>
                </a:solidFill>
                <a:latin typeface="+mj-lt"/>
              </a:rPr>
              <a:t>Het volgen van de Basismodule PLC (8 punten) is een voorwaarde voor deelname.</a:t>
            </a:r>
          </a:p>
        </p:txBody>
      </p:sp>
      <p:sp>
        <p:nvSpPr>
          <p:cNvPr id="6" name="Afgeronde rechthoek 5"/>
          <p:cNvSpPr/>
          <p:nvPr/>
        </p:nvSpPr>
        <p:spPr>
          <a:xfrm>
            <a:off x="200472" y="224644"/>
            <a:ext cx="6462578" cy="11806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Leertraject voor HBO verpleegkundigen! </a:t>
            </a:r>
            <a:endParaRPr lang="nl-NL" sz="24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505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e5b02841aa95f96eb69840fcd7aef6219827"/>
</p:tagLst>
</file>

<file path=ppt/theme/theme1.xml><?xml version="1.0" encoding="utf-8"?>
<a:theme xmlns:a="http://schemas.openxmlformats.org/drawingml/2006/main" name="Amphia template">
  <a:themeElements>
    <a:clrScheme name="amphia 2015 2">
      <a:dk1>
        <a:srgbClr val="005E8C"/>
      </a:dk1>
      <a:lt1>
        <a:srgbClr val="FFFFFF"/>
      </a:lt1>
      <a:dk2>
        <a:srgbClr val="000000"/>
      </a:dk2>
      <a:lt2>
        <a:srgbClr val="808080"/>
      </a:lt2>
      <a:accent1>
        <a:srgbClr val="005E8C"/>
      </a:accent1>
      <a:accent2>
        <a:srgbClr val="0AB3E8"/>
      </a:accent2>
      <a:accent3>
        <a:srgbClr val="005E8C"/>
      </a:accent3>
      <a:accent4>
        <a:srgbClr val="0AB3E8"/>
      </a:accent4>
      <a:accent5>
        <a:srgbClr val="005E8C"/>
      </a:accent5>
      <a:accent6>
        <a:srgbClr val="0AB3E8"/>
      </a:accent6>
      <a:hlink>
        <a:srgbClr val="005E8C"/>
      </a:hlink>
      <a:folHlink>
        <a:srgbClr val="005E8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1113</TotalTime>
  <Words>137</Words>
  <Application>Microsoft Office PowerPoint</Application>
  <PresentationFormat>A4 (210 x 297 mm)</PresentationFormat>
  <Paragraphs>25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Amphia template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Sander Reijn</dc:creator>
  <cp:lastModifiedBy>Kamps, mw. M.C. (Adviseur Opleidingen)</cp:lastModifiedBy>
  <cp:revision>70</cp:revision>
  <dcterms:created xsi:type="dcterms:W3CDTF">2015-09-25T08:17:47Z</dcterms:created>
  <dcterms:modified xsi:type="dcterms:W3CDTF">2016-10-10T12:34:51Z</dcterms:modified>
</cp:coreProperties>
</file>