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7"/>
  </p:notesMasterIdLst>
  <p:sldIdLst>
    <p:sldId id="256" r:id="rId5"/>
    <p:sldId id="274" r:id="rId6"/>
    <p:sldId id="270" r:id="rId7"/>
    <p:sldId id="266" r:id="rId8"/>
    <p:sldId id="267" r:id="rId9"/>
    <p:sldId id="285" r:id="rId10"/>
    <p:sldId id="289" r:id="rId11"/>
    <p:sldId id="290" r:id="rId12"/>
    <p:sldId id="292" r:id="rId13"/>
    <p:sldId id="294" r:id="rId14"/>
    <p:sldId id="295" r:id="rId15"/>
    <p:sldId id="291" r:id="rId16"/>
    <p:sldId id="284" r:id="rId17"/>
    <p:sldId id="296" r:id="rId18"/>
    <p:sldId id="293" r:id="rId19"/>
    <p:sldId id="277" r:id="rId20"/>
    <p:sldId id="278" r:id="rId21"/>
    <p:sldId id="279" r:id="rId22"/>
    <p:sldId id="280" r:id="rId23"/>
    <p:sldId id="298" r:id="rId24"/>
    <p:sldId id="259" r:id="rId25"/>
    <p:sldId id="258" r:id="rId26"/>
    <p:sldId id="303" r:id="rId27"/>
    <p:sldId id="297" r:id="rId28"/>
    <p:sldId id="283" r:id="rId29"/>
    <p:sldId id="287" r:id="rId30"/>
    <p:sldId id="288" r:id="rId31"/>
    <p:sldId id="305" r:id="rId32"/>
    <p:sldId id="301" r:id="rId33"/>
    <p:sldId id="300" r:id="rId34"/>
    <p:sldId id="299" r:id="rId35"/>
    <p:sldId id="28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660"/>
  </p:normalViewPr>
  <p:slideViewPr>
    <p:cSldViewPr>
      <p:cViewPr varScale="1">
        <p:scale>
          <a:sx n="56" d="100"/>
          <a:sy n="56" d="100"/>
        </p:scale>
        <p:origin x="130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Louise Peters" userId="85081cae-4b10-493d-9bf3-f080a9a51eff" providerId="ADAL" clId="{BED18F8A-F5ED-4187-869F-A2DE5F6185BF}"/>
    <pc:docChg chg="undo redo custSel addSld delSld modSld sldOrd modMainMaster">
      <pc:chgData name="Marie-Louise Peters" userId="85081cae-4b10-493d-9bf3-f080a9a51eff" providerId="ADAL" clId="{BED18F8A-F5ED-4187-869F-A2DE5F6185BF}" dt="2017-10-11T14:06:00.002" v="3250"/>
      <pc:docMkLst>
        <pc:docMk/>
      </pc:docMkLst>
      <pc:sldChg chg="addSp delSp modSp">
        <pc:chgData name="Marie-Louise Peters" userId="85081cae-4b10-493d-9bf3-f080a9a51eff" providerId="ADAL" clId="{BED18F8A-F5ED-4187-869F-A2DE5F6185BF}" dt="2017-10-11T10:56:13.661" v="2661" actId="20577"/>
        <pc:sldMkLst>
          <pc:docMk/>
          <pc:sldMk cId="148523021" sldId="256"/>
        </pc:sldMkLst>
        <pc:spChg chg="add del mod ord">
          <ac:chgData name="Marie-Louise Peters" userId="85081cae-4b10-493d-9bf3-f080a9a51eff" providerId="ADAL" clId="{BED18F8A-F5ED-4187-869F-A2DE5F6185BF}" dt="2017-10-11T10:56:13.661" v="2661" actId="20577"/>
          <ac:spMkLst>
            <pc:docMk/>
            <pc:sldMk cId="148523021" sldId="256"/>
            <ac:spMk id="2" creationId="{00000000-0000-0000-0000-000000000000}"/>
          </ac:spMkLst>
        </pc:spChg>
        <pc:spChg chg="del mod">
          <ac:chgData name="Marie-Louise Peters" userId="85081cae-4b10-493d-9bf3-f080a9a51eff" providerId="ADAL" clId="{BED18F8A-F5ED-4187-869F-A2DE5F6185BF}" dt="2017-10-11T07:08:50.162" v="14" actId="478"/>
          <ac:spMkLst>
            <pc:docMk/>
            <pc:sldMk cId="148523021" sldId="256"/>
            <ac:spMk id="3" creationId="{00000000-0000-0000-0000-000000000000}"/>
          </ac:spMkLst>
        </pc:spChg>
        <pc:spChg chg="add del mod">
          <ac:chgData name="Marie-Louise Peters" userId="85081cae-4b10-493d-9bf3-f080a9a51eff" providerId="ADAL" clId="{BED18F8A-F5ED-4187-869F-A2DE5F6185BF}" dt="2017-10-11T09:37:23.194" v="1835" actId="478"/>
          <ac:spMkLst>
            <pc:docMk/>
            <pc:sldMk cId="148523021" sldId="256"/>
            <ac:spMk id="11" creationId="{9A673382-1BE5-41FF-A37A-C315C832A1AD}"/>
          </ac:spMkLst>
        </pc:spChg>
        <pc:spChg chg="add del">
          <ac:chgData name="Marie-Louise Peters" userId="85081cae-4b10-493d-9bf3-f080a9a51eff" providerId="ADAL" clId="{BED18F8A-F5ED-4187-869F-A2DE5F6185BF}" dt="2017-10-11T10:40:14.953" v="2632" actId="26606"/>
          <ac:spMkLst>
            <pc:docMk/>
            <pc:sldMk cId="148523021" sldId="256"/>
            <ac:spMk id="13" creationId="{37D0A513-E370-457A-B709-5F32B96BAE2D}"/>
          </ac:spMkLst>
        </pc:spChg>
        <pc:spChg chg="add del">
          <ac:chgData name="Marie-Louise Peters" userId="85081cae-4b10-493d-9bf3-f080a9a51eff" providerId="ADAL" clId="{BED18F8A-F5ED-4187-869F-A2DE5F6185BF}" dt="2017-10-11T10:40:14.953" v="2632" actId="26606"/>
          <ac:spMkLst>
            <pc:docMk/>
            <pc:sldMk cId="148523021" sldId="256"/>
            <ac:spMk id="15" creationId="{B482A85D-CD80-4811-B1B6-C3F136B10822}"/>
          </ac:spMkLst>
        </pc:spChg>
        <pc:spChg chg="add del">
          <ac:chgData name="Marie-Louise Peters" userId="85081cae-4b10-493d-9bf3-f080a9a51eff" providerId="ADAL" clId="{BED18F8A-F5ED-4187-869F-A2DE5F6185BF}" dt="2017-10-11T10:40:14.953" v="2632" actId="26606"/>
          <ac:spMkLst>
            <pc:docMk/>
            <pc:sldMk cId="148523021" sldId="256"/>
            <ac:spMk id="17" creationId="{450AC02B-DCE7-4E0D-ADF6-86386C91670D}"/>
          </ac:spMkLst>
        </pc:spChg>
        <pc:spChg chg="add">
          <ac:chgData name="Marie-Louise Peters" userId="85081cae-4b10-493d-9bf3-f080a9a51eff" providerId="ADAL" clId="{BED18F8A-F5ED-4187-869F-A2DE5F6185BF}" dt="2017-10-11T10:40:14.953" v="2632" actId="26606"/>
          <ac:spMkLst>
            <pc:docMk/>
            <pc:sldMk cId="148523021" sldId="256"/>
            <ac:spMk id="24" creationId="{401AB748-B9E7-4AEC-AAB9-0EABDE63F84B}"/>
          </ac:spMkLst>
        </pc:spChg>
        <pc:spChg chg="add">
          <ac:chgData name="Marie-Louise Peters" userId="85081cae-4b10-493d-9bf3-f080a9a51eff" providerId="ADAL" clId="{BED18F8A-F5ED-4187-869F-A2DE5F6185BF}" dt="2017-10-11T10:40:14.953" v="2632" actId="26606"/>
          <ac:spMkLst>
            <pc:docMk/>
            <pc:sldMk cId="148523021" sldId="256"/>
            <ac:spMk id="26" creationId="{5DED356E-7923-4393-BAEA-0116D9D7635D}"/>
          </ac:spMkLst>
        </pc:spChg>
        <pc:spChg chg="add">
          <ac:chgData name="Marie-Louise Peters" userId="85081cae-4b10-493d-9bf3-f080a9a51eff" providerId="ADAL" clId="{BED18F8A-F5ED-4187-869F-A2DE5F6185BF}" dt="2017-10-11T10:40:14.953" v="2632" actId="26606"/>
          <ac:spMkLst>
            <pc:docMk/>
            <pc:sldMk cId="148523021" sldId="256"/>
            <ac:spMk id="28" creationId="{3B0D8F16-5F3B-465F-9D06-983E2E8267E5}"/>
          </ac:spMkLst>
        </pc:spChg>
        <pc:spChg chg="add">
          <ac:chgData name="Marie-Louise Peters" userId="85081cae-4b10-493d-9bf3-f080a9a51eff" providerId="ADAL" clId="{BED18F8A-F5ED-4187-869F-A2DE5F6185BF}" dt="2017-10-11T10:40:14.953" v="2632" actId="26606"/>
          <ac:spMkLst>
            <pc:docMk/>
            <pc:sldMk cId="148523021" sldId="256"/>
            <ac:spMk id="32" creationId="{E0954B38-9C23-4C8B-AC5D-0E80CEA3BD48}"/>
          </ac:spMkLst>
        </pc:spChg>
        <pc:spChg chg="add">
          <ac:chgData name="Marie-Louise Peters" userId="85081cae-4b10-493d-9bf3-f080a9a51eff" providerId="ADAL" clId="{BED18F8A-F5ED-4187-869F-A2DE5F6185BF}" dt="2017-10-11T10:40:14.953" v="2632" actId="26606"/>
          <ac:spMkLst>
            <pc:docMk/>
            <pc:sldMk cId="148523021" sldId="256"/>
            <ac:spMk id="34" creationId="{791376A8-6B7C-49D5-B3B0-B1D81BC15C2C}"/>
          </ac:spMkLst>
        </pc:spChg>
        <pc:picChg chg="add mod ord">
          <ac:chgData name="Marie-Louise Peters" userId="85081cae-4b10-493d-9bf3-f080a9a51eff" providerId="ADAL" clId="{BED18F8A-F5ED-4187-869F-A2DE5F6185BF}" dt="2017-10-11T10:40:14.953" v="2632" actId="26606"/>
          <ac:picMkLst>
            <pc:docMk/>
            <pc:sldMk cId="148523021" sldId="256"/>
            <ac:picMk id="5" creationId="{061D9050-45BC-456E-A05B-30869809B362}"/>
          </ac:picMkLst>
        </pc:picChg>
        <pc:picChg chg="add mod">
          <ac:chgData name="Marie-Louise Peters" userId="85081cae-4b10-493d-9bf3-f080a9a51eff" providerId="ADAL" clId="{BED18F8A-F5ED-4187-869F-A2DE5F6185BF}" dt="2017-10-11T10:40:14.953" v="2632" actId="26606"/>
          <ac:picMkLst>
            <pc:docMk/>
            <pc:sldMk cId="148523021" sldId="256"/>
            <ac:picMk id="7" creationId="{44C76E5D-0CF7-43FE-AE48-28BD8791BE07}"/>
          </ac:picMkLst>
        </pc:picChg>
        <pc:picChg chg="add mod">
          <ac:chgData name="Marie-Louise Peters" userId="85081cae-4b10-493d-9bf3-f080a9a51eff" providerId="ADAL" clId="{BED18F8A-F5ED-4187-869F-A2DE5F6185BF}" dt="2017-10-11T10:40:14.953" v="2632" actId="26606"/>
          <ac:picMkLst>
            <pc:docMk/>
            <pc:sldMk cId="148523021" sldId="256"/>
            <ac:picMk id="8" creationId="{8F071205-C569-49B2-8709-B7A9ACBFCA78}"/>
          </ac:picMkLst>
        </pc:picChg>
        <pc:picChg chg="add del mod">
          <ac:chgData name="Marie-Louise Peters" userId="85081cae-4b10-493d-9bf3-f080a9a51eff" providerId="ADAL" clId="{BED18F8A-F5ED-4187-869F-A2DE5F6185BF}" dt="2017-10-11T09:37:09.391" v="1833" actId="478"/>
          <ac:picMkLst>
            <pc:docMk/>
            <pc:sldMk cId="148523021" sldId="256"/>
            <ac:picMk id="9" creationId="{AA61AA25-0DE3-4494-8561-EAA6FFDF9D69}"/>
          </ac:picMkLst>
        </pc:picChg>
        <pc:cxnChg chg="add del">
          <ac:chgData name="Marie-Louise Peters" userId="85081cae-4b10-493d-9bf3-f080a9a51eff" providerId="ADAL" clId="{BED18F8A-F5ED-4187-869F-A2DE5F6185BF}" dt="2017-10-11T10:40:14.953" v="2632" actId="26606"/>
          <ac:cxnSpMkLst>
            <pc:docMk/>
            <pc:sldMk cId="148523021" sldId="256"/>
            <ac:cxnSpMk id="19" creationId="{DA4AC0D3-E53A-467F-AC69-13CED2B336B9}"/>
          </ac:cxnSpMkLst>
        </pc:cxnChg>
        <pc:cxnChg chg="add">
          <ac:chgData name="Marie-Louise Peters" userId="85081cae-4b10-493d-9bf3-f080a9a51eff" providerId="ADAL" clId="{BED18F8A-F5ED-4187-869F-A2DE5F6185BF}" dt="2017-10-11T10:40:14.953" v="2632" actId="26606"/>
          <ac:cxnSpMkLst>
            <pc:docMk/>
            <pc:sldMk cId="148523021" sldId="256"/>
            <ac:cxnSpMk id="30" creationId="{73A16B78-E8EF-4C99-BDA5-80142980AE93}"/>
          </ac:cxnSpMkLst>
        </pc:cxnChg>
      </pc:sldChg>
      <pc:sldChg chg="delSp modSp del ord">
        <pc:chgData name="Marie-Louise Peters" userId="85081cae-4b10-493d-9bf3-f080a9a51eff" providerId="ADAL" clId="{BED18F8A-F5ED-4187-869F-A2DE5F6185BF}" dt="2017-10-11T10:17:02.163" v="2393" actId="2696"/>
        <pc:sldMkLst>
          <pc:docMk/>
          <pc:sldMk cId="1853692345" sldId="257"/>
        </pc:sldMkLst>
        <pc:spChg chg="mod">
          <ac:chgData name="Marie-Louise Peters" userId="85081cae-4b10-493d-9bf3-f080a9a51eff" providerId="ADAL" clId="{BED18F8A-F5ED-4187-869F-A2DE5F6185BF}" dt="2017-10-11T10:15:39.326" v="2382"/>
          <ac:spMkLst>
            <pc:docMk/>
            <pc:sldMk cId="1853692345" sldId="257"/>
            <ac:spMk id="2" creationId="{00000000-0000-0000-0000-000000000000}"/>
          </ac:spMkLst>
        </pc:spChg>
        <pc:spChg chg="mod">
          <ac:chgData name="Marie-Louise Peters" userId="85081cae-4b10-493d-9bf3-f080a9a51eff" providerId="ADAL" clId="{BED18F8A-F5ED-4187-869F-A2DE5F6185BF}" dt="2017-10-11T10:15:46.321" v="2383" actId="2711"/>
          <ac:spMkLst>
            <pc:docMk/>
            <pc:sldMk cId="1853692345" sldId="257"/>
            <ac:spMk id="3" creationId="{00000000-0000-0000-0000-000000000000}"/>
          </ac:spMkLst>
        </pc:spChg>
        <pc:picChg chg="del mod">
          <ac:chgData name="Marie-Louise Peters" userId="85081cae-4b10-493d-9bf3-f080a9a51eff" providerId="ADAL" clId="{BED18F8A-F5ED-4187-869F-A2DE5F6185BF}" dt="2017-10-11T10:16:11.560" v="2384"/>
          <ac:picMkLst>
            <pc:docMk/>
            <pc:sldMk cId="1853692345" sldId="257"/>
            <ac:picMk id="4" creationId="{00000000-0000-0000-0000-000000000000}"/>
          </ac:picMkLst>
        </pc:picChg>
        <pc:picChg chg="del mod">
          <ac:chgData name="Marie-Louise Peters" userId="85081cae-4b10-493d-9bf3-f080a9a51eff" providerId="ADAL" clId="{BED18F8A-F5ED-4187-869F-A2DE5F6185BF}" dt="2017-10-11T10:16:34.136" v="2388"/>
          <ac:picMkLst>
            <pc:docMk/>
            <pc:sldMk cId="1853692345" sldId="257"/>
            <ac:picMk id="5" creationId="{00000000-0000-0000-0000-000000000000}"/>
          </ac:picMkLst>
        </pc:picChg>
      </pc:sldChg>
      <pc:sldChg chg="addSp delSp modSp ord">
        <pc:chgData name="Marie-Louise Peters" userId="85081cae-4b10-493d-9bf3-f080a9a51eff" providerId="ADAL" clId="{BED18F8A-F5ED-4187-869F-A2DE5F6185BF}" dt="2017-10-11T10:17:29.595" v="2400" actId="27636"/>
        <pc:sldMkLst>
          <pc:docMk/>
          <pc:sldMk cId="2225599294" sldId="258"/>
        </pc:sldMkLst>
        <pc:spChg chg="mod ord">
          <ac:chgData name="Marie-Louise Peters" userId="85081cae-4b10-493d-9bf3-f080a9a51eff" providerId="ADAL" clId="{BED18F8A-F5ED-4187-869F-A2DE5F6185BF}" dt="2017-10-11T10:17:29.595" v="2400" actId="27636"/>
          <ac:spMkLst>
            <pc:docMk/>
            <pc:sldMk cId="2225599294" sldId="258"/>
            <ac:spMk id="3" creationId="{00000000-0000-0000-0000-000000000000}"/>
          </ac:spMkLst>
        </pc:spChg>
        <pc:spChg chg="add del">
          <ac:chgData name="Marie-Louise Peters" userId="85081cae-4b10-493d-9bf3-f080a9a51eff" providerId="ADAL" clId="{BED18F8A-F5ED-4187-869F-A2DE5F6185BF}" dt="2017-10-11T10:17:15.929" v="2395" actId="26606"/>
          <ac:spMkLst>
            <pc:docMk/>
            <pc:sldMk cId="2225599294" sldId="258"/>
            <ac:spMk id="10" creationId="{52ABB703-2B0E-4C3B-B4A2-F3973548E561}"/>
          </ac:spMkLst>
        </pc:spChg>
        <pc:spChg chg="add del">
          <ac:chgData name="Marie-Louise Peters" userId="85081cae-4b10-493d-9bf3-f080a9a51eff" providerId="ADAL" clId="{BED18F8A-F5ED-4187-869F-A2DE5F6185BF}" dt="2017-10-11T10:17:15.929" v="2395" actId="26606"/>
          <ac:spMkLst>
            <pc:docMk/>
            <pc:sldMk cId="2225599294" sldId="258"/>
            <ac:spMk id="12" creationId="{82A73093-4B9D-420D-B17E-52293703A1D4}"/>
          </ac:spMkLst>
        </pc:spChg>
        <pc:spChg chg="add del">
          <ac:chgData name="Marie-Louise Peters" userId="85081cae-4b10-493d-9bf3-f080a9a51eff" providerId="ADAL" clId="{BED18F8A-F5ED-4187-869F-A2DE5F6185BF}" dt="2017-10-11T10:17:15.929" v="2395" actId="26606"/>
          <ac:spMkLst>
            <pc:docMk/>
            <pc:sldMk cId="2225599294" sldId="258"/>
            <ac:spMk id="14" creationId="{E95DA498-D9A2-4DA9-B9DA-B3776E08CF7E}"/>
          </ac:spMkLst>
        </pc:spChg>
        <pc:picChg chg="del">
          <ac:chgData name="Marie-Louise Peters" userId="85081cae-4b10-493d-9bf3-f080a9a51eff" providerId="ADAL" clId="{BED18F8A-F5ED-4187-869F-A2DE5F6185BF}" dt="2017-10-11T10:15:07.960" v="2360" actId="478"/>
          <ac:picMkLst>
            <pc:docMk/>
            <pc:sldMk cId="2225599294" sldId="258"/>
            <ac:picMk id="4" creationId="{00000000-0000-0000-0000-000000000000}"/>
          </ac:picMkLst>
        </pc:picChg>
        <pc:picChg chg="mod">
          <ac:chgData name="Marie-Louise Peters" userId="85081cae-4b10-493d-9bf3-f080a9a51eff" providerId="ADAL" clId="{BED18F8A-F5ED-4187-869F-A2DE5F6185BF}" dt="2017-10-11T10:17:15.929" v="2396" actId="26606"/>
          <ac:picMkLst>
            <pc:docMk/>
            <pc:sldMk cId="2225599294" sldId="258"/>
            <ac:picMk id="5" creationId="{00000000-0000-0000-0000-000000000000}"/>
          </ac:picMkLst>
        </pc:picChg>
        <pc:cxnChg chg="add del">
          <ac:chgData name="Marie-Louise Peters" userId="85081cae-4b10-493d-9bf3-f080a9a51eff" providerId="ADAL" clId="{BED18F8A-F5ED-4187-869F-A2DE5F6185BF}" dt="2017-10-11T10:17:15.929" v="2395" actId="26606"/>
          <ac:cxnSpMkLst>
            <pc:docMk/>
            <pc:sldMk cId="2225599294" sldId="258"/>
            <ac:cxnSpMk id="16" creationId="{9C21570E-E159-49A6-9891-FA397B7A92D3}"/>
          </ac:cxnSpMkLst>
        </pc:cxnChg>
      </pc:sldChg>
      <pc:sldChg chg="addSp delSp modSp ord">
        <pc:chgData name="Marie-Louise Peters" userId="85081cae-4b10-493d-9bf3-f080a9a51eff" providerId="ADAL" clId="{BED18F8A-F5ED-4187-869F-A2DE5F6185BF}" dt="2017-10-11T10:16:51.381" v="2392" actId="26606"/>
        <pc:sldMkLst>
          <pc:docMk/>
          <pc:sldMk cId="510616277" sldId="259"/>
        </pc:sldMkLst>
        <pc:spChg chg="mod">
          <ac:chgData name="Marie-Louise Peters" userId="85081cae-4b10-493d-9bf3-f080a9a51eff" providerId="ADAL" clId="{BED18F8A-F5ED-4187-869F-A2DE5F6185BF}" dt="2017-10-11T10:16:51.381" v="2392" actId="26606"/>
          <ac:spMkLst>
            <pc:docMk/>
            <pc:sldMk cId="510616277" sldId="259"/>
            <ac:spMk id="2" creationId="{00000000-0000-0000-0000-000000000000}"/>
          </ac:spMkLst>
        </pc:spChg>
        <pc:spChg chg="mod">
          <ac:chgData name="Marie-Louise Peters" userId="85081cae-4b10-493d-9bf3-f080a9a51eff" providerId="ADAL" clId="{BED18F8A-F5ED-4187-869F-A2DE5F6185BF}" dt="2017-10-11T10:16:51.381" v="2392" actId="26606"/>
          <ac:spMkLst>
            <pc:docMk/>
            <pc:sldMk cId="510616277" sldId="259"/>
            <ac:spMk id="3" creationId="{00000000-0000-0000-0000-000000000000}"/>
          </ac:spMkLst>
        </pc:spChg>
        <pc:spChg chg="add">
          <ac:chgData name="Marie-Louise Peters" userId="85081cae-4b10-493d-9bf3-f080a9a51eff" providerId="ADAL" clId="{BED18F8A-F5ED-4187-869F-A2DE5F6185BF}" dt="2017-10-11T10:16:51.381" v="2392" actId="26606"/>
          <ac:spMkLst>
            <pc:docMk/>
            <pc:sldMk cId="510616277" sldId="259"/>
            <ac:spMk id="11" creationId="{73B90B8B-F76B-4130-8370-38033EEACB93}"/>
          </ac:spMkLst>
        </pc:spChg>
        <pc:spChg chg="add">
          <ac:chgData name="Marie-Louise Peters" userId="85081cae-4b10-493d-9bf3-f080a9a51eff" providerId="ADAL" clId="{BED18F8A-F5ED-4187-869F-A2DE5F6185BF}" dt="2017-10-11T10:16:51.381" v="2392" actId="26606"/>
          <ac:spMkLst>
            <pc:docMk/>
            <pc:sldMk cId="510616277" sldId="259"/>
            <ac:spMk id="13" creationId="{0981A96A-A87C-4F87-845A-3B0A6529F543}"/>
          </ac:spMkLst>
        </pc:spChg>
        <pc:spChg chg="add">
          <ac:chgData name="Marie-Louise Peters" userId="85081cae-4b10-493d-9bf3-f080a9a51eff" providerId="ADAL" clId="{BED18F8A-F5ED-4187-869F-A2DE5F6185BF}" dt="2017-10-11T10:16:51.381" v="2392" actId="26606"/>
          <ac:spMkLst>
            <pc:docMk/>
            <pc:sldMk cId="510616277" sldId="259"/>
            <ac:spMk id="15" creationId="{91C67939-3FD0-4B45-8AA4-9FE55C7EE127}"/>
          </ac:spMkLst>
        </pc:spChg>
        <pc:picChg chg="del mod">
          <ac:chgData name="Marie-Louise Peters" userId="85081cae-4b10-493d-9bf3-f080a9a51eff" providerId="ADAL" clId="{BED18F8A-F5ED-4187-869F-A2DE5F6185BF}" dt="2017-10-11T10:16:15.043" v="2385" actId="478"/>
          <ac:picMkLst>
            <pc:docMk/>
            <pc:sldMk cId="510616277" sldId="259"/>
            <ac:picMk id="4" creationId="{00000000-0000-0000-0000-000000000000}"/>
          </ac:picMkLst>
        </pc:picChg>
        <pc:picChg chg="add mod ord">
          <ac:chgData name="Marie-Louise Peters" userId="85081cae-4b10-493d-9bf3-f080a9a51eff" providerId="ADAL" clId="{BED18F8A-F5ED-4187-869F-A2DE5F6185BF}" dt="2017-10-11T10:16:51.381" v="2392" actId="26606"/>
          <ac:picMkLst>
            <pc:docMk/>
            <pc:sldMk cId="510616277" sldId="259"/>
            <ac:picMk id="5" creationId="{14AF8E50-2F5A-4520-8D89-E6A1228AF0FA}"/>
          </ac:picMkLst>
        </pc:picChg>
        <pc:picChg chg="add mod ord">
          <ac:chgData name="Marie-Louise Peters" userId="85081cae-4b10-493d-9bf3-f080a9a51eff" providerId="ADAL" clId="{BED18F8A-F5ED-4187-869F-A2DE5F6185BF}" dt="2017-10-11T10:16:51.381" v="2392" actId="26606"/>
          <ac:picMkLst>
            <pc:docMk/>
            <pc:sldMk cId="510616277" sldId="259"/>
            <ac:picMk id="6" creationId="{00422B95-BE2F-4448-AB55-EBB7744BCB07}"/>
          </ac:picMkLst>
        </pc:picChg>
        <pc:cxnChg chg="add">
          <ac:chgData name="Marie-Louise Peters" userId="85081cae-4b10-493d-9bf3-f080a9a51eff" providerId="ADAL" clId="{BED18F8A-F5ED-4187-869F-A2DE5F6185BF}" dt="2017-10-11T10:16:51.381" v="2392" actId="26606"/>
          <ac:cxnSpMkLst>
            <pc:docMk/>
            <pc:sldMk cId="510616277" sldId="259"/>
            <ac:cxnSpMk id="17" creationId="{C2D93264-3FF9-4175-A7FA-F927F0F77AA0}"/>
          </ac:cxnSpMkLst>
        </pc:cxnChg>
      </pc:sldChg>
      <pc:sldChg chg="del">
        <pc:chgData name="Marie-Louise Peters" userId="85081cae-4b10-493d-9bf3-f080a9a51eff" providerId="ADAL" clId="{BED18F8A-F5ED-4187-869F-A2DE5F6185BF}" dt="2017-10-11T07:06:49.120" v="3" actId="2696"/>
        <pc:sldMkLst>
          <pc:docMk/>
          <pc:sldMk cId="2953183800" sldId="260"/>
        </pc:sldMkLst>
      </pc:sldChg>
      <pc:sldChg chg="del">
        <pc:chgData name="Marie-Louise Peters" userId="85081cae-4b10-493d-9bf3-f080a9a51eff" providerId="ADAL" clId="{BED18F8A-F5ED-4187-869F-A2DE5F6185BF}" dt="2017-10-11T07:07:01.902" v="4" actId="2696"/>
        <pc:sldMkLst>
          <pc:docMk/>
          <pc:sldMk cId="422310721" sldId="261"/>
        </pc:sldMkLst>
      </pc:sldChg>
      <pc:sldChg chg="del">
        <pc:chgData name="Marie-Louise Peters" userId="85081cae-4b10-493d-9bf3-f080a9a51eff" providerId="ADAL" clId="{BED18F8A-F5ED-4187-869F-A2DE5F6185BF}" dt="2017-10-11T07:07:04.912" v="5" actId="2696"/>
        <pc:sldMkLst>
          <pc:docMk/>
          <pc:sldMk cId="2739842491" sldId="262"/>
        </pc:sldMkLst>
      </pc:sldChg>
      <pc:sldChg chg="addSp delSp modSp del ord">
        <pc:chgData name="Marie-Louise Peters" userId="85081cae-4b10-493d-9bf3-f080a9a51eff" providerId="ADAL" clId="{BED18F8A-F5ED-4187-869F-A2DE5F6185BF}" dt="2017-10-11T09:52:17.173" v="2025" actId="2696"/>
        <pc:sldMkLst>
          <pc:docMk/>
          <pc:sldMk cId="2721016531" sldId="263"/>
        </pc:sldMkLst>
        <pc:spChg chg="mod">
          <ac:chgData name="Marie-Louise Peters" userId="85081cae-4b10-493d-9bf3-f080a9a51eff" providerId="ADAL" clId="{BED18F8A-F5ED-4187-869F-A2DE5F6185BF}" dt="2017-10-11T07:44:53.990" v="148" actId="6549"/>
          <ac:spMkLst>
            <pc:docMk/>
            <pc:sldMk cId="2721016531" sldId="263"/>
            <ac:spMk id="2" creationId="{00000000-0000-0000-0000-000000000000}"/>
          </ac:spMkLst>
        </pc:spChg>
        <pc:spChg chg="add mod">
          <ac:chgData name="Marie-Louise Peters" userId="85081cae-4b10-493d-9bf3-f080a9a51eff" providerId="ADAL" clId="{BED18F8A-F5ED-4187-869F-A2DE5F6185BF}" dt="2017-10-11T07:45:47.681" v="156" actId="1076"/>
          <ac:spMkLst>
            <pc:docMk/>
            <pc:sldMk cId="2721016531" sldId="263"/>
            <ac:spMk id="3" creationId="{7F81321A-EF08-4B2B-8A82-DA8FCD82513F}"/>
          </ac:spMkLst>
        </pc:spChg>
        <pc:spChg chg="add mod">
          <ac:chgData name="Marie-Louise Peters" userId="85081cae-4b10-493d-9bf3-f080a9a51eff" providerId="ADAL" clId="{BED18F8A-F5ED-4187-869F-A2DE5F6185BF}" dt="2017-10-11T09:50:04.339" v="1999"/>
          <ac:spMkLst>
            <pc:docMk/>
            <pc:sldMk cId="2721016531" sldId="263"/>
            <ac:spMk id="5" creationId="{A9610DD0-8663-4BF9-B9B1-ABB4A7B2256D}"/>
          </ac:spMkLst>
        </pc:spChg>
        <pc:picChg chg="del">
          <ac:chgData name="Marie-Louise Peters" userId="85081cae-4b10-493d-9bf3-f080a9a51eff" providerId="ADAL" clId="{BED18F8A-F5ED-4187-869F-A2DE5F6185BF}" dt="2017-10-11T09:50:04.339" v="1999"/>
          <ac:picMkLst>
            <pc:docMk/>
            <pc:sldMk cId="2721016531" sldId="263"/>
            <ac:picMk id="4" creationId="{00000000-0000-0000-0000-000000000000}"/>
          </ac:picMkLst>
        </pc:picChg>
      </pc:sldChg>
      <pc:sldChg chg="delSp modSp del ord">
        <pc:chgData name="Marie-Louise Peters" userId="85081cae-4b10-493d-9bf3-f080a9a51eff" providerId="ADAL" clId="{BED18F8A-F5ED-4187-869F-A2DE5F6185BF}" dt="2017-10-11T09:56:02.583" v="2060" actId="2696"/>
        <pc:sldMkLst>
          <pc:docMk/>
          <pc:sldMk cId="3840154510" sldId="265"/>
        </pc:sldMkLst>
        <pc:spChg chg="mod">
          <ac:chgData name="Marie-Louise Peters" userId="85081cae-4b10-493d-9bf3-f080a9a51eff" providerId="ADAL" clId="{BED18F8A-F5ED-4187-869F-A2DE5F6185BF}" dt="2017-10-11T09:54:15.427" v="2039"/>
          <ac:spMkLst>
            <pc:docMk/>
            <pc:sldMk cId="3840154510" sldId="265"/>
            <ac:spMk id="2" creationId="{00000000-0000-0000-0000-000000000000}"/>
          </ac:spMkLst>
        </pc:spChg>
        <pc:spChg chg="mod">
          <ac:chgData name="Marie-Louise Peters" userId="85081cae-4b10-493d-9bf3-f080a9a51eff" providerId="ADAL" clId="{BED18F8A-F5ED-4187-869F-A2DE5F6185BF}" dt="2017-10-11T09:54:38.204" v="2045" actId="27636"/>
          <ac:spMkLst>
            <pc:docMk/>
            <pc:sldMk cId="3840154510" sldId="265"/>
            <ac:spMk id="3" creationId="{00000000-0000-0000-0000-000000000000}"/>
          </ac:spMkLst>
        </pc:spChg>
        <pc:picChg chg="del mod">
          <ac:chgData name="Marie-Louise Peters" userId="85081cae-4b10-493d-9bf3-f080a9a51eff" providerId="ADAL" clId="{BED18F8A-F5ED-4187-869F-A2DE5F6185BF}" dt="2017-10-11T09:55:42.683" v="2055"/>
          <ac:picMkLst>
            <pc:docMk/>
            <pc:sldMk cId="3840154510" sldId="265"/>
            <ac:picMk id="4" creationId="{00000000-0000-0000-0000-000000000000}"/>
          </ac:picMkLst>
        </pc:picChg>
        <pc:picChg chg="del mod">
          <ac:chgData name="Marie-Louise Peters" userId="85081cae-4b10-493d-9bf3-f080a9a51eff" providerId="ADAL" clId="{BED18F8A-F5ED-4187-869F-A2DE5F6185BF}" dt="2017-10-11T09:55:31.485" v="2052"/>
          <ac:picMkLst>
            <pc:docMk/>
            <pc:sldMk cId="3840154510" sldId="265"/>
            <ac:picMk id="5" creationId="{00000000-0000-0000-0000-000000000000}"/>
          </ac:picMkLst>
        </pc:picChg>
      </pc:sldChg>
      <pc:sldChg chg="delSp modSp ord">
        <pc:chgData name="Marie-Louise Peters" userId="85081cae-4b10-493d-9bf3-f080a9a51eff" providerId="ADAL" clId="{BED18F8A-F5ED-4187-869F-A2DE5F6185BF}" dt="2017-10-11T09:45:36.015" v="1977" actId="1076"/>
        <pc:sldMkLst>
          <pc:docMk/>
          <pc:sldMk cId="1759607090" sldId="266"/>
        </pc:sldMkLst>
        <pc:spChg chg="del mod">
          <ac:chgData name="Marie-Louise Peters" userId="85081cae-4b10-493d-9bf3-f080a9a51eff" providerId="ADAL" clId="{BED18F8A-F5ED-4187-869F-A2DE5F6185BF}" dt="2017-10-11T09:45:29.977" v="1975" actId="478"/>
          <ac:spMkLst>
            <pc:docMk/>
            <pc:sldMk cId="1759607090" sldId="266"/>
            <ac:spMk id="2" creationId="{00000000-0000-0000-0000-000000000000}"/>
          </ac:spMkLst>
        </pc:spChg>
        <pc:spChg chg="mod">
          <ac:chgData name="Marie-Louise Peters" userId="85081cae-4b10-493d-9bf3-f080a9a51eff" providerId="ADAL" clId="{BED18F8A-F5ED-4187-869F-A2DE5F6185BF}" dt="2017-10-11T09:45:13.298" v="1955" actId="20577"/>
          <ac:spMkLst>
            <pc:docMk/>
            <pc:sldMk cId="1759607090" sldId="266"/>
            <ac:spMk id="5" creationId="{00000000-0000-0000-0000-000000000000}"/>
          </ac:spMkLst>
        </pc:spChg>
        <pc:picChg chg="mod">
          <ac:chgData name="Marie-Louise Peters" userId="85081cae-4b10-493d-9bf3-f080a9a51eff" providerId="ADAL" clId="{BED18F8A-F5ED-4187-869F-A2DE5F6185BF}" dt="2017-10-11T09:45:36.015" v="1977" actId="1076"/>
          <ac:picMkLst>
            <pc:docMk/>
            <pc:sldMk cId="1759607090" sldId="266"/>
            <ac:picMk id="4" creationId="{00000000-0000-0000-0000-000000000000}"/>
          </ac:picMkLst>
        </pc:picChg>
      </pc:sldChg>
      <pc:sldChg chg="modSp ord">
        <pc:chgData name="Marie-Louise Peters" userId="85081cae-4b10-493d-9bf3-f080a9a51eff" providerId="ADAL" clId="{BED18F8A-F5ED-4187-869F-A2DE5F6185BF}" dt="2017-10-11T13:19:07.113" v="2913" actId="27636"/>
        <pc:sldMkLst>
          <pc:docMk/>
          <pc:sldMk cId="560730417" sldId="267"/>
        </pc:sldMkLst>
        <pc:spChg chg="mod">
          <ac:chgData name="Marie-Louise Peters" userId="85081cae-4b10-493d-9bf3-f080a9a51eff" providerId="ADAL" clId="{BED18F8A-F5ED-4187-869F-A2DE5F6185BF}" dt="2017-10-11T09:45:50.740" v="1980"/>
          <ac:spMkLst>
            <pc:docMk/>
            <pc:sldMk cId="560730417" sldId="267"/>
            <ac:spMk id="2" creationId="{00000000-0000-0000-0000-000000000000}"/>
          </ac:spMkLst>
        </pc:spChg>
        <pc:spChg chg="mod">
          <ac:chgData name="Marie-Louise Peters" userId="85081cae-4b10-493d-9bf3-f080a9a51eff" providerId="ADAL" clId="{BED18F8A-F5ED-4187-869F-A2DE5F6185BF}" dt="2017-10-11T13:19:07.113" v="2913" actId="27636"/>
          <ac:spMkLst>
            <pc:docMk/>
            <pc:sldMk cId="560730417" sldId="267"/>
            <ac:spMk id="3" creationId="{00000000-0000-0000-0000-000000000000}"/>
          </ac:spMkLst>
        </pc:spChg>
        <pc:picChg chg="mod">
          <ac:chgData name="Marie-Louise Peters" userId="85081cae-4b10-493d-9bf3-f080a9a51eff" providerId="ADAL" clId="{BED18F8A-F5ED-4187-869F-A2DE5F6185BF}" dt="2017-10-11T09:46:04.257" v="1983" actId="1076"/>
          <ac:picMkLst>
            <pc:docMk/>
            <pc:sldMk cId="560730417" sldId="267"/>
            <ac:picMk id="4" creationId="{00000000-0000-0000-0000-000000000000}"/>
          </ac:picMkLst>
        </pc:picChg>
      </pc:sldChg>
      <pc:sldChg chg="delSp del">
        <pc:chgData name="Marie-Louise Peters" userId="85081cae-4b10-493d-9bf3-f080a9a51eff" providerId="ADAL" clId="{BED18F8A-F5ED-4187-869F-A2DE5F6185BF}" dt="2017-10-11T07:07:43.325" v="7" actId="2696"/>
        <pc:sldMkLst>
          <pc:docMk/>
          <pc:sldMk cId="1732318103" sldId="269"/>
        </pc:sldMkLst>
        <pc:picChg chg="del">
          <ac:chgData name="Marie-Louise Peters" userId="85081cae-4b10-493d-9bf3-f080a9a51eff" providerId="ADAL" clId="{BED18F8A-F5ED-4187-869F-A2DE5F6185BF}" dt="2017-10-11T07:07:40.868" v="6"/>
          <ac:picMkLst>
            <pc:docMk/>
            <pc:sldMk cId="1732318103" sldId="269"/>
            <ac:picMk id="8" creationId="{00000000-0000-0000-0000-000000000000}"/>
          </ac:picMkLst>
        </pc:picChg>
      </pc:sldChg>
      <pc:sldChg chg="modSp ord">
        <pc:chgData name="Marie-Louise Peters" userId="85081cae-4b10-493d-9bf3-f080a9a51eff" providerId="ADAL" clId="{BED18F8A-F5ED-4187-869F-A2DE5F6185BF}" dt="2017-10-11T09:44:56.369" v="1949" actId="255"/>
        <pc:sldMkLst>
          <pc:docMk/>
          <pc:sldMk cId="2504148731" sldId="270"/>
        </pc:sldMkLst>
        <pc:spChg chg="mod">
          <ac:chgData name="Marie-Louise Peters" userId="85081cae-4b10-493d-9bf3-f080a9a51eff" providerId="ADAL" clId="{BED18F8A-F5ED-4187-869F-A2DE5F6185BF}" dt="2017-10-11T09:44:56.369" v="1949" actId="255"/>
          <ac:spMkLst>
            <pc:docMk/>
            <pc:sldMk cId="2504148731" sldId="270"/>
            <ac:spMk id="2" creationId="{00000000-0000-0000-0000-000000000000}"/>
          </ac:spMkLst>
        </pc:spChg>
      </pc:sldChg>
      <pc:sldChg chg="delSp modSp del">
        <pc:chgData name="Marie-Louise Peters" userId="85081cae-4b10-493d-9bf3-f080a9a51eff" providerId="ADAL" clId="{BED18F8A-F5ED-4187-869F-A2DE5F6185BF}" dt="2017-10-11T13:34:14.811" v="3043" actId="2696"/>
        <pc:sldMkLst>
          <pc:docMk/>
          <pc:sldMk cId="1573807574" sldId="271"/>
        </pc:sldMkLst>
        <pc:spChg chg="mod">
          <ac:chgData name="Marie-Louise Peters" userId="85081cae-4b10-493d-9bf3-f080a9a51eff" providerId="ADAL" clId="{BED18F8A-F5ED-4187-869F-A2DE5F6185BF}" dt="2017-10-11T13:26:02.540" v="2928"/>
          <ac:spMkLst>
            <pc:docMk/>
            <pc:sldMk cId="1573807574" sldId="271"/>
            <ac:spMk id="2" creationId="{00000000-0000-0000-0000-000000000000}"/>
          </ac:spMkLst>
        </pc:spChg>
        <pc:spChg chg="mod">
          <ac:chgData name="Marie-Louise Peters" userId="85081cae-4b10-493d-9bf3-f080a9a51eff" providerId="ADAL" clId="{BED18F8A-F5ED-4187-869F-A2DE5F6185BF}" dt="2017-10-11T13:33:47.939" v="3038" actId="27636"/>
          <ac:spMkLst>
            <pc:docMk/>
            <pc:sldMk cId="1573807574" sldId="271"/>
            <ac:spMk id="3" creationId="{00000000-0000-0000-0000-000000000000}"/>
          </ac:spMkLst>
        </pc:spChg>
        <pc:picChg chg="del">
          <ac:chgData name="Marie-Louise Peters" userId="85081cae-4b10-493d-9bf3-f080a9a51eff" providerId="ADAL" clId="{BED18F8A-F5ED-4187-869F-A2DE5F6185BF}" dt="2017-10-11T13:33:10.187" v="3031"/>
          <ac:picMkLst>
            <pc:docMk/>
            <pc:sldMk cId="1573807574" sldId="271"/>
            <ac:picMk id="5" creationId="{00000000-0000-0000-0000-000000000000}"/>
          </ac:picMkLst>
        </pc:picChg>
      </pc:sldChg>
      <pc:sldChg chg="del">
        <pc:chgData name="Marie-Louise Peters" userId="85081cae-4b10-493d-9bf3-f080a9a51eff" providerId="ADAL" clId="{BED18F8A-F5ED-4187-869F-A2DE5F6185BF}" dt="2017-10-11T07:09:37.718" v="15" actId="2696"/>
        <pc:sldMkLst>
          <pc:docMk/>
          <pc:sldMk cId="942885029" sldId="272"/>
        </pc:sldMkLst>
      </pc:sldChg>
      <pc:sldChg chg="delSp modSp del">
        <pc:chgData name="Marie-Louise Peters" userId="85081cae-4b10-493d-9bf3-f080a9a51eff" providerId="ADAL" clId="{BED18F8A-F5ED-4187-869F-A2DE5F6185BF}" dt="2017-10-11T13:33:33.290" v="3036" actId="2696"/>
        <pc:sldMkLst>
          <pc:docMk/>
          <pc:sldMk cId="1421085986" sldId="273"/>
        </pc:sldMkLst>
        <pc:spChg chg="mod">
          <ac:chgData name="Marie-Louise Peters" userId="85081cae-4b10-493d-9bf3-f080a9a51eff" providerId="ADAL" clId="{BED18F8A-F5ED-4187-869F-A2DE5F6185BF}" dt="2017-10-11T10:29:38.237" v="2576"/>
          <ac:spMkLst>
            <pc:docMk/>
            <pc:sldMk cId="1421085986" sldId="273"/>
            <ac:spMk id="2" creationId="{00000000-0000-0000-0000-000000000000}"/>
          </ac:spMkLst>
        </pc:spChg>
        <pc:spChg chg="mod">
          <ac:chgData name="Marie-Louise Peters" userId="85081cae-4b10-493d-9bf3-f080a9a51eff" providerId="ADAL" clId="{BED18F8A-F5ED-4187-869F-A2DE5F6185BF}" dt="2017-10-11T13:29:52.487" v="2983" actId="14100"/>
          <ac:spMkLst>
            <pc:docMk/>
            <pc:sldMk cId="1421085986" sldId="273"/>
            <ac:spMk id="3" creationId="{00000000-0000-0000-0000-000000000000}"/>
          </ac:spMkLst>
        </pc:spChg>
        <pc:picChg chg="del mod">
          <ac:chgData name="Marie-Louise Peters" userId="85081cae-4b10-493d-9bf3-f080a9a51eff" providerId="ADAL" clId="{BED18F8A-F5ED-4187-869F-A2DE5F6185BF}" dt="2017-10-11T13:32:46.238" v="3025"/>
          <ac:picMkLst>
            <pc:docMk/>
            <pc:sldMk cId="1421085986" sldId="273"/>
            <ac:picMk id="6" creationId="{00000000-0000-0000-0000-000000000000}"/>
          </ac:picMkLst>
        </pc:picChg>
      </pc:sldChg>
      <pc:sldChg chg="del">
        <pc:chgData name="Marie-Louise Peters" userId="85081cae-4b10-493d-9bf3-f080a9a51eff" providerId="ADAL" clId="{BED18F8A-F5ED-4187-869F-A2DE5F6185BF}" dt="2017-10-11T07:10:57.197" v="16" actId="2696"/>
        <pc:sldMkLst>
          <pc:docMk/>
          <pc:sldMk cId="606975966" sldId="274"/>
        </pc:sldMkLst>
      </pc:sldChg>
      <pc:sldChg chg="addSp modSp add">
        <pc:chgData name="Marie-Louise Peters" userId="85081cae-4b10-493d-9bf3-f080a9a51eff" providerId="ADAL" clId="{BED18F8A-F5ED-4187-869F-A2DE5F6185BF}" dt="2017-10-11T13:20:11.285" v="2916" actId="20577"/>
        <pc:sldMkLst>
          <pc:docMk/>
          <pc:sldMk cId="1571064417" sldId="274"/>
        </pc:sldMkLst>
        <pc:spChg chg="mod ord">
          <ac:chgData name="Marie-Louise Peters" userId="85081cae-4b10-493d-9bf3-f080a9a51eff" providerId="ADAL" clId="{BED18F8A-F5ED-4187-869F-A2DE5F6185BF}" dt="2017-10-11T09:58:47.143" v="2082" actId="26606"/>
          <ac:spMkLst>
            <pc:docMk/>
            <pc:sldMk cId="1571064417" sldId="274"/>
            <ac:spMk id="2" creationId="{172508BC-4C09-4B3F-A9F6-099D8A559650}"/>
          </ac:spMkLst>
        </pc:spChg>
        <pc:spChg chg="mod ord">
          <ac:chgData name="Marie-Louise Peters" userId="85081cae-4b10-493d-9bf3-f080a9a51eff" providerId="ADAL" clId="{BED18F8A-F5ED-4187-869F-A2DE5F6185BF}" dt="2017-10-11T09:58:47.143" v="2082" actId="26606"/>
          <ac:spMkLst>
            <pc:docMk/>
            <pc:sldMk cId="1571064417" sldId="274"/>
            <ac:spMk id="3" creationId="{5FA1BC74-8574-423C-9164-E1E7960EFFA3}"/>
          </ac:spMkLst>
        </pc:spChg>
        <pc:spChg chg="add mod">
          <ac:chgData name="Marie-Louise Peters" userId="85081cae-4b10-493d-9bf3-f080a9a51eff" providerId="ADAL" clId="{BED18F8A-F5ED-4187-869F-A2DE5F6185BF}" dt="2017-10-11T13:20:11.285" v="2916" actId="20577"/>
          <ac:spMkLst>
            <pc:docMk/>
            <pc:sldMk cId="1571064417" sldId="274"/>
            <ac:spMk id="6" creationId="{AA910356-2832-4AAD-8198-9E3612EEB36C}"/>
          </ac:spMkLst>
        </pc:spChg>
        <pc:spChg chg="add">
          <ac:chgData name="Marie-Louise Peters" userId="85081cae-4b10-493d-9bf3-f080a9a51eff" providerId="ADAL" clId="{BED18F8A-F5ED-4187-869F-A2DE5F6185BF}" dt="2017-10-11T09:58:47.143" v="2082" actId="26606"/>
          <ac:spMkLst>
            <pc:docMk/>
            <pc:sldMk cId="1571064417" sldId="274"/>
            <ac:spMk id="10" creationId="{90F35747-2822-4D06-BE10-CD33AC6B09C1}"/>
          </ac:spMkLst>
        </pc:spChg>
        <pc:spChg chg="add">
          <ac:chgData name="Marie-Louise Peters" userId="85081cae-4b10-493d-9bf3-f080a9a51eff" providerId="ADAL" clId="{BED18F8A-F5ED-4187-869F-A2DE5F6185BF}" dt="2017-10-11T09:58:47.143" v="2082" actId="26606"/>
          <ac:spMkLst>
            <pc:docMk/>
            <pc:sldMk cId="1571064417" sldId="274"/>
            <ac:spMk id="12" creationId="{CC2C4466-5B1B-4361-B9D9-39ED9A8A3481}"/>
          </ac:spMkLst>
        </pc:spChg>
        <pc:spChg chg="add">
          <ac:chgData name="Marie-Louise Peters" userId="85081cae-4b10-493d-9bf3-f080a9a51eff" providerId="ADAL" clId="{BED18F8A-F5ED-4187-869F-A2DE5F6185BF}" dt="2017-10-11T09:58:47.143" v="2082" actId="26606"/>
          <ac:spMkLst>
            <pc:docMk/>
            <pc:sldMk cId="1571064417" sldId="274"/>
            <ac:spMk id="14" creationId="{FD745DAE-5A8A-44FA-937C-CD65CF7AE696}"/>
          </ac:spMkLst>
        </pc:spChg>
        <pc:spChg chg="add">
          <ac:chgData name="Marie-Louise Peters" userId="85081cae-4b10-493d-9bf3-f080a9a51eff" providerId="ADAL" clId="{BED18F8A-F5ED-4187-869F-A2DE5F6185BF}" dt="2017-10-11T09:58:47.143" v="2082" actId="26606"/>
          <ac:spMkLst>
            <pc:docMk/>
            <pc:sldMk cId="1571064417" sldId="274"/>
            <ac:spMk id="16" creationId="{67696AA1-B1DD-4C75-9AC1-69EE9F65FF96}"/>
          </ac:spMkLst>
        </pc:spChg>
        <pc:picChg chg="add mod">
          <ac:chgData name="Marie-Louise Peters" userId="85081cae-4b10-493d-9bf3-f080a9a51eff" providerId="ADAL" clId="{BED18F8A-F5ED-4187-869F-A2DE5F6185BF}" dt="2017-10-11T09:58:58.481" v="2083" actId="27614"/>
          <ac:picMkLst>
            <pc:docMk/>
            <pc:sldMk cId="1571064417" sldId="274"/>
            <ac:picMk id="4" creationId="{8EF99E80-3B1B-474D-860D-3A2FB0016785}"/>
          </ac:picMkLst>
        </pc:picChg>
        <pc:picChg chg="add mod">
          <ac:chgData name="Marie-Louise Peters" userId="85081cae-4b10-493d-9bf3-f080a9a51eff" providerId="ADAL" clId="{BED18F8A-F5ED-4187-869F-A2DE5F6185BF}" dt="2017-10-11T09:58:47.143" v="2082" actId="26606"/>
          <ac:picMkLst>
            <pc:docMk/>
            <pc:sldMk cId="1571064417" sldId="274"/>
            <ac:picMk id="5" creationId="{F1380812-F4DC-4C8E-9815-0D7A628EDDCD}"/>
          </ac:picMkLst>
        </pc:picChg>
      </pc:sldChg>
      <pc:sldChg chg="addSp delSp modSp add del">
        <pc:chgData name="Marie-Louise Peters" userId="85081cae-4b10-493d-9bf3-f080a9a51eff" providerId="ADAL" clId="{BED18F8A-F5ED-4187-869F-A2DE5F6185BF}" dt="2017-10-11T09:59:49.500" v="2092" actId="2696"/>
        <pc:sldMkLst>
          <pc:docMk/>
          <pc:sldMk cId="3510861827" sldId="275"/>
        </pc:sldMkLst>
        <pc:spChg chg="mod">
          <ac:chgData name="Marie-Louise Peters" userId="85081cae-4b10-493d-9bf3-f080a9a51eff" providerId="ADAL" clId="{BED18F8A-F5ED-4187-869F-A2DE5F6185BF}" dt="2017-10-11T07:11:42.111" v="29" actId="20577"/>
          <ac:spMkLst>
            <pc:docMk/>
            <pc:sldMk cId="3510861827" sldId="275"/>
            <ac:spMk id="2" creationId="{172508BC-4C09-4B3F-A9F6-099D8A559650}"/>
          </ac:spMkLst>
        </pc:spChg>
        <pc:spChg chg="mod">
          <ac:chgData name="Marie-Louise Peters" userId="85081cae-4b10-493d-9bf3-f080a9a51eff" providerId="ADAL" clId="{BED18F8A-F5ED-4187-869F-A2DE5F6185BF}" dt="2017-10-11T09:59:36.685" v="2090"/>
          <ac:spMkLst>
            <pc:docMk/>
            <pc:sldMk cId="3510861827" sldId="275"/>
            <ac:spMk id="3" creationId="{5FA1BC74-8574-423C-9164-E1E7960EFFA3}"/>
          </ac:spMkLst>
        </pc:spChg>
        <pc:picChg chg="add del">
          <ac:chgData name="Marie-Louise Peters" userId="85081cae-4b10-493d-9bf3-f080a9a51eff" providerId="ADAL" clId="{BED18F8A-F5ED-4187-869F-A2DE5F6185BF}" dt="2017-10-11T07:11:49.764" v="31" actId="478"/>
          <ac:picMkLst>
            <pc:docMk/>
            <pc:sldMk cId="3510861827" sldId="275"/>
            <ac:picMk id="4" creationId="{73F08354-D193-4DB3-AE1D-47F04711A7F9}"/>
          </ac:picMkLst>
        </pc:picChg>
        <pc:picChg chg="add del">
          <ac:chgData name="Marie-Louise Peters" userId="85081cae-4b10-493d-9bf3-f080a9a51eff" providerId="ADAL" clId="{BED18F8A-F5ED-4187-869F-A2DE5F6185BF}" dt="2017-10-11T07:18:07.978" v="54"/>
          <ac:picMkLst>
            <pc:docMk/>
            <pc:sldMk cId="3510861827" sldId="275"/>
            <ac:picMk id="5" creationId="{38EFC2BA-46AD-4AA2-9451-0F73A5972C61}"/>
          </ac:picMkLst>
        </pc:picChg>
      </pc:sldChg>
      <pc:sldChg chg="modSp add del">
        <pc:chgData name="Marie-Louise Peters" userId="85081cae-4b10-493d-9bf3-f080a9a51eff" providerId="ADAL" clId="{BED18F8A-F5ED-4187-869F-A2DE5F6185BF}" dt="2017-10-11T10:00:53.004" v="2102" actId="2696"/>
        <pc:sldMkLst>
          <pc:docMk/>
          <pc:sldMk cId="3338740085" sldId="276"/>
        </pc:sldMkLst>
        <pc:spChg chg="mod">
          <ac:chgData name="Marie-Louise Peters" userId="85081cae-4b10-493d-9bf3-f080a9a51eff" providerId="ADAL" clId="{BED18F8A-F5ED-4187-869F-A2DE5F6185BF}" dt="2017-10-11T07:12:01.568" v="42" actId="20577"/>
          <ac:spMkLst>
            <pc:docMk/>
            <pc:sldMk cId="3338740085" sldId="276"/>
            <ac:spMk id="2" creationId="{9BF2649E-764E-485B-B42B-A051F20AD860}"/>
          </ac:spMkLst>
        </pc:spChg>
        <pc:spChg chg="mod">
          <ac:chgData name="Marie-Louise Peters" userId="85081cae-4b10-493d-9bf3-f080a9a51eff" providerId="ADAL" clId="{BED18F8A-F5ED-4187-869F-A2DE5F6185BF}" dt="2017-10-11T08:22:04.007" v="1059" actId="20577"/>
          <ac:spMkLst>
            <pc:docMk/>
            <pc:sldMk cId="3338740085" sldId="276"/>
            <ac:spMk id="3" creationId="{CFA0583F-6DEE-45AF-AF49-6351667ACD7D}"/>
          </ac:spMkLst>
        </pc:spChg>
      </pc:sldChg>
      <pc:sldChg chg="addSp modSp add del">
        <pc:chgData name="Marie-Louise Peters" userId="85081cae-4b10-493d-9bf3-f080a9a51eff" providerId="ADAL" clId="{BED18F8A-F5ED-4187-869F-A2DE5F6185BF}" dt="2017-10-11T10:04:06.826" v="2155" actId="2711"/>
        <pc:sldMkLst>
          <pc:docMk/>
          <pc:sldMk cId="3830009482" sldId="277"/>
        </pc:sldMkLst>
        <pc:spChg chg="mod">
          <ac:chgData name="Marie-Louise Peters" userId="85081cae-4b10-493d-9bf3-f080a9a51eff" providerId="ADAL" clId="{BED18F8A-F5ED-4187-869F-A2DE5F6185BF}" dt="2017-10-11T10:04:06.826" v="2155" actId="2711"/>
          <ac:spMkLst>
            <pc:docMk/>
            <pc:sldMk cId="3830009482" sldId="277"/>
            <ac:spMk id="13314" creationId="{00000000-0000-0000-0000-000000000000}"/>
          </ac:spMkLst>
        </pc:spChg>
        <pc:spChg chg="mod">
          <ac:chgData name="Marie-Louise Peters" userId="85081cae-4b10-493d-9bf3-f080a9a51eff" providerId="ADAL" clId="{BED18F8A-F5ED-4187-869F-A2DE5F6185BF}" dt="2017-10-11T10:04:06.826" v="2155" actId="2711"/>
          <ac:spMkLst>
            <pc:docMk/>
            <pc:sldMk cId="3830009482" sldId="277"/>
            <ac:spMk id="493571" creationId="{00000000-0000-0000-0000-000000000000}"/>
          </ac:spMkLst>
        </pc:spChg>
        <pc:spChg chg="mod">
          <ac:chgData name="Marie-Louise Peters" userId="85081cae-4b10-493d-9bf3-f080a9a51eff" providerId="ADAL" clId="{BED18F8A-F5ED-4187-869F-A2DE5F6185BF}" dt="2017-10-11T10:04:06.826" v="2155" actId="2711"/>
          <ac:spMkLst>
            <pc:docMk/>
            <pc:sldMk cId="3830009482" sldId="277"/>
            <ac:spMk id="493572" creationId="{00000000-0000-0000-0000-000000000000}"/>
          </ac:spMkLst>
        </pc:spChg>
        <pc:spChg chg="mod">
          <ac:chgData name="Marie-Louise Peters" userId="85081cae-4b10-493d-9bf3-f080a9a51eff" providerId="ADAL" clId="{BED18F8A-F5ED-4187-869F-A2DE5F6185BF}" dt="2017-10-11T10:04:06.826" v="2155" actId="2711"/>
          <ac:spMkLst>
            <pc:docMk/>
            <pc:sldMk cId="3830009482" sldId="277"/>
            <ac:spMk id="493573" creationId="{00000000-0000-0000-0000-000000000000}"/>
          </ac:spMkLst>
        </pc:spChg>
        <pc:spChg chg="mod">
          <ac:chgData name="Marie-Louise Peters" userId="85081cae-4b10-493d-9bf3-f080a9a51eff" providerId="ADAL" clId="{BED18F8A-F5ED-4187-869F-A2DE5F6185BF}" dt="2017-10-11T10:04:06.826" v="2155" actId="2711"/>
          <ac:spMkLst>
            <pc:docMk/>
            <pc:sldMk cId="3830009482" sldId="277"/>
            <ac:spMk id="493574" creationId="{00000000-0000-0000-0000-000000000000}"/>
          </ac:spMkLst>
        </pc:spChg>
        <pc:spChg chg="mod">
          <ac:chgData name="Marie-Louise Peters" userId="85081cae-4b10-493d-9bf3-f080a9a51eff" providerId="ADAL" clId="{BED18F8A-F5ED-4187-869F-A2DE5F6185BF}" dt="2017-10-11T10:04:06.826" v="2155" actId="2711"/>
          <ac:spMkLst>
            <pc:docMk/>
            <pc:sldMk cId="3830009482" sldId="277"/>
            <ac:spMk id="493575" creationId="{00000000-0000-0000-0000-000000000000}"/>
          </ac:spMkLst>
        </pc:spChg>
        <pc:picChg chg="add mod">
          <ac:chgData name="Marie-Louise Peters" userId="85081cae-4b10-493d-9bf3-f080a9a51eff" providerId="ADAL" clId="{BED18F8A-F5ED-4187-869F-A2DE5F6185BF}" dt="2017-10-11T07:20:34.494" v="69" actId="1076"/>
          <ac:picMkLst>
            <pc:docMk/>
            <pc:sldMk cId="3830009482" sldId="277"/>
            <ac:picMk id="2" creationId="{55602AE6-DEF4-4528-BDFD-C5C452E5DE8A}"/>
          </ac:picMkLst>
        </pc:picChg>
      </pc:sldChg>
      <pc:sldChg chg="addSp delSp modSp add">
        <pc:chgData name="Marie-Louise Peters" userId="85081cae-4b10-493d-9bf3-f080a9a51eff" providerId="ADAL" clId="{BED18F8A-F5ED-4187-869F-A2DE5F6185BF}" dt="2017-10-11T10:05:05.591" v="2194" actId="20577"/>
        <pc:sldMkLst>
          <pc:docMk/>
          <pc:sldMk cId="3082261517" sldId="278"/>
        </pc:sldMkLst>
        <pc:spChg chg="mod">
          <ac:chgData name="Marie-Louise Peters" userId="85081cae-4b10-493d-9bf3-f080a9a51eff" providerId="ADAL" clId="{BED18F8A-F5ED-4187-869F-A2DE5F6185BF}" dt="2017-10-11T10:05:05.591" v="2194" actId="20577"/>
          <ac:spMkLst>
            <pc:docMk/>
            <pc:sldMk cId="3082261517" sldId="278"/>
            <ac:spMk id="14338" creationId="{00000000-0000-0000-0000-000000000000}"/>
          </ac:spMkLst>
        </pc:spChg>
        <pc:spChg chg="mod">
          <ac:chgData name="Marie-Louise Peters" userId="85081cae-4b10-493d-9bf3-f080a9a51eff" providerId="ADAL" clId="{BED18F8A-F5ED-4187-869F-A2DE5F6185BF}" dt="2017-10-11T10:04:37.934" v="2156" actId="2711"/>
          <ac:spMkLst>
            <pc:docMk/>
            <pc:sldMk cId="3082261517" sldId="278"/>
            <ac:spMk id="494595" creationId="{00000000-0000-0000-0000-000000000000}"/>
          </ac:spMkLst>
        </pc:spChg>
        <pc:spChg chg="mod">
          <ac:chgData name="Marie-Louise Peters" userId="85081cae-4b10-493d-9bf3-f080a9a51eff" providerId="ADAL" clId="{BED18F8A-F5ED-4187-869F-A2DE5F6185BF}" dt="2017-10-11T10:04:37.934" v="2156" actId="2711"/>
          <ac:spMkLst>
            <pc:docMk/>
            <pc:sldMk cId="3082261517" sldId="278"/>
            <ac:spMk id="494596" creationId="{00000000-0000-0000-0000-000000000000}"/>
          </ac:spMkLst>
        </pc:spChg>
        <pc:spChg chg="mod">
          <ac:chgData name="Marie-Louise Peters" userId="85081cae-4b10-493d-9bf3-f080a9a51eff" providerId="ADAL" clId="{BED18F8A-F5ED-4187-869F-A2DE5F6185BF}" dt="2017-10-11T10:04:37.934" v="2156" actId="2711"/>
          <ac:spMkLst>
            <pc:docMk/>
            <pc:sldMk cId="3082261517" sldId="278"/>
            <ac:spMk id="494597" creationId="{00000000-0000-0000-0000-000000000000}"/>
          </ac:spMkLst>
        </pc:spChg>
        <pc:spChg chg="mod">
          <ac:chgData name="Marie-Louise Peters" userId="85081cae-4b10-493d-9bf3-f080a9a51eff" providerId="ADAL" clId="{BED18F8A-F5ED-4187-869F-A2DE5F6185BF}" dt="2017-10-11T10:04:37.934" v="2156" actId="2711"/>
          <ac:spMkLst>
            <pc:docMk/>
            <pc:sldMk cId="3082261517" sldId="278"/>
            <ac:spMk id="494598" creationId="{00000000-0000-0000-0000-000000000000}"/>
          </ac:spMkLst>
        </pc:spChg>
        <pc:picChg chg="add del mod">
          <ac:chgData name="Marie-Louise Peters" userId="85081cae-4b10-493d-9bf3-f080a9a51eff" providerId="ADAL" clId="{BED18F8A-F5ED-4187-869F-A2DE5F6185BF}" dt="2017-10-11T07:20:23.370" v="64"/>
          <ac:picMkLst>
            <pc:docMk/>
            <pc:sldMk cId="3082261517" sldId="278"/>
            <ac:picMk id="2" creationId="{D1C00D4D-1421-43D6-AB51-04B340C3026E}"/>
          </ac:picMkLst>
        </pc:picChg>
      </pc:sldChg>
      <pc:sldChg chg="modSp add addAnim delAnim">
        <pc:chgData name="Marie-Louise Peters" userId="85081cae-4b10-493d-9bf3-f080a9a51eff" providerId="ADAL" clId="{BED18F8A-F5ED-4187-869F-A2DE5F6185BF}" dt="2017-10-11T10:06:59.287" v="2252" actId="20577"/>
        <pc:sldMkLst>
          <pc:docMk/>
          <pc:sldMk cId="3132711275" sldId="279"/>
        </pc:sldMkLst>
        <pc:spChg chg="mod">
          <ac:chgData name="Marie-Louise Peters" userId="85081cae-4b10-493d-9bf3-f080a9a51eff" providerId="ADAL" clId="{BED18F8A-F5ED-4187-869F-A2DE5F6185BF}" dt="2017-10-11T10:05:45.423" v="2195" actId="2711"/>
          <ac:spMkLst>
            <pc:docMk/>
            <pc:sldMk cId="3132711275" sldId="279"/>
            <ac:spMk id="15362" creationId="{00000000-0000-0000-0000-000000000000}"/>
          </ac:spMkLst>
        </pc:spChg>
        <pc:spChg chg="mod">
          <ac:chgData name="Marie-Louise Peters" userId="85081cae-4b10-493d-9bf3-f080a9a51eff" providerId="ADAL" clId="{BED18F8A-F5ED-4187-869F-A2DE5F6185BF}" dt="2017-10-11T10:05:45.423" v="2195" actId="2711"/>
          <ac:spMkLst>
            <pc:docMk/>
            <pc:sldMk cId="3132711275" sldId="279"/>
            <ac:spMk id="495619" creationId="{00000000-0000-0000-0000-000000000000}"/>
          </ac:spMkLst>
        </pc:spChg>
        <pc:spChg chg="mod">
          <ac:chgData name="Marie-Louise Peters" userId="85081cae-4b10-493d-9bf3-f080a9a51eff" providerId="ADAL" clId="{BED18F8A-F5ED-4187-869F-A2DE5F6185BF}" dt="2017-10-11T10:06:32.098" v="2236" actId="20577"/>
          <ac:spMkLst>
            <pc:docMk/>
            <pc:sldMk cId="3132711275" sldId="279"/>
            <ac:spMk id="495620" creationId="{00000000-0000-0000-0000-000000000000}"/>
          </ac:spMkLst>
        </pc:spChg>
        <pc:spChg chg="mod">
          <ac:chgData name="Marie-Louise Peters" userId="85081cae-4b10-493d-9bf3-f080a9a51eff" providerId="ADAL" clId="{BED18F8A-F5ED-4187-869F-A2DE5F6185BF}" dt="2017-10-11T10:06:59.287" v="2252" actId="20577"/>
          <ac:spMkLst>
            <pc:docMk/>
            <pc:sldMk cId="3132711275" sldId="279"/>
            <ac:spMk id="495621" creationId="{00000000-0000-0000-0000-000000000000}"/>
          </ac:spMkLst>
        </pc:spChg>
        <pc:spChg chg="mod">
          <ac:chgData name="Marie-Louise Peters" userId="85081cae-4b10-493d-9bf3-f080a9a51eff" providerId="ADAL" clId="{BED18F8A-F5ED-4187-869F-A2DE5F6185BF}" dt="2017-10-11T10:05:45.423" v="2195" actId="2711"/>
          <ac:spMkLst>
            <pc:docMk/>
            <pc:sldMk cId="3132711275" sldId="279"/>
            <ac:spMk id="495622" creationId="{00000000-0000-0000-0000-000000000000}"/>
          </ac:spMkLst>
        </pc:spChg>
      </pc:sldChg>
      <pc:sldChg chg="modSp add">
        <pc:chgData name="Marie-Louise Peters" userId="85081cae-4b10-493d-9bf3-f080a9a51eff" providerId="ADAL" clId="{BED18F8A-F5ED-4187-869F-A2DE5F6185BF}" dt="2017-10-11T10:08:34.735" v="2277" actId="20577"/>
        <pc:sldMkLst>
          <pc:docMk/>
          <pc:sldMk cId="1931495345" sldId="280"/>
        </pc:sldMkLst>
        <pc:spChg chg="mod">
          <ac:chgData name="Marie-Louise Peters" userId="85081cae-4b10-493d-9bf3-f080a9a51eff" providerId="ADAL" clId="{BED18F8A-F5ED-4187-869F-A2DE5F6185BF}" dt="2017-10-11T10:08:34.735" v="2277" actId="20577"/>
          <ac:spMkLst>
            <pc:docMk/>
            <pc:sldMk cId="1931495345" sldId="280"/>
            <ac:spMk id="16391" creationId="{00000000-0000-0000-0000-000000000000}"/>
          </ac:spMkLst>
        </pc:spChg>
      </pc:sldChg>
      <pc:sldChg chg="addSp delSp modSp add del">
        <pc:chgData name="Marie-Louise Peters" userId="85081cae-4b10-493d-9bf3-f080a9a51eff" providerId="ADAL" clId="{BED18F8A-F5ED-4187-869F-A2DE5F6185BF}" dt="2017-10-11T10:19:45.488" v="2484" actId="2696"/>
        <pc:sldMkLst>
          <pc:docMk/>
          <pc:sldMk cId="849239137" sldId="281"/>
        </pc:sldMkLst>
        <pc:spChg chg="del">
          <ac:chgData name="Marie-Louise Peters" userId="85081cae-4b10-493d-9bf3-f080a9a51eff" providerId="ADAL" clId="{BED18F8A-F5ED-4187-869F-A2DE5F6185BF}" dt="2017-10-11T07:26:03.007" v="109"/>
          <ac:spMkLst>
            <pc:docMk/>
            <pc:sldMk cId="849239137" sldId="281"/>
            <ac:spMk id="3" creationId="{BD325CAE-83F1-4340-8DB7-D50B00290B13}"/>
          </ac:spMkLst>
        </pc:spChg>
        <pc:spChg chg="add">
          <ac:chgData name="Marie-Louise Peters" userId="85081cae-4b10-493d-9bf3-f080a9a51eff" providerId="ADAL" clId="{BED18F8A-F5ED-4187-869F-A2DE5F6185BF}" dt="2017-10-11T07:26:36.583" v="111"/>
          <ac:spMkLst>
            <pc:docMk/>
            <pc:sldMk cId="849239137" sldId="281"/>
            <ac:spMk id="4" creationId="{89DAB9BC-3B52-4B40-AB58-4DE6B6959829}"/>
          </ac:spMkLst>
        </pc:spChg>
        <pc:spChg chg="add del">
          <ac:chgData name="Marie-Louise Peters" userId="85081cae-4b10-493d-9bf3-f080a9a51eff" providerId="ADAL" clId="{BED18F8A-F5ED-4187-869F-A2DE5F6185BF}" dt="2017-10-11T07:28:04.952" v="114" actId="478"/>
          <ac:spMkLst>
            <pc:docMk/>
            <pc:sldMk cId="849239137" sldId="281"/>
            <ac:spMk id="5" creationId="{46EBA875-4855-4110-ADC9-595B01A4A7D1}"/>
          </ac:spMkLst>
        </pc:spChg>
        <pc:spChg chg="add">
          <ac:chgData name="Marie-Louise Peters" userId="85081cae-4b10-493d-9bf3-f080a9a51eff" providerId="ADAL" clId="{BED18F8A-F5ED-4187-869F-A2DE5F6185BF}" dt="2017-10-11T07:28:02.053" v="113"/>
          <ac:spMkLst>
            <pc:docMk/>
            <pc:sldMk cId="849239137" sldId="281"/>
            <ac:spMk id="6" creationId="{CED68EB5-E829-44EA-98E1-8262C5000841}"/>
          </ac:spMkLst>
        </pc:spChg>
        <pc:spChg chg="add del mod">
          <ac:chgData name="Marie-Louise Peters" userId="85081cae-4b10-493d-9bf3-f080a9a51eff" providerId="ADAL" clId="{BED18F8A-F5ED-4187-869F-A2DE5F6185BF}" dt="2017-10-11T07:28:11.399" v="117" actId="478"/>
          <ac:spMkLst>
            <pc:docMk/>
            <pc:sldMk cId="849239137" sldId="281"/>
            <ac:spMk id="7" creationId="{CB987743-7CD4-4C22-A0C9-58B71357A5AC}"/>
          </ac:spMkLst>
        </pc:spChg>
        <pc:spChg chg="add">
          <ac:chgData name="Marie-Louise Peters" userId="85081cae-4b10-493d-9bf3-f080a9a51eff" providerId="ADAL" clId="{BED18F8A-F5ED-4187-869F-A2DE5F6185BF}" dt="2017-10-11T07:28:37.376" v="118"/>
          <ac:spMkLst>
            <pc:docMk/>
            <pc:sldMk cId="849239137" sldId="281"/>
            <ac:spMk id="8" creationId="{BE2DE2B4-ECC0-4B37-8E2D-D41827682B10}"/>
          </ac:spMkLst>
        </pc:spChg>
        <pc:spChg chg="add del mod">
          <ac:chgData name="Marie-Louise Peters" userId="85081cae-4b10-493d-9bf3-f080a9a51eff" providerId="ADAL" clId="{BED18F8A-F5ED-4187-869F-A2DE5F6185BF}" dt="2017-10-11T07:29:07.842" v="123" actId="478"/>
          <ac:spMkLst>
            <pc:docMk/>
            <pc:sldMk cId="849239137" sldId="281"/>
            <ac:spMk id="9" creationId="{44DE662B-F420-4506-B360-0F547E089695}"/>
          </ac:spMkLst>
        </pc:spChg>
        <pc:spChg chg="add">
          <ac:chgData name="Marie-Louise Peters" userId="85081cae-4b10-493d-9bf3-f080a9a51eff" providerId="ADAL" clId="{BED18F8A-F5ED-4187-869F-A2DE5F6185BF}" dt="2017-10-11T07:29:05.717" v="121"/>
          <ac:spMkLst>
            <pc:docMk/>
            <pc:sldMk cId="849239137" sldId="281"/>
            <ac:spMk id="10" creationId="{301A8643-59F5-4C2B-AE4E-9A30A00A72A9}"/>
          </ac:spMkLst>
        </pc:spChg>
        <pc:spChg chg="add mod">
          <ac:chgData name="Marie-Louise Peters" userId="85081cae-4b10-493d-9bf3-f080a9a51eff" providerId="ADAL" clId="{BED18F8A-F5ED-4187-869F-A2DE5F6185BF}" dt="2017-10-11T07:30:32.264" v="125" actId="478"/>
          <ac:spMkLst>
            <pc:docMk/>
            <pc:sldMk cId="849239137" sldId="281"/>
            <ac:spMk id="13" creationId="{CC8FBA75-3ECE-437F-8F21-A2E28C29CF30}"/>
          </ac:spMkLst>
        </pc:spChg>
        <pc:picChg chg="add del">
          <ac:chgData name="Marie-Louise Peters" userId="85081cae-4b10-493d-9bf3-f080a9a51eff" providerId="ADAL" clId="{BED18F8A-F5ED-4187-869F-A2DE5F6185BF}" dt="2017-10-11T10:18:25.088" v="2448"/>
          <ac:picMkLst>
            <pc:docMk/>
            <pc:sldMk cId="849239137" sldId="281"/>
            <ac:picMk id="11" creationId="{BD178AF4-BFA2-4CC4-A943-15F17DFE591B}"/>
          </ac:picMkLst>
        </pc:picChg>
        <pc:picChg chg="add del mod">
          <ac:chgData name="Marie-Louise Peters" userId="85081cae-4b10-493d-9bf3-f080a9a51eff" providerId="ADAL" clId="{BED18F8A-F5ED-4187-869F-A2DE5F6185BF}" dt="2017-10-11T07:30:32.264" v="125" actId="478"/>
          <ac:picMkLst>
            <pc:docMk/>
            <pc:sldMk cId="849239137" sldId="281"/>
            <ac:picMk id="1026" creationId="{8C95F7EC-1D49-46A3-A44A-23FA68D4C672}"/>
          </ac:picMkLst>
        </pc:picChg>
      </pc:sldChg>
      <pc:sldChg chg="addSp delSp modSp add del ord">
        <pc:chgData name="Marie-Louise Peters" userId="85081cae-4b10-493d-9bf3-f080a9a51eff" providerId="ADAL" clId="{BED18F8A-F5ED-4187-869F-A2DE5F6185BF}" dt="2017-10-11T13:17:16.013" v="2908" actId="2696"/>
        <pc:sldMkLst>
          <pc:docMk/>
          <pc:sldMk cId="114384393" sldId="282"/>
        </pc:sldMkLst>
        <pc:spChg chg="del mod">
          <ac:chgData name="Marie-Louise Peters" userId="85081cae-4b10-493d-9bf3-f080a9a51eff" providerId="ADAL" clId="{BED18F8A-F5ED-4187-869F-A2DE5F6185BF}" dt="2017-10-11T13:10:07.055" v="2868"/>
          <ac:spMkLst>
            <pc:docMk/>
            <pc:sldMk cId="114384393" sldId="282"/>
            <ac:spMk id="2" creationId="{3F7B9F2B-840D-48FB-A3DA-0C32A242EFAC}"/>
          </ac:spMkLst>
        </pc:spChg>
        <pc:spChg chg="del">
          <ac:chgData name="Marie-Louise Peters" userId="85081cae-4b10-493d-9bf3-f080a9a51eff" providerId="ADAL" clId="{BED18F8A-F5ED-4187-869F-A2DE5F6185BF}" dt="2017-10-11T07:31:54.982" v="127"/>
          <ac:spMkLst>
            <pc:docMk/>
            <pc:sldMk cId="114384393" sldId="282"/>
            <ac:spMk id="3" creationId="{7CA2F0B6-73EE-4309-A788-146FC5AA28AB}"/>
          </ac:spMkLst>
        </pc:spChg>
        <pc:spChg chg="add del mod">
          <ac:chgData name="Marie-Louise Peters" userId="85081cae-4b10-493d-9bf3-f080a9a51eff" providerId="ADAL" clId="{BED18F8A-F5ED-4187-869F-A2DE5F6185BF}" dt="2017-10-11T13:10:20.043" v="2869"/>
          <ac:spMkLst>
            <pc:docMk/>
            <pc:sldMk cId="114384393" sldId="282"/>
            <ac:spMk id="6" creationId="{AECE8835-059F-4CF6-AD7A-B6D515853C24}"/>
          </ac:spMkLst>
        </pc:spChg>
        <pc:spChg chg="add mod">
          <ac:chgData name="Marie-Louise Peters" userId="85081cae-4b10-493d-9bf3-f080a9a51eff" providerId="ADAL" clId="{BED18F8A-F5ED-4187-869F-A2DE5F6185BF}" dt="2017-10-11T13:10:20.043" v="2869"/>
          <ac:spMkLst>
            <pc:docMk/>
            <pc:sldMk cId="114384393" sldId="282"/>
            <ac:spMk id="7" creationId="{00B213F9-402F-49C8-8689-DA62621A532F}"/>
          </ac:spMkLst>
        </pc:spChg>
        <pc:spChg chg="add del mod">
          <ac:chgData name="Marie-Louise Peters" userId="85081cae-4b10-493d-9bf3-f080a9a51eff" providerId="ADAL" clId="{BED18F8A-F5ED-4187-869F-A2DE5F6185BF}" dt="2017-10-11T13:12:05.701" v="2881"/>
          <ac:spMkLst>
            <pc:docMk/>
            <pc:sldMk cId="114384393" sldId="282"/>
            <ac:spMk id="8" creationId="{CDD2C871-736C-4234-81E0-AF171C4B62C8}"/>
          </ac:spMkLst>
        </pc:spChg>
        <pc:spChg chg="add del mod">
          <ac:chgData name="Marie-Louise Peters" userId="85081cae-4b10-493d-9bf3-f080a9a51eff" providerId="ADAL" clId="{BED18F8A-F5ED-4187-869F-A2DE5F6185BF}" dt="2017-10-11T13:16:36.359" v="2901"/>
          <ac:spMkLst>
            <pc:docMk/>
            <pc:sldMk cId="114384393" sldId="282"/>
            <ac:spMk id="9" creationId="{C62BB6C8-6BB6-4680-80A7-A0C9805A5FC5}"/>
          </ac:spMkLst>
        </pc:spChg>
        <pc:spChg chg="add mod">
          <ac:chgData name="Marie-Louise Peters" userId="85081cae-4b10-493d-9bf3-f080a9a51eff" providerId="ADAL" clId="{BED18F8A-F5ED-4187-869F-A2DE5F6185BF}" dt="2017-10-11T13:16:52.639" v="2903"/>
          <ac:spMkLst>
            <pc:docMk/>
            <pc:sldMk cId="114384393" sldId="282"/>
            <ac:spMk id="11" creationId="{EBD920E0-F261-40E6-816B-B5F47F9F0A83}"/>
          </ac:spMkLst>
        </pc:spChg>
        <pc:picChg chg="add del mod">
          <ac:chgData name="Marie-Louise Peters" userId="85081cae-4b10-493d-9bf3-f080a9a51eff" providerId="ADAL" clId="{BED18F8A-F5ED-4187-869F-A2DE5F6185BF}" dt="2017-10-11T13:12:26.393" v="2883"/>
          <ac:picMkLst>
            <pc:docMk/>
            <pc:sldMk cId="114384393" sldId="282"/>
            <ac:picMk id="5" creationId="{1D83D190-4B75-420E-A6C8-D8AADBEBEDF6}"/>
          </ac:picMkLst>
        </pc:picChg>
        <pc:picChg chg="add del mod">
          <ac:chgData name="Marie-Louise Peters" userId="85081cae-4b10-493d-9bf3-f080a9a51eff" providerId="ADAL" clId="{BED18F8A-F5ED-4187-869F-A2DE5F6185BF}" dt="2017-10-11T13:16:52.639" v="2903"/>
          <ac:picMkLst>
            <pc:docMk/>
            <pc:sldMk cId="114384393" sldId="282"/>
            <ac:picMk id="10" creationId="{026B2B14-4BA7-4075-8982-65EFC7AFA76F}"/>
          </ac:picMkLst>
        </pc:picChg>
      </pc:sldChg>
      <pc:sldChg chg="addSp delSp modSp add ord">
        <pc:chgData name="Marie-Louise Peters" userId="85081cae-4b10-493d-9bf3-f080a9a51eff" providerId="ADAL" clId="{BED18F8A-F5ED-4187-869F-A2DE5F6185BF}" dt="2017-10-11T14:05:50.259" v="3248"/>
        <pc:sldMkLst>
          <pc:docMk/>
          <pc:sldMk cId="2383817622" sldId="283"/>
        </pc:sldMkLst>
        <pc:spChg chg="mod">
          <ac:chgData name="Marie-Louise Peters" userId="85081cae-4b10-493d-9bf3-f080a9a51eff" providerId="ADAL" clId="{BED18F8A-F5ED-4187-869F-A2DE5F6185BF}" dt="2017-10-11T13:34:57.595" v="3048" actId="14100"/>
          <ac:spMkLst>
            <pc:docMk/>
            <pc:sldMk cId="2383817622" sldId="283"/>
            <ac:spMk id="2" creationId="{B84571F8-E445-4570-A140-8B19846F807B}"/>
          </ac:spMkLst>
        </pc:spChg>
        <pc:spChg chg="mod">
          <ac:chgData name="Marie-Louise Peters" userId="85081cae-4b10-493d-9bf3-f080a9a51eff" providerId="ADAL" clId="{BED18F8A-F5ED-4187-869F-A2DE5F6185BF}" dt="2017-10-11T13:35:00.317" v="3050" actId="27636"/>
          <ac:spMkLst>
            <pc:docMk/>
            <pc:sldMk cId="2383817622" sldId="283"/>
            <ac:spMk id="3" creationId="{FCEECE8D-AF20-41CF-98B0-0A5DC3D6B62A}"/>
          </ac:spMkLst>
        </pc:spChg>
        <pc:spChg chg="add">
          <ac:chgData name="Marie-Louise Peters" userId="85081cae-4b10-493d-9bf3-f080a9a51eff" providerId="ADAL" clId="{BED18F8A-F5ED-4187-869F-A2DE5F6185BF}" dt="2017-10-11T10:30:26.505" v="2577" actId="26606"/>
          <ac:spMkLst>
            <pc:docMk/>
            <pc:sldMk cId="2383817622" sldId="283"/>
            <ac:spMk id="10" creationId="{52ABB703-2B0E-4C3B-B4A2-F3973548E561}"/>
          </ac:spMkLst>
        </pc:spChg>
        <pc:spChg chg="add">
          <ac:chgData name="Marie-Louise Peters" userId="85081cae-4b10-493d-9bf3-f080a9a51eff" providerId="ADAL" clId="{BED18F8A-F5ED-4187-869F-A2DE5F6185BF}" dt="2017-10-11T10:30:26.505" v="2577" actId="26606"/>
          <ac:spMkLst>
            <pc:docMk/>
            <pc:sldMk cId="2383817622" sldId="283"/>
            <ac:spMk id="12" creationId="{82A73093-4B9D-420D-B17E-52293703A1D4}"/>
          </ac:spMkLst>
        </pc:spChg>
        <pc:spChg chg="add">
          <ac:chgData name="Marie-Louise Peters" userId="85081cae-4b10-493d-9bf3-f080a9a51eff" providerId="ADAL" clId="{BED18F8A-F5ED-4187-869F-A2DE5F6185BF}" dt="2017-10-11T10:30:26.505" v="2577" actId="26606"/>
          <ac:spMkLst>
            <pc:docMk/>
            <pc:sldMk cId="2383817622" sldId="283"/>
            <ac:spMk id="14" creationId="{E95DA498-D9A2-4DA9-B9DA-B3776E08CF7E}"/>
          </ac:spMkLst>
        </pc:spChg>
        <pc:picChg chg="add del mod">
          <ac:chgData name="Marie-Louise Peters" userId="85081cae-4b10-493d-9bf3-f080a9a51eff" providerId="ADAL" clId="{BED18F8A-F5ED-4187-869F-A2DE5F6185BF}" dt="2017-10-11T08:03:12.339" v="573" actId="478"/>
          <ac:picMkLst>
            <pc:docMk/>
            <pc:sldMk cId="2383817622" sldId="283"/>
            <ac:picMk id="4" creationId="{1BAE24C3-3020-4645-AAE9-35A6C3C2C011}"/>
          </ac:picMkLst>
        </pc:picChg>
        <pc:picChg chg="add mod ord">
          <ac:chgData name="Marie-Louise Peters" userId="85081cae-4b10-493d-9bf3-f080a9a51eff" providerId="ADAL" clId="{BED18F8A-F5ED-4187-869F-A2DE5F6185BF}" dt="2017-10-11T10:30:40.606" v="2578" actId="27614"/>
          <ac:picMkLst>
            <pc:docMk/>
            <pc:sldMk cId="2383817622" sldId="283"/>
            <ac:picMk id="5" creationId="{5D9C91DA-8905-446A-925A-9AD70A3AA591}"/>
          </ac:picMkLst>
        </pc:picChg>
        <pc:cxnChg chg="add">
          <ac:chgData name="Marie-Louise Peters" userId="85081cae-4b10-493d-9bf3-f080a9a51eff" providerId="ADAL" clId="{BED18F8A-F5ED-4187-869F-A2DE5F6185BF}" dt="2017-10-11T10:30:26.505" v="2577" actId="26606"/>
          <ac:cxnSpMkLst>
            <pc:docMk/>
            <pc:sldMk cId="2383817622" sldId="283"/>
            <ac:cxnSpMk id="16" creationId="{9C21570E-E159-49A6-9891-FA397B7A92D3}"/>
          </ac:cxnSpMkLst>
        </pc:cxnChg>
      </pc:sldChg>
      <pc:sldChg chg="modSp add ord">
        <pc:chgData name="Marie-Louise Peters" userId="85081cae-4b10-493d-9bf3-f080a9a51eff" providerId="ADAL" clId="{BED18F8A-F5ED-4187-869F-A2DE5F6185BF}" dt="2017-10-11T09:56:36.326" v="2081" actId="20577"/>
        <pc:sldMkLst>
          <pc:docMk/>
          <pc:sldMk cId="3127857254" sldId="284"/>
        </pc:sldMkLst>
        <pc:spChg chg="mod">
          <ac:chgData name="Marie-Louise Peters" userId="85081cae-4b10-493d-9bf3-f080a9a51eff" providerId="ADAL" clId="{BED18F8A-F5ED-4187-869F-A2DE5F6185BF}" dt="2017-10-11T08:16:13.602" v="737" actId="20577"/>
          <ac:spMkLst>
            <pc:docMk/>
            <pc:sldMk cId="3127857254" sldId="284"/>
            <ac:spMk id="2" creationId="{279B09D3-E885-4C3D-AA64-A38A022930ED}"/>
          </ac:spMkLst>
        </pc:spChg>
        <pc:spChg chg="mod">
          <ac:chgData name="Marie-Louise Peters" userId="85081cae-4b10-493d-9bf3-f080a9a51eff" providerId="ADAL" clId="{BED18F8A-F5ED-4187-869F-A2DE5F6185BF}" dt="2017-10-11T09:56:36.326" v="2081" actId="20577"/>
          <ac:spMkLst>
            <pc:docMk/>
            <pc:sldMk cId="3127857254" sldId="284"/>
            <ac:spMk id="3" creationId="{C109B970-5B2A-47E0-AFA1-FB27AD323BE2}"/>
          </ac:spMkLst>
        </pc:spChg>
      </pc:sldChg>
      <pc:sldChg chg="addSp delSp modSp add">
        <pc:chgData name="Marie-Louise Peters" userId="85081cae-4b10-493d-9bf3-f080a9a51eff" providerId="ADAL" clId="{BED18F8A-F5ED-4187-869F-A2DE5F6185BF}" dt="2017-10-11T12:44:01.596" v="2777" actId="1076"/>
        <pc:sldMkLst>
          <pc:docMk/>
          <pc:sldMk cId="2873881181" sldId="285"/>
        </pc:sldMkLst>
        <pc:spChg chg="mod">
          <ac:chgData name="Marie-Louise Peters" userId="85081cae-4b10-493d-9bf3-f080a9a51eff" providerId="ADAL" clId="{BED18F8A-F5ED-4187-869F-A2DE5F6185BF}" dt="2017-10-11T09:46:30.122" v="1986" actId="113"/>
          <ac:spMkLst>
            <pc:docMk/>
            <pc:sldMk cId="2873881181" sldId="285"/>
            <ac:spMk id="2" creationId="{31A648C0-B7B3-4C12-910E-8B5E48877219}"/>
          </ac:spMkLst>
        </pc:spChg>
        <pc:spChg chg="del">
          <ac:chgData name="Marie-Louise Peters" userId="85081cae-4b10-493d-9bf3-f080a9a51eff" providerId="ADAL" clId="{BED18F8A-F5ED-4187-869F-A2DE5F6185BF}" dt="2017-10-11T08:19:51.683" v="789"/>
          <ac:spMkLst>
            <pc:docMk/>
            <pc:sldMk cId="2873881181" sldId="285"/>
            <ac:spMk id="3" creationId="{78216EE7-C36A-4360-9055-C00206E9AD4A}"/>
          </ac:spMkLst>
        </pc:spChg>
        <pc:spChg chg="add mod">
          <ac:chgData name="Marie-Louise Peters" userId="85081cae-4b10-493d-9bf3-f080a9a51eff" providerId="ADAL" clId="{BED18F8A-F5ED-4187-869F-A2DE5F6185BF}" dt="2017-10-11T09:49:03.723" v="1993" actId="20577"/>
          <ac:spMkLst>
            <pc:docMk/>
            <pc:sldMk cId="2873881181" sldId="285"/>
            <ac:spMk id="6" creationId="{514ED276-ACD1-4320-BE1A-B59E3FF823AF}"/>
          </ac:spMkLst>
        </pc:spChg>
        <pc:spChg chg="add mod">
          <ac:chgData name="Marie-Louise Peters" userId="85081cae-4b10-493d-9bf3-f080a9a51eff" providerId="ADAL" clId="{BED18F8A-F5ED-4187-869F-A2DE5F6185BF}" dt="2017-10-11T12:43:09.247" v="2770" actId="20577"/>
          <ac:spMkLst>
            <pc:docMk/>
            <pc:sldMk cId="2873881181" sldId="285"/>
            <ac:spMk id="7" creationId="{DEE55753-1836-4AF2-A2F8-3F72C129EE15}"/>
          </ac:spMkLst>
        </pc:spChg>
        <pc:picChg chg="add mod">
          <ac:chgData name="Marie-Louise Peters" userId="85081cae-4b10-493d-9bf3-f080a9a51eff" providerId="ADAL" clId="{BED18F8A-F5ED-4187-869F-A2DE5F6185BF}" dt="2017-10-11T12:44:01.596" v="2777" actId="1076"/>
          <ac:picMkLst>
            <pc:docMk/>
            <pc:sldMk cId="2873881181" sldId="285"/>
            <ac:picMk id="4" creationId="{31AACF0C-01BC-4536-A86D-794AD908BB9D}"/>
          </ac:picMkLst>
        </pc:picChg>
        <pc:picChg chg="add mod">
          <ac:chgData name="Marie-Louise Peters" userId="85081cae-4b10-493d-9bf3-f080a9a51eff" providerId="ADAL" clId="{BED18F8A-F5ED-4187-869F-A2DE5F6185BF}" dt="2017-10-11T12:43:00.205" v="2768" actId="1076"/>
          <ac:picMkLst>
            <pc:docMk/>
            <pc:sldMk cId="2873881181" sldId="285"/>
            <ac:picMk id="5" creationId="{3118DD34-49B5-4AE4-B2CB-4A10B2410324}"/>
          </ac:picMkLst>
        </pc:picChg>
        <pc:picChg chg="add mod">
          <ac:chgData name="Marie-Louise Peters" userId="85081cae-4b10-493d-9bf3-f080a9a51eff" providerId="ADAL" clId="{BED18F8A-F5ED-4187-869F-A2DE5F6185BF}" dt="2017-10-11T12:43:59.630" v="2776" actId="1076"/>
          <ac:picMkLst>
            <pc:docMk/>
            <pc:sldMk cId="2873881181" sldId="285"/>
            <ac:picMk id="8" creationId="{D187EE2B-7058-41DC-AB2B-8910D11BE6A3}"/>
          </ac:picMkLst>
        </pc:picChg>
      </pc:sldChg>
      <pc:sldChg chg="addSp delSp modSp add ord">
        <pc:chgData name="Marie-Louise Peters" userId="85081cae-4b10-493d-9bf3-f080a9a51eff" providerId="ADAL" clId="{BED18F8A-F5ED-4187-869F-A2DE5F6185BF}" dt="2017-10-11T14:05:25.015" v="3246"/>
        <pc:sldMkLst>
          <pc:docMk/>
          <pc:sldMk cId="1139070962" sldId="286"/>
        </pc:sldMkLst>
        <pc:spChg chg="mod">
          <ac:chgData name="Marie-Louise Peters" userId="85081cae-4b10-493d-9bf3-f080a9a51eff" providerId="ADAL" clId="{BED18F8A-F5ED-4187-869F-A2DE5F6185BF}" dt="2017-10-11T13:35:38.286" v="3052" actId="27636"/>
          <ac:spMkLst>
            <pc:docMk/>
            <pc:sldMk cId="1139070962" sldId="286"/>
            <ac:spMk id="2" creationId="{97E938C8-1A34-4850-B26D-A25CD05B344F}"/>
          </ac:spMkLst>
        </pc:spChg>
        <pc:spChg chg="add del">
          <ac:chgData name="Marie-Louise Peters" userId="85081cae-4b10-493d-9bf3-f080a9a51eff" providerId="ADAL" clId="{BED18F8A-F5ED-4187-869F-A2DE5F6185BF}" dt="2017-10-11T10:22:08.236" v="2507" actId="26606"/>
          <ac:spMkLst>
            <pc:docMk/>
            <pc:sldMk cId="1139070962" sldId="286"/>
            <ac:spMk id="10" creationId="{FB5993E2-C02B-4335-ABA5-D8EC465551E3}"/>
          </ac:spMkLst>
        </pc:spChg>
        <pc:spChg chg="add del">
          <ac:chgData name="Marie-Louise Peters" userId="85081cae-4b10-493d-9bf3-f080a9a51eff" providerId="ADAL" clId="{BED18F8A-F5ED-4187-869F-A2DE5F6185BF}" dt="2017-10-11T10:22:08.236" v="2507" actId="26606"/>
          <ac:spMkLst>
            <pc:docMk/>
            <pc:sldMk cId="1139070962" sldId="286"/>
            <ac:spMk id="12" creationId="{C0B801A2-5622-4BE8-9AD2-C337A2CD0022}"/>
          </ac:spMkLst>
        </pc:spChg>
        <pc:spChg chg="add del mod">
          <ac:chgData name="Marie-Louise Peters" userId="85081cae-4b10-493d-9bf3-f080a9a51eff" providerId="ADAL" clId="{BED18F8A-F5ED-4187-869F-A2DE5F6185BF}" dt="2017-10-11T10:28:25.057" v="2555" actId="26606"/>
          <ac:spMkLst>
            <pc:docMk/>
            <pc:sldMk cId="1139070962" sldId="286"/>
            <ac:spMk id="14" creationId="{BA8F64E3-F5EB-4B28-9EA3-D3A3B280E439}"/>
          </ac:spMkLst>
        </pc:spChg>
        <pc:spChg chg="add del">
          <ac:chgData name="Marie-Louise Peters" userId="85081cae-4b10-493d-9bf3-f080a9a51eff" providerId="ADAL" clId="{BED18F8A-F5ED-4187-869F-A2DE5F6185BF}" dt="2017-10-11T10:22:08.236" v="2507" actId="26606"/>
          <ac:spMkLst>
            <pc:docMk/>
            <pc:sldMk cId="1139070962" sldId="286"/>
            <ac:spMk id="14" creationId="{B7AF614F-5BC3-4086-99F5-B87C5847A071}"/>
          </ac:spMkLst>
        </pc:spChg>
        <pc:graphicFrameChg chg="add del">
          <ac:chgData name="Marie-Louise Peters" userId="85081cae-4b10-493d-9bf3-f080a9a51eff" providerId="ADAL" clId="{BED18F8A-F5ED-4187-869F-A2DE5F6185BF}" dt="2017-10-11T10:20:57.345" v="2493" actId="26606"/>
          <ac:graphicFrameMkLst>
            <pc:docMk/>
            <pc:sldMk cId="1139070962" sldId="286"/>
            <ac:graphicFrameMk id="7" creationId="{00000000-0000-0000-0000-000000000000}"/>
          </ac:graphicFrameMkLst>
        </pc:graphicFrameChg>
        <pc:graphicFrameChg chg="add del">
          <ac:chgData name="Marie-Louise Peters" userId="85081cae-4b10-493d-9bf3-f080a9a51eff" providerId="ADAL" clId="{BED18F8A-F5ED-4187-869F-A2DE5F6185BF}" dt="2017-10-11T10:26:40.300" v="2543" actId="26606"/>
          <ac:graphicFrameMkLst>
            <pc:docMk/>
            <pc:sldMk cId="1139070962" sldId="286"/>
            <ac:graphicFrameMk id="8" creationId="{00000000-0000-0000-0000-000000000000}"/>
          </ac:graphicFrameMkLst>
        </pc:graphicFrameChg>
        <pc:graphicFrameChg chg="add del">
          <ac:chgData name="Marie-Louise Peters" userId="85081cae-4b10-493d-9bf3-f080a9a51eff" providerId="ADAL" clId="{BED18F8A-F5ED-4187-869F-A2DE5F6185BF}" dt="2017-10-11T10:22:08.236" v="2507" actId="26606"/>
          <ac:graphicFrameMkLst>
            <pc:docMk/>
            <pc:sldMk cId="1139070962" sldId="286"/>
            <ac:graphicFrameMk id="9" creationId="{00000000-0000-0000-0000-000000000000}"/>
          </ac:graphicFrameMkLst>
        </pc:graphicFrameChg>
        <pc:graphicFrameChg chg="add del">
          <ac:chgData name="Marie-Louise Peters" userId="85081cae-4b10-493d-9bf3-f080a9a51eff" providerId="ADAL" clId="{BED18F8A-F5ED-4187-869F-A2DE5F6185BF}" dt="2017-10-11T10:26:55.395" v="2546" actId="26606"/>
          <ac:graphicFrameMkLst>
            <pc:docMk/>
            <pc:sldMk cId="1139070962" sldId="286"/>
            <ac:graphicFrameMk id="11" creationId="{00000000-0000-0000-0000-000000000000}"/>
          </ac:graphicFrameMkLst>
        </pc:graphicFrameChg>
        <pc:graphicFrameChg chg="add">
          <ac:chgData name="Marie-Louise Peters" userId="85081cae-4b10-493d-9bf3-f080a9a51eff" providerId="ADAL" clId="{BED18F8A-F5ED-4187-869F-A2DE5F6185BF}" dt="2017-10-11T10:28:25.057" v="2555" actId="26606"/>
          <ac:graphicFrameMkLst>
            <pc:docMk/>
            <pc:sldMk cId="1139070962" sldId="286"/>
            <ac:graphicFrameMk id="13" creationId="{00000000-0000-0000-0000-000000000000}"/>
          </ac:graphicFrameMkLst>
        </pc:graphicFrameChg>
        <pc:picChg chg="add del mod">
          <ac:chgData name="Marie-Louise Peters" userId="85081cae-4b10-493d-9bf3-f080a9a51eff" providerId="ADAL" clId="{BED18F8A-F5ED-4187-869F-A2DE5F6185BF}" dt="2017-10-11T10:19:53.197" v="2485"/>
          <ac:picMkLst>
            <pc:docMk/>
            <pc:sldMk cId="1139070962" sldId="286"/>
            <ac:picMk id="4" creationId="{6263653D-46BD-4823-912F-9155D57B2831}"/>
          </ac:picMkLst>
        </pc:picChg>
        <pc:picChg chg="add del mod">
          <ac:chgData name="Marie-Louise Peters" userId="85081cae-4b10-493d-9bf3-f080a9a51eff" providerId="ADAL" clId="{BED18F8A-F5ED-4187-869F-A2DE5F6185BF}" dt="2017-10-11T10:20:06.064" v="2487"/>
          <ac:picMkLst>
            <pc:docMk/>
            <pc:sldMk cId="1139070962" sldId="286"/>
            <ac:picMk id="5" creationId="{4C8069DF-6C96-4311-8425-8458939AD6FB}"/>
          </ac:picMkLst>
        </pc:picChg>
        <pc:picChg chg="add del">
          <ac:chgData name="Marie-Louise Peters" userId="85081cae-4b10-493d-9bf3-f080a9a51eff" providerId="ADAL" clId="{BED18F8A-F5ED-4187-869F-A2DE5F6185BF}" dt="2017-10-11T10:00:03.772" v="2094"/>
          <ac:picMkLst>
            <pc:docMk/>
            <pc:sldMk cId="1139070962" sldId="286"/>
            <ac:picMk id="6" creationId="{AD2FB1FD-2410-4E1D-B0F5-76C5C16673CB}"/>
          </ac:picMkLst>
        </pc:picChg>
      </pc:sldChg>
      <pc:sldChg chg="addSp modSp add ord">
        <pc:chgData name="Marie-Louise Peters" userId="85081cae-4b10-493d-9bf3-f080a9a51eff" providerId="ADAL" clId="{BED18F8A-F5ED-4187-869F-A2DE5F6185BF}" dt="2017-10-11T14:05:54.986" v="3249"/>
        <pc:sldMkLst>
          <pc:docMk/>
          <pc:sldMk cId="1460179301" sldId="287"/>
        </pc:sldMkLst>
        <pc:spChg chg="mod ord">
          <ac:chgData name="Marie-Louise Peters" userId="85081cae-4b10-493d-9bf3-f080a9a51eff" providerId="ADAL" clId="{BED18F8A-F5ED-4187-869F-A2DE5F6185BF}" dt="2017-10-11T10:30:52.149" v="2579" actId="26606"/>
          <ac:spMkLst>
            <pc:docMk/>
            <pc:sldMk cId="1460179301" sldId="287"/>
            <ac:spMk id="2" creationId="{09D0CF0A-8C69-47A7-BFC2-D9CAC7F4F678}"/>
          </ac:spMkLst>
        </pc:spChg>
        <pc:spChg chg="mod ord">
          <ac:chgData name="Marie-Louise Peters" userId="85081cae-4b10-493d-9bf3-f080a9a51eff" providerId="ADAL" clId="{BED18F8A-F5ED-4187-869F-A2DE5F6185BF}" dt="2017-10-11T10:30:52.149" v="2579" actId="26606"/>
          <ac:spMkLst>
            <pc:docMk/>
            <pc:sldMk cId="1460179301" sldId="287"/>
            <ac:spMk id="3" creationId="{6B1DA7E1-934D-4672-AE46-366ABFB21059}"/>
          </ac:spMkLst>
        </pc:spChg>
        <pc:spChg chg="add">
          <ac:chgData name="Marie-Louise Peters" userId="85081cae-4b10-493d-9bf3-f080a9a51eff" providerId="ADAL" clId="{BED18F8A-F5ED-4187-869F-A2DE5F6185BF}" dt="2017-10-11T10:30:52.149" v="2579" actId="26606"/>
          <ac:spMkLst>
            <pc:docMk/>
            <pc:sldMk cId="1460179301" sldId="287"/>
            <ac:spMk id="12" creationId="{232EC693-72FC-4397-8B14-FAB098F83854}"/>
          </ac:spMkLst>
        </pc:spChg>
        <pc:spChg chg="add">
          <ac:chgData name="Marie-Louise Peters" userId="85081cae-4b10-493d-9bf3-f080a9a51eff" providerId="ADAL" clId="{BED18F8A-F5ED-4187-869F-A2DE5F6185BF}" dt="2017-10-11T10:30:52.149" v="2579" actId="26606"/>
          <ac:spMkLst>
            <pc:docMk/>
            <pc:sldMk cId="1460179301" sldId="287"/>
            <ac:spMk id="14" creationId="{A21C8808-B380-4C3D-A4EC-2C75D1E67B7B}"/>
          </ac:spMkLst>
        </pc:spChg>
        <pc:spChg chg="add">
          <ac:chgData name="Marie-Louise Peters" userId="85081cae-4b10-493d-9bf3-f080a9a51eff" providerId="ADAL" clId="{BED18F8A-F5ED-4187-869F-A2DE5F6185BF}" dt="2017-10-11T10:30:52.149" v="2579" actId="26606"/>
          <ac:spMkLst>
            <pc:docMk/>
            <pc:sldMk cId="1460179301" sldId="287"/>
            <ac:spMk id="16" creationId="{D96591D8-BD02-4516-AAA0-00C701F252B9}"/>
          </ac:spMkLst>
        </pc:spChg>
        <pc:spChg chg="add">
          <ac:chgData name="Marie-Louise Peters" userId="85081cae-4b10-493d-9bf3-f080a9a51eff" providerId="ADAL" clId="{BED18F8A-F5ED-4187-869F-A2DE5F6185BF}" dt="2017-10-11T10:30:52.149" v="2579" actId="26606"/>
          <ac:spMkLst>
            <pc:docMk/>
            <pc:sldMk cId="1460179301" sldId="287"/>
            <ac:spMk id="20" creationId="{C09296F5-FBC6-4FFB-8A69-E23CFD938E30}"/>
          </ac:spMkLst>
        </pc:spChg>
        <pc:picChg chg="add mod">
          <ac:chgData name="Marie-Louise Peters" userId="85081cae-4b10-493d-9bf3-f080a9a51eff" providerId="ADAL" clId="{BED18F8A-F5ED-4187-869F-A2DE5F6185BF}" dt="2017-10-11T10:31:07.905" v="2583" actId="27614"/>
          <ac:picMkLst>
            <pc:docMk/>
            <pc:sldMk cId="1460179301" sldId="287"/>
            <ac:picMk id="4" creationId="{5495053B-CAA6-4F1D-AC81-FC006168BE36}"/>
          </ac:picMkLst>
        </pc:picChg>
        <pc:picChg chg="add mod">
          <ac:chgData name="Marie-Louise Peters" userId="85081cae-4b10-493d-9bf3-f080a9a51eff" providerId="ADAL" clId="{BED18F8A-F5ED-4187-869F-A2DE5F6185BF}" dt="2017-10-11T10:31:07.905" v="2581" actId="27614"/>
          <ac:picMkLst>
            <pc:docMk/>
            <pc:sldMk cId="1460179301" sldId="287"/>
            <ac:picMk id="5" creationId="{F887D735-A183-43CF-8D86-1C5BA1A1C373}"/>
          </ac:picMkLst>
        </pc:picChg>
        <pc:picChg chg="add mod">
          <ac:chgData name="Marie-Louise Peters" userId="85081cae-4b10-493d-9bf3-f080a9a51eff" providerId="ADAL" clId="{BED18F8A-F5ED-4187-869F-A2DE5F6185BF}" dt="2017-10-11T10:31:07.719" v="2580" actId="27614"/>
          <ac:picMkLst>
            <pc:docMk/>
            <pc:sldMk cId="1460179301" sldId="287"/>
            <ac:picMk id="6" creationId="{0C8C8270-8A97-4ECE-9A64-FE0644AE6055}"/>
          </ac:picMkLst>
        </pc:picChg>
        <pc:picChg chg="add mod ord">
          <ac:chgData name="Marie-Louise Peters" userId="85081cae-4b10-493d-9bf3-f080a9a51eff" providerId="ADAL" clId="{BED18F8A-F5ED-4187-869F-A2DE5F6185BF}" dt="2017-10-11T10:31:07.905" v="2582" actId="27614"/>
          <ac:picMkLst>
            <pc:docMk/>
            <pc:sldMk cId="1460179301" sldId="287"/>
            <ac:picMk id="7" creationId="{154AF9D9-CB51-463E-AAF5-F0A0D5EFC513}"/>
          </ac:picMkLst>
        </pc:picChg>
        <pc:cxnChg chg="add">
          <ac:chgData name="Marie-Louise Peters" userId="85081cae-4b10-493d-9bf3-f080a9a51eff" providerId="ADAL" clId="{BED18F8A-F5ED-4187-869F-A2DE5F6185BF}" dt="2017-10-11T10:30:52.149" v="2579" actId="26606"/>
          <ac:cxnSpMkLst>
            <pc:docMk/>
            <pc:sldMk cId="1460179301" sldId="287"/>
            <ac:cxnSpMk id="18" creationId="{5D677EF7-599A-42F9-916B-BCFCACD88C3E}"/>
          </ac:cxnSpMkLst>
        </pc:cxnChg>
      </pc:sldChg>
      <pc:sldChg chg="addSp delSp modSp add">
        <pc:chgData name="Marie-Louise Peters" userId="85081cae-4b10-493d-9bf3-f080a9a51eff" providerId="ADAL" clId="{BED18F8A-F5ED-4187-869F-A2DE5F6185BF}" dt="2017-10-11T13:39:08.862" v="3066" actId="1076"/>
        <pc:sldMkLst>
          <pc:docMk/>
          <pc:sldMk cId="2270159687" sldId="288"/>
        </pc:sldMkLst>
        <pc:spChg chg="mod">
          <ac:chgData name="Marie-Louise Peters" userId="85081cae-4b10-493d-9bf3-f080a9a51eff" providerId="ADAL" clId="{BED18F8A-F5ED-4187-869F-A2DE5F6185BF}" dt="2017-10-11T13:39:01.897" v="3065" actId="20577"/>
          <ac:spMkLst>
            <pc:docMk/>
            <pc:sldMk cId="2270159687" sldId="288"/>
            <ac:spMk id="2" creationId="{C0539C7D-5411-4E81-A3F7-F1BB87D4EE2C}"/>
          </ac:spMkLst>
        </pc:spChg>
        <pc:spChg chg="mod">
          <ac:chgData name="Marie-Louise Peters" userId="85081cae-4b10-493d-9bf3-f080a9a51eff" providerId="ADAL" clId="{BED18F8A-F5ED-4187-869F-A2DE5F6185BF}" dt="2017-10-11T13:37:35.278" v="3056" actId="255"/>
          <ac:spMkLst>
            <pc:docMk/>
            <pc:sldMk cId="2270159687" sldId="288"/>
            <ac:spMk id="3" creationId="{6C0A4046-F2A8-4D4F-8957-770CD6EA03C9}"/>
          </ac:spMkLst>
        </pc:spChg>
        <pc:spChg chg="add del mod">
          <ac:chgData name="Marie-Louise Peters" userId="85081cae-4b10-493d-9bf3-f080a9a51eff" providerId="ADAL" clId="{BED18F8A-F5ED-4187-869F-A2DE5F6185BF}" dt="2017-10-11T09:17:13.303" v="1644" actId="478"/>
          <ac:spMkLst>
            <pc:docMk/>
            <pc:sldMk cId="2270159687" sldId="288"/>
            <ac:spMk id="4" creationId="{0E2B7E8D-26DF-4441-8698-6EB9F838C6E0}"/>
          </ac:spMkLst>
        </pc:spChg>
        <pc:spChg chg="add">
          <ac:chgData name="Marie-Louise Peters" userId="85081cae-4b10-493d-9bf3-f080a9a51eff" providerId="ADAL" clId="{BED18F8A-F5ED-4187-869F-A2DE5F6185BF}" dt="2017-10-11T09:16:44.830" v="1640"/>
          <ac:spMkLst>
            <pc:docMk/>
            <pc:sldMk cId="2270159687" sldId="288"/>
            <ac:spMk id="5" creationId="{B193E887-5C0C-4D24-A29E-844B34473ED9}"/>
          </ac:spMkLst>
        </pc:spChg>
        <pc:spChg chg="add">
          <ac:chgData name="Marie-Louise Peters" userId="85081cae-4b10-493d-9bf3-f080a9a51eff" providerId="ADAL" clId="{BED18F8A-F5ED-4187-869F-A2DE5F6185BF}" dt="2017-10-11T09:17:40.263" v="1647"/>
          <ac:spMkLst>
            <pc:docMk/>
            <pc:sldMk cId="2270159687" sldId="288"/>
            <ac:spMk id="6" creationId="{02F36DCD-0B14-4616-98B4-DD4A9F4EFE1B}"/>
          </ac:spMkLst>
        </pc:spChg>
        <pc:picChg chg="add mod">
          <ac:chgData name="Marie-Louise Peters" userId="85081cae-4b10-493d-9bf3-f080a9a51eff" providerId="ADAL" clId="{BED18F8A-F5ED-4187-869F-A2DE5F6185BF}" dt="2017-10-11T13:39:08.862" v="3066" actId="1076"/>
          <ac:picMkLst>
            <pc:docMk/>
            <pc:sldMk cId="2270159687" sldId="288"/>
            <ac:picMk id="7" creationId="{84999AB9-AF6C-48FB-923F-FBC30D24A58C}"/>
          </ac:picMkLst>
        </pc:picChg>
      </pc:sldChg>
      <pc:sldChg chg="add">
        <pc:chgData name="Marie-Louise Peters" userId="85081cae-4b10-493d-9bf3-f080a9a51eff" providerId="ADAL" clId="{BED18F8A-F5ED-4187-869F-A2DE5F6185BF}" dt="2017-10-11T08:53:29.684" v="1601"/>
        <pc:sldMkLst>
          <pc:docMk/>
          <pc:sldMk cId="1453268751" sldId="289"/>
        </pc:sldMkLst>
      </pc:sldChg>
      <pc:sldChg chg="modSp add">
        <pc:chgData name="Marie-Louise Peters" userId="85081cae-4b10-493d-9bf3-f080a9a51eff" providerId="ADAL" clId="{BED18F8A-F5ED-4187-869F-A2DE5F6185BF}" dt="2017-10-11T09:53:34.300" v="2034"/>
        <pc:sldMkLst>
          <pc:docMk/>
          <pc:sldMk cId="1859204745" sldId="290"/>
        </pc:sldMkLst>
        <pc:spChg chg="mod">
          <ac:chgData name="Marie-Louise Peters" userId="85081cae-4b10-493d-9bf3-f080a9a51eff" providerId="ADAL" clId="{BED18F8A-F5ED-4187-869F-A2DE5F6185BF}" dt="2017-10-11T09:53:34.300" v="2034"/>
          <ac:spMkLst>
            <pc:docMk/>
            <pc:sldMk cId="1859204745" sldId="290"/>
            <ac:spMk id="2" creationId="{00000000-0000-0000-0000-000000000000}"/>
          </ac:spMkLst>
        </pc:spChg>
      </pc:sldChg>
      <pc:sldChg chg="modSp add">
        <pc:chgData name="Marie-Louise Peters" userId="85081cae-4b10-493d-9bf3-f080a9a51eff" providerId="ADAL" clId="{BED18F8A-F5ED-4187-869F-A2DE5F6185BF}" dt="2017-10-11T09:56:24.563" v="2079" actId="1076"/>
        <pc:sldMkLst>
          <pc:docMk/>
          <pc:sldMk cId="361279673" sldId="291"/>
        </pc:sldMkLst>
        <pc:spChg chg="mod">
          <ac:chgData name="Marie-Louise Peters" userId="85081cae-4b10-493d-9bf3-f080a9a51eff" providerId="ADAL" clId="{BED18F8A-F5ED-4187-869F-A2DE5F6185BF}" dt="2017-10-11T09:56:11.204" v="2075" actId="20577"/>
          <ac:spMkLst>
            <pc:docMk/>
            <pc:sldMk cId="361279673" sldId="291"/>
            <ac:spMk id="2" creationId="{00000000-0000-0000-0000-000000000000}"/>
          </ac:spMkLst>
        </pc:spChg>
        <pc:picChg chg="mod">
          <ac:chgData name="Marie-Louise Peters" userId="85081cae-4b10-493d-9bf3-f080a9a51eff" providerId="ADAL" clId="{BED18F8A-F5ED-4187-869F-A2DE5F6185BF}" dt="2017-10-11T09:56:19.059" v="2077" actId="1076"/>
          <ac:picMkLst>
            <pc:docMk/>
            <pc:sldMk cId="361279673" sldId="291"/>
            <ac:picMk id="4" creationId="{00000000-0000-0000-0000-000000000000}"/>
          </ac:picMkLst>
        </pc:picChg>
        <pc:picChg chg="mod">
          <ac:chgData name="Marie-Louise Peters" userId="85081cae-4b10-493d-9bf3-f080a9a51eff" providerId="ADAL" clId="{BED18F8A-F5ED-4187-869F-A2DE5F6185BF}" dt="2017-10-11T09:56:24.563" v="2079" actId="1076"/>
          <ac:picMkLst>
            <pc:docMk/>
            <pc:sldMk cId="361279673" sldId="291"/>
            <ac:picMk id="6" creationId="{00000000-0000-0000-0000-000000000000}"/>
          </ac:picMkLst>
        </pc:picChg>
      </pc:sldChg>
      <pc:sldChg chg="modSp add">
        <pc:chgData name="Marie-Louise Peters" userId="85081cae-4b10-493d-9bf3-f080a9a51eff" providerId="ADAL" clId="{BED18F8A-F5ED-4187-869F-A2DE5F6185BF}" dt="2017-10-11T09:53:08.983" v="2031"/>
        <pc:sldMkLst>
          <pc:docMk/>
          <pc:sldMk cId="2179386521" sldId="292"/>
        </pc:sldMkLst>
        <pc:spChg chg="mod">
          <ac:chgData name="Marie-Louise Peters" userId="85081cae-4b10-493d-9bf3-f080a9a51eff" providerId="ADAL" clId="{BED18F8A-F5ED-4187-869F-A2DE5F6185BF}" dt="2017-10-11T09:53:08.983" v="2031"/>
          <ac:spMkLst>
            <pc:docMk/>
            <pc:sldMk cId="2179386521" sldId="292"/>
            <ac:spMk id="2" creationId="{00000000-0000-0000-0000-000000000000}"/>
          </ac:spMkLst>
        </pc:spChg>
      </pc:sldChg>
      <pc:sldChg chg="addSp delSp modSp add">
        <pc:chgData name="Marie-Louise Peters" userId="85081cae-4b10-493d-9bf3-f080a9a51eff" providerId="ADAL" clId="{BED18F8A-F5ED-4187-869F-A2DE5F6185BF}" dt="2017-10-11T10:02:37.121" v="2117" actId="26606"/>
        <pc:sldMkLst>
          <pc:docMk/>
          <pc:sldMk cId="137302840" sldId="293"/>
        </pc:sldMkLst>
        <pc:spChg chg="mod ord">
          <ac:chgData name="Marie-Louise Peters" userId="85081cae-4b10-493d-9bf3-f080a9a51eff" providerId="ADAL" clId="{BED18F8A-F5ED-4187-869F-A2DE5F6185BF}" dt="2017-10-11T10:02:37.121" v="2117" actId="26606"/>
          <ac:spMkLst>
            <pc:docMk/>
            <pc:sldMk cId="137302840" sldId="293"/>
            <ac:spMk id="2" creationId="{DB421DBD-00E3-4419-92F3-D878F34F70A9}"/>
          </ac:spMkLst>
        </pc:spChg>
        <pc:spChg chg="del">
          <ac:chgData name="Marie-Louise Peters" userId="85081cae-4b10-493d-9bf3-f080a9a51eff" providerId="ADAL" clId="{BED18F8A-F5ED-4187-869F-A2DE5F6185BF}" dt="2017-10-11T08:59:09.482" v="1625"/>
          <ac:spMkLst>
            <pc:docMk/>
            <pc:sldMk cId="137302840" sldId="293"/>
            <ac:spMk id="3" creationId="{4AADA0F5-DABF-4805-9FA3-30A3721F8A57}"/>
          </ac:spMkLst>
        </pc:spChg>
        <pc:spChg chg="add del">
          <ac:chgData name="Marie-Louise Peters" userId="85081cae-4b10-493d-9bf3-f080a9a51eff" providerId="ADAL" clId="{BED18F8A-F5ED-4187-869F-A2DE5F6185BF}" dt="2017-10-11T10:02:37.121" v="2117" actId="26606"/>
          <ac:spMkLst>
            <pc:docMk/>
            <pc:sldMk cId="137302840" sldId="293"/>
            <ac:spMk id="10" creationId="{00000000-0000-0000-0000-000000000000}"/>
          </ac:spMkLst>
        </pc:spChg>
        <pc:spChg chg="add del">
          <ac:chgData name="Marie-Louise Peters" userId="85081cae-4b10-493d-9bf3-f080a9a51eff" providerId="ADAL" clId="{BED18F8A-F5ED-4187-869F-A2DE5F6185BF}" dt="2017-10-11T10:02:37.121" v="2117" actId="26606"/>
          <ac:spMkLst>
            <pc:docMk/>
            <pc:sldMk cId="137302840" sldId="293"/>
            <ac:spMk id="12" creationId="{CF6BB2E5-F5C5-4876-9282-B0246E035740}"/>
          </ac:spMkLst>
        </pc:spChg>
        <pc:spChg chg="add del">
          <ac:chgData name="Marie-Louise Peters" userId="85081cae-4b10-493d-9bf3-f080a9a51eff" providerId="ADAL" clId="{BED18F8A-F5ED-4187-869F-A2DE5F6185BF}" dt="2017-10-11T10:02:37.121" v="2117" actId="26606"/>
          <ac:spMkLst>
            <pc:docMk/>
            <pc:sldMk cId="137302840" sldId="293"/>
            <ac:spMk id="14" creationId="{6E53EAE7-3851-4CE7-BE81-EF90F19EF019}"/>
          </ac:spMkLst>
        </pc:spChg>
        <pc:spChg chg="add del">
          <ac:chgData name="Marie-Louise Peters" userId="85081cae-4b10-493d-9bf3-f080a9a51eff" providerId="ADAL" clId="{BED18F8A-F5ED-4187-869F-A2DE5F6185BF}" dt="2017-10-11T10:02:37.121" v="2117" actId="26606"/>
          <ac:spMkLst>
            <pc:docMk/>
            <pc:sldMk cId="137302840" sldId="293"/>
            <ac:spMk id="18" creationId="{C4D3E4EC-9CAC-455D-8511-5C0D0BEFCF19}"/>
          </ac:spMkLst>
        </pc:spChg>
        <pc:spChg chg="add del">
          <ac:chgData name="Marie-Louise Peters" userId="85081cae-4b10-493d-9bf3-f080a9a51eff" providerId="ADAL" clId="{BED18F8A-F5ED-4187-869F-A2DE5F6185BF}" dt="2017-10-11T10:02:37.121" v="2117" actId="26606"/>
          <ac:spMkLst>
            <pc:docMk/>
            <pc:sldMk cId="137302840" sldId="293"/>
            <ac:spMk id="20" creationId="{3DDF40A7-2316-4304-8880-2FA7451E932E}"/>
          </ac:spMkLst>
        </pc:spChg>
        <pc:spChg chg="add del">
          <ac:chgData name="Marie-Louise Peters" userId="85081cae-4b10-493d-9bf3-f080a9a51eff" providerId="ADAL" clId="{BED18F8A-F5ED-4187-869F-A2DE5F6185BF}" dt="2017-10-11T10:02:37.121" v="2117" actId="26606"/>
          <ac:spMkLst>
            <pc:docMk/>
            <pc:sldMk cId="137302840" sldId="293"/>
            <ac:spMk id="22" creationId="{44BD36A9-BAC7-415E-8DDB-4C743838F557}"/>
          </ac:spMkLst>
        </pc:spChg>
        <pc:spChg chg="add">
          <ac:chgData name="Marie-Louise Peters" userId="85081cae-4b10-493d-9bf3-f080a9a51eff" providerId="ADAL" clId="{BED18F8A-F5ED-4187-869F-A2DE5F6185BF}" dt="2017-10-11T10:02:37.121" v="2117" actId="26606"/>
          <ac:spMkLst>
            <pc:docMk/>
            <pc:sldMk cId="137302840" sldId="293"/>
            <ac:spMk id="27" creationId="{00000000-0000-0000-0000-000000000000}"/>
          </ac:spMkLst>
        </pc:spChg>
        <pc:spChg chg="add">
          <ac:chgData name="Marie-Louise Peters" userId="85081cae-4b10-493d-9bf3-f080a9a51eff" providerId="ADAL" clId="{BED18F8A-F5ED-4187-869F-A2DE5F6185BF}" dt="2017-10-11T10:02:37.121" v="2117" actId="26606"/>
          <ac:spMkLst>
            <pc:docMk/>
            <pc:sldMk cId="137302840" sldId="293"/>
            <ac:spMk id="29" creationId="{BB2B8762-61F0-4F1B-9364-D633EE9D6AF5}"/>
          </ac:spMkLst>
        </pc:spChg>
        <pc:spChg chg="add">
          <ac:chgData name="Marie-Louise Peters" userId="85081cae-4b10-493d-9bf3-f080a9a51eff" providerId="ADAL" clId="{BED18F8A-F5ED-4187-869F-A2DE5F6185BF}" dt="2017-10-11T10:02:37.121" v="2117" actId="26606"/>
          <ac:spMkLst>
            <pc:docMk/>
            <pc:sldMk cId="137302840" sldId="293"/>
            <ac:spMk id="31" creationId="{E97675C8-1328-460C-9EBF-6B446B67EAD3}"/>
          </ac:spMkLst>
        </pc:spChg>
        <pc:spChg chg="add">
          <ac:chgData name="Marie-Louise Peters" userId="85081cae-4b10-493d-9bf3-f080a9a51eff" providerId="ADAL" clId="{BED18F8A-F5ED-4187-869F-A2DE5F6185BF}" dt="2017-10-11T10:02:37.121" v="2117" actId="26606"/>
          <ac:spMkLst>
            <pc:docMk/>
            <pc:sldMk cId="137302840" sldId="293"/>
            <ac:spMk id="35" creationId="{C6417104-D4C1-4710-9982-2154A7F48492}"/>
          </ac:spMkLst>
        </pc:spChg>
        <pc:spChg chg="add">
          <ac:chgData name="Marie-Louise Peters" userId="85081cae-4b10-493d-9bf3-f080a9a51eff" providerId="ADAL" clId="{BED18F8A-F5ED-4187-869F-A2DE5F6185BF}" dt="2017-10-11T10:02:37.121" v="2117" actId="26606"/>
          <ac:spMkLst>
            <pc:docMk/>
            <pc:sldMk cId="137302840" sldId="293"/>
            <ac:spMk id="37" creationId="{07BDDC51-8BB2-42BE-8EA8-39B3E9AC1EF6}"/>
          </ac:spMkLst>
        </pc:spChg>
        <pc:spChg chg="add">
          <ac:chgData name="Marie-Louise Peters" userId="85081cae-4b10-493d-9bf3-f080a9a51eff" providerId="ADAL" clId="{BED18F8A-F5ED-4187-869F-A2DE5F6185BF}" dt="2017-10-11T10:02:37.121" v="2117" actId="26606"/>
          <ac:spMkLst>
            <pc:docMk/>
            <pc:sldMk cId="137302840" sldId="293"/>
            <ac:spMk id="39" creationId="{DA52A394-10F4-4AA5-90E4-634D1E919DBA}"/>
          </ac:spMkLst>
        </pc:spChg>
        <pc:spChg chg="add">
          <ac:chgData name="Marie-Louise Peters" userId="85081cae-4b10-493d-9bf3-f080a9a51eff" providerId="ADAL" clId="{BED18F8A-F5ED-4187-869F-A2DE5F6185BF}" dt="2017-10-11T10:02:37.121" v="2117" actId="26606"/>
          <ac:spMkLst>
            <pc:docMk/>
            <pc:sldMk cId="137302840" sldId="293"/>
            <ac:spMk id="43" creationId="{626F1402-2DEC-4071-84AF-350C7BF00D43}"/>
          </ac:spMkLst>
        </pc:spChg>
        <pc:picChg chg="add mod ord">
          <ac:chgData name="Marie-Louise Peters" userId="85081cae-4b10-493d-9bf3-f080a9a51eff" providerId="ADAL" clId="{BED18F8A-F5ED-4187-869F-A2DE5F6185BF}" dt="2017-10-11T10:02:37.121" v="2117" actId="26606"/>
          <ac:picMkLst>
            <pc:docMk/>
            <pc:sldMk cId="137302840" sldId="293"/>
            <ac:picMk id="4" creationId="{DE7D5D8B-79D1-468A-8412-595D8823E803}"/>
          </ac:picMkLst>
        </pc:picChg>
        <pc:picChg chg="add mod">
          <ac:chgData name="Marie-Louise Peters" userId="85081cae-4b10-493d-9bf3-f080a9a51eff" providerId="ADAL" clId="{BED18F8A-F5ED-4187-869F-A2DE5F6185BF}" dt="2017-10-11T10:02:37.121" v="2117" actId="26606"/>
          <ac:picMkLst>
            <pc:docMk/>
            <pc:sldMk cId="137302840" sldId="293"/>
            <ac:picMk id="5" creationId="{5DEF769E-05CE-4132-8BDC-C22BF86A839D}"/>
          </ac:picMkLst>
        </pc:picChg>
        <pc:cxnChg chg="add del">
          <ac:chgData name="Marie-Louise Peters" userId="85081cae-4b10-493d-9bf3-f080a9a51eff" providerId="ADAL" clId="{BED18F8A-F5ED-4187-869F-A2DE5F6185BF}" dt="2017-10-11T10:02:37.121" v="2117" actId="26606"/>
          <ac:cxnSpMkLst>
            <pc:docMk/>
            <pc:sldMk cId="137302840" sldId="293"/>
            <ac:cxnSpMk id="16" creationId="{5C5EFB6A-0AF1-46B2-B103-4AA6C7B31025}"/>
          </ac:cxnSpMkLst>
        </pc:cxnChg>
        <pc:cxnChg chg="add">
          <ac:chgData name="Marie-Louise Peters" userId="85081cae-4b10-493d-9bf3-f080a9a51eff" providerId="ADAL" clId="{BED18F8A-F5ED-4187-869F-A2DE5F6185BF}" dt="2017-10-11T10:02:37.121" v="2117" actId="26606"/>
          <ac:cxnSpMkLst>
            <pc:docMk/>
            <pc:sldMk cId="137302840" sldId="293"/>
            <ac:cxnSpMk id="33" creationId="{514EE78B-AF71-4195-A01B-F1165D9233BF}"/>
          </ac:cxnSpMkLst>
        </pc:cxnChg>
        <pc:cxnChg chg="add">
          <ac:chgData name="Marie-Louise Peters" userId="85081cae-4b10-493d-9bf3-f080a9a51eff" providerId="ADAL" clId="{BED18F8A-F5ED-4187-869F-A2DE5F6185BF}" dt="2017-10-11T10:02:37.121" v="2117" actId="26606"/>
          <ac:cxnSpMkLst>
            <pc:docMk/>
            <pc:sldMk cId="137302840" sldId="293"/>
            <ac:cxnSpMk id="41" creationId="{04733B62-1719-4677-A612-CA0AC0AD7482}"/>
          </ac:cxnSpMkLst>
        </pc:cxnChg>
      </pc:sldChg>
      <pc:sldChg chg="addSp delSp modSp add">
        <pc:chgData name="Marie-Louise Peters" userId="85081cae-4b10-493d-9bf3-f080a9a51eff" providerId="ADAL" clId="{BED18F8A-F5ED-4187-869F-A2DE5F6185BF}" dt="2017-10-11T13:58:13.917" v="3100" actId="1076"/>
        <pc:sldMkLst>
          <pc:docMk/>
          <pc:sldMk cId="1773173882" sldId="294"/>
        </pc:sldMkLst>
        <pc:spChg chg="mod">
          <ac:chgData name="Marie-Louise Peters" userId="85081cae-4b10-493d-9bf3-f080a9a51eff" providerId="ADAL" clId="{BED18F8A-F5ED-4187-869F-A2DE5F6185BF}" dt="2017-10-11T09:53:51.261" v="2035"/>
          <ac:spMkLst>
            <pc:docMk/>
            <pc:sldMk cId="1773173882" sldId="294"/>
            <ac:spMk id="2" creationId="{00000000-0000-0000-0000-000000000000}"/>
          </ac:spMkLst>
        </pc:spChg>
        <pc:spChg chg="add del mod">
          <ac:chgData name="Marie-Louise Peters" userId="85081cae-4b10-493d-9bf3-f080a9a51eff" providerId="ADAL" clId="{BED18F8A-F5ED-4187-869F-A2DE5F6185BF}" dt="2017-10-11T09:49:54.121" v="1997" actId="478"/>
          <ac:spMkLst>
            <pc:docMk/>
            <pc:sldMk cId="1773173882" sldId="294"/>
            <ac:spMk id="6" creationId="{639B26C0-399D-4EBD-9F44-7CCA868C3EC9}"/>
          </ac:spMkLst>
        </pc:spChg>
        <pc:spChg chg="add mod">
          <ac:chgData name="Marie-Louise Peters" userId="85081cae-4b10-493d-9bf3-f080a9a51eff" providerId="ADAL" clId="{BED18F8A-F5ED-4187-869F-A2DE5F6185BF}" dt="2017-10-11T09:51:55.238" v="2021" actId="20577"/>
          <ac:spMkLst>
            <pc:docMk/>
            <pc:sldMk cId="1773173882" sldId="294"/>
            <ac:spMk id="8" creationId="{1AB95CDB-D90A-499F-BE88-D2787694FB02}"/>
          </ac:spMkLst>
        </pc:spChg>
        <pc:picChg chg="del">
          <ac:chgData name="Marie-Louise Peters" userId="85081cae-4b10-493d-9bf3-f080a9a51eff" providerId="ADAL" clId="{BED18F8A-F5ED-4187-869F-A2DE5F6185BF}" dt="2017-10-11T09:49:39.904" v="1996" actId="478"/>
          <ac:picMkLst>
            <pc:docMk/>
            <pc:sldMk cId="1773173882" sldId="294"/>
            <ac:picMk id="4" creationId="{00000000-0000-0000-0000-000000000000}"/>
          </ac:picMkLst>
        </pc:picChg>
        <pc:picChg chg="del">
          <ac:chgData name="Marie-Louise Peters" userId="85081cae-4b10-493d-9bf3-f080a9a51eff" providerId="ADAL" clId="{BED18F8A-F5ED-4187-869F-A2DE5F6185BF}" dt="2017-10-11T09:49:56.309" v="1998" actId="478"/>
          <ac:picMkLst>
            <pc:docMk/>
            <pc:sldMk cId="1773173882" sldId="294"/>
            <ac:picMk id="5" creationId="{00000000-0000-0000-0000-000000000000}"/>
          </ac:picMkLst>
        </pc:picChg>
        <pc:picChg chg="add del mod">
          <ac:chgData name="Marie-Louise Peters" userId="85081cae-4b10-493d-9bf3-f080a9a51eff" providerId="ADAL" clId="{BED18F8A-F5ED-4187-869F-A2DE5F6185BF}" dt="2017-10-11T13:57:30.915" v="3093" actId="478"/>
          <ac:picMkLst>
            <pc:docMk/>
            <pc:sldMk cId="1773173882" sldId="294"/>
            <ac:picMk id="7" creationId="{90792AA0-6806-4658-9572-9482C895A7AB}"/>
          </ac:picMkLst>
        </pc:picChg>
        <pc:picChg chg="add mod">
          <ac:chgData name="Marie-Louise Peters" userId="85081cae-4b10-493d-9bf3-f080a9a51eff" providerId="ADAL" clId="{BED18F8A-F5ED-4187-869F-A2DE5F6185BF}" dt="2017-10-11T13:57:39.271" v="3098" actId="1076"/>
          <ac:picMkLst>
            <pc:docMk/>
            <pc:sldMk cId="1773173882" sldId="294"/>
            <ac:picMk id="9" creationId="{816CCB66-3532-4F36-824A-2EA865838A74}"/>
          </ac:picMkLst>
        </pc:picChg>
        <pc:picChg chg="add mod">
          <ac:chgData name="Marie-Louise Peters" userId="85081cae-4b10-493d-9bf3-f080a9a51eff" providerId="ADAL" clId="{BED18F8A-F5ED-4187-869F-A2DE5F6185BF}" dt="2017-10-11T13:58:13.917" v="3100" actId="1076"/>
          <ac:picMkLst>
            <pc:docMk/>
            <pc:sldMk cId="1773173882" sldId="294"/>
            <ac:picMk id="10" creationId="{045EF21A-E1F5-4A43-8558-3C00CA20331B}"/>
          </ac:picMkLst>
        </pc:picChg>
      </pc:sldChg>
      <pc:sldChg chg="addSp delSp modSp add">
        <pc:chgData name="Marie-Louise Peters" userId="85081cae-4b10-493d-9bf3-f080a9a51eff" providerId="ADAL" clId="{BED18F8A-F5ED-4187-869F-A2DE5F6185BF}" dt="2017-10-11T13:55:32.555" v="3091" actId="14100"/>
        <pc:sldMkLst>
          <pc:docMk/>
          <pc:sldMk cId="433328477" sldId="295"/>
        </pc:sldMkLst>
        <pc:spChg chg="add del mod ord">
          <ac:chgData name="Marie-Louise Peters" userId="85081cae-4b10-493d-9bf3-f080a9a51eff" providerId="ADAL" clId="{BED18F8A-F5ED-4187-869F-A2DE5F6185BF}" dt="2017-10-11T13:54:12.686" v="3085" actId="26606"/>
          <ac:spMkLst>
            <pc:docMk/>
            <pc:sldMk cId="433328477" sldId="295"/>
            <ac:spMk id="2" creationId="{00000000-0000-0000-0000-000000000000}"/>
          </ac:spMkLst>
        </pc:spChg>
        <pc:spChg chg="add del mod">
          <ac:chgData name="Marie-Louise Peters" userId="85081cae-4b10-493d-9bf3-f080a9a51eff" providerId="ADAL" clId="{BED18F8A-F5ED-4187-869F-A2DE5F6185BF}" dt="2017-10-11T13:53:04.858" v="3077"/>
          <ac:spMkLst>
            <pc:docMk/>
            <pc:sldMk cId="433328477" sldId="295"/>
            <ac:spMk id="6" creationId="{97730859-8193-4D63-A3DA-9A26D34619F8}"/>
          </ac:spMkLst>
        </pc:spChg>
        <pc:spChg chg="del mod">
          <ac:chgData name="Marie-Louise Peters" userId="85081cae-4b10-493d-9bf3-f080a9a51eff" providerId="ADAL" clId="{BED18F8A-F5ED-4187-869F-A2DE5F6185BF}" dt="2017-10-11T09:54:29.869" v="2043"/>
          <ac:spMkLst>
            <pc:docMk/>
            <pc:sldMk cId="433328477" sldId="295"/>
            <ac:spMk id="8" creationId="{1AB95CDB-D90A-499F-BE88-D2787694FB02}"/>
          </ac:spMkLst>
        </pc:spChg>
        <pc:spChg chg="add del">
          <ac:chgData name="Marie-Louise Peters" userId="85081cae-4b10-493d-9bf3-f080a9a51eff" providerId="ADAL" clId="{BED18F8A-F5ED-4187-869F-A2DE5F6185BF}" dt="2017-10-11T13:54:12.686" v="3085" actId="26606"/>
          <ac:spMkLst>
            <pc:docMk/>
            <pc:sldMk cId="433328477" sldId="295"/>
            <ac:spMk id="10" creationId="{00000000-0000-0000-0000-000000000000}"/>
          </ac:spMkLst>
        </pc:spChg>
        <pc:spChg chg="add del">
          <ac:chgData name="Marie-Louise Peters" userId="85081cae-4b10-493d-9bf3-f080a9a51eff" providerId="ADAL" clId="{BED18F8A-F5ED-4187-869F-A2DE5F6185BF}" dt="2017-10-11T13:54:12.686" v="3085" actId="26606"/>
          <ac:spMkLst>
            <pc:docMk/>
            <pc:sldMk cId="433328477" sldId="295"/>
            <ac:spMk id="12" creationId="{3F87243A-F810-42AD-AA74-3FA38B1D8A8F}"/>
          </ac:spMkLst>
        </pc:spChg>
        <pc:spChg chg="add del">
          <ac:chgData name="Marie-Louise Peters" userId="85081cae-4b10-493d-9bf3-f080a9a51eff" providerId="ADAL" clId="{BED18F8A-F5ED-4187-869F-A2DE5F6185BF}" dt="2017-10-11T13:54:12.686" v="3085" actId="26606"/>
          <ac:spMkLst>
            <pc:docMk/>
            <pc:sldMk cId="433328477" sldId="295"/>
            <ac:spMk id="14" creationId="{E4710C0A-057C-4274-BA2D-001F1025E83E}"/>
          </ac:spMkLst>
        </pc:spChg>
        <pc:spChg chg="add del">
          <ac:chgData name="Marie-Louise Peters" userId="85081cae-4b10-493d-9bf3-f080a9a51eff" providerId="ADAL" clId="{BED18F8A-F5ED-4187-869F-A2DE5F6185BF}" dt="2017-10-11T13:54:12.686" v="3085" actId="26606"/>
          <ac:spMkLst>
            <pc:docMk/>
            <pc:sldMk cId="433328477" sldId="295"/>
            <ac:spMk id="18" creationId="{401AB748-B9E7-4AEC-AAB9-0EABDE63F84B}"/>
          </ac:spMkLst>
        </pc:spChg>
        <pc:spChg chg="add del">
          <ac:chgData name="Marie-Louise Peters" userId="85081cae-4b10-493d-9bf3-f080a9a51eff" providerId="ADAL" clId="{BED18F8A-F5ED-4187-869F-A2DE5F6185BF}" dt="2017-10-11T13:54:12.686" v="3085" actId="26606"/>
          <ac:spMkLst>
            <pc:docMk/>
            <pc:sldMk cId="433328477" sldId="295"/>
            <ac:spMk id="20" creationId="{5DED356E-7923-4393-BAEA-0116D9D7635D}"/>
          </ac:spMkLst>
        </pc:spChg>
        <pc:spChg chg="add del">
          <ac:chgData name="Marie-Louise Peters" userId="85081cae-4b10-493d-9bf3-f080a9a51eff" providerId="ADAL" clId="{BED18F8A-F5ED-4187-869F-A2DE5F6185BF}" dt="2017-10-11T13:54:12.686" v="3085" actId="26606"/>
          <ac:spMkLst>
            <pc:docMk/>
            <pc:sldMk cId="433328477" sldId="295"/>
            <ac:spMk id="22" creationId="{3B0D8F16-5F3B-465F-9D06-983E2E8267E5}"/>
          </ac:spMkLst>
        </pc:spChg>
        <pc:spChg chg="add del">
          <ac:chgData name="Marie-Louise Peters" userId="85081cae-4b10-493d-9bf3-f080a9a51eff" providerId="ADAL" clId="{BED18F8A-F5ED-4187-869F-A2DE5F6185BF}" dt="2017-10-11T13:54:12.686" v="3085" actId="26606"/>
          <ac:spMkLst>
            <pc:docMk/>
            <pc:sldMk cId="433328477" sldId="295"/>
            <ac:spMk id="26" creationId="{E0954B38-9C23-4C8B-AC5D-0E80CEA3BD48}"/>
          </ac:spMkLst>
        </pc:spChg>
        <pc:spChg chg="add del">
          <ac:chgData name="Marie-Louise Peters" userId="85081cae-4b10-493d-9bf3-f080a9a51eff" providerId="ADAL" clId="{BED18F8A-F5ED-4187-869F-A2DE5F6185BF}" dt="2017-10-11T13:54:12.686" v="3085" actId="26606"/>
          <ac:spMkLst>
            <pc:docMk/>
            <pc:sldMk cId="433328477" sldId="295"/>
            <ac:spMk id="28" creationId="{791376A8-6B7C-49D5-B3B0-B1D81BC15C2C}"/>
          </ac:spMkLst>
        </pc:spChg>
        <pc:picChg chg="add del mod ord">
          <ac:chgData name="Marie-Louise Peters" userId="85081cae-4b10-493d-9bf3-f080a9a51eff" providerId="ADAL" clId="{BED18F8A-F5ED-4187-869F-A2DE5F6185BF}" dt="2017-10-11T13:55:32.555" v="3091" actId="14100"/>
          <ac:picMkLst>
            <pc:docMk/>
            <pc:sldMk cId="433328477" sldId="295"/>
            <ac:picMk id="3" creationId="{F4136F85-16ED-49F7-BFEA-D8227DA5C8F8}"/>
          </ac:picMkLst>
        </pc:picChg>
        <pc:picChg chg="add del mod">
          <ac:chgData name="Marie-Louise Peters" userId="85081cae-4b10-493d-9bf3-f080a9a51eff" providerId="ADAL" clId="{BED18F8A-F5ED-4187-869F-A2DE5F6185BF}" dt="2017-10-11T13:54:12.686" v="3085" actId="26606"/>
          <ac:picMkLst>
            <pc:docMk/>
            <pc:sldMk cId="433328477" sldId="295"/>
            <ac:picMk id="4" creationId="{222A243D-A5D1-4259-9948-89C648CEAA57}"/>
          </ac:picMkLst>
        </pc:picChg>
        <pc:picChg chg="add del mod">
          <ac:chgData name="Marie-Louise Peters" userId="85081cae-4b10-493d-9bf3-f080a9a51eff" providerId="ADAL" clId="{BED18F8A-F5ED-4187-869F-A2DE5F6185BF}" dt="2017-10-11T13:55:14.828" v="3089" actId="1076"/>
          <ac:picMkLst>
            <pc:docMk/>
            <pc:sldMk cId="433328477" sldId="295"/>
            <ac:picMk id="5" creationId="{DFEBA80C-2E95-4E5B-9640-75958D6A7A53}"/>
          </ac:picMkLst>
        </pc:picChg>
        <pc:picChg chg="del">
          <ac:chgData name="Marie-Louise Peters" userId="85081cae-4b10-493d-9bf3-f080a9a51eff" providerId="ADAL" clId="{BED18F8A-F5ED-4187-869F-A2DE5F6185BF}" dt="2017-10-11T09:54:04.348" v="2037" actId="478"/>
          <ac:picMkLst>
            <pc:docMk/>
            <pc:sldMk cId="433328477" sldId="295"/>
            <ac:picMk id="7" creationId="{90792AA0-6806-4658-9572-9482C895A7AB}"/>
          </ac:picMkLst>
        </pc:picChg>
        <pc:cxnChg chg="add del">
          <ac:chgData name="Marie-Louise Peters" userId="85081cae-4b10-493d-9bf3-f080a9a51eff" providerId="ADAL" clId="{BED18F8A-F5ED-4187-869F-A2DE5F6185BF}" dt="2017-10-11T13:54:12.686" v="3085" actId="26606"/>
          <ac:cxnSpMkLst>
            <pc:docMk/>
            <pc:sldMk cId="433328477" sldId="295"/>
            <ac:cxnSpMk id="16" creationId="{BEFAE2A0-B30D-40C7-BB2F-AE3D6D5D001F}"/>
          </ac:cxnSpMkLst>
        </pc:cxnChg>
        <pc:cxnChg chg="add del">
          <ac:chgData name="Marie-Louise Peters" userId="85081cae-4b10-493d-9bf3-f080a9a51eff" providerId="ADAL" clId="{BED18F8A-F5ED-4187-869F-A2DE5F6185BF}" dt="2017-10-11T13:54:12.686" v="3085" actId="26606"/>
          <ac:cxnSpMkLst>
            <pc:docMk/>
            <pc:sldMk cId="433328477" sldId="295"/>
            <ac:cxnSpMk id="24" creationId="{73A16B78-E8EF-4C99-BDA5-80142980AE93}"/>
          </ac:cxnSpMkLst>
        </pc:cxnChg>
      </pc:sldChg>
      <pc:sldChg chg="addSp modSp add">
        <pc:chgData name="Marie-Louise Peters" userId="85081cae-4b10-493d-9bf3-f080a9a51eff" providerId="ADAL" clId="{BED18F8A-F5ED-4187-869F-A2DE5F6185BF}" dt="2017-10-11T14:04:33.712" v="3244" actId="20577"/>
        <pc:sldMkLst>
          <pc:docMk/>
          <pc:sldMk cId="2805243714" sldId="296"/>
        </pc:sldMkLst>
        <pc:spChg chg="mod">
          <ac:chgData name="Marie-Louise Peters" userId="85081cae-4b10-493d-9bf3-f080a9a51eff" providerId="ADAL" clId="{BED18F8A-F5ED-4187-869F-A2DE5F6185BF}" dt="2017-10-11T09:59:28.095" v="2088" actId="20577"/>
          <ac:spMkLst>
            <pc:docMk/>
            <pc:sldMk cId="2805243714" sldId="296"/>
            <ac:spMk id="2" creationId="{172508BC-4C09-4B3F-A9F6-099D8A559650}"/>
          </ac:spMkLst>
        </pc:spChg>
        <pc:spChg chg="mod">
          <ac:chgData name="Marie-Louise Peters" userId="85081cae-4b10-493d-9bf3-f080a9a51eff" providerId="ADAL" clId="{BED18F8A-F5ED-4187-869F-A2DE5F6185BF}" dt="2017-10-11T14:04:33.712" v="3244" actId="20577"/>
          <ac:spMkLst>
            <pc:docMk/>
            <pc:sldMk cId="2805243714" sldId="296"/>
            <ac:spMk id="3" creationId="{5FA1BC74-8574-423C-9164-E1E7960EFFA3}"/>
          </ac:spMkLst>
        </pc:spChg>
        <pc:spChg chg="add mod">
          <ac:chgData name="Marie-Louise Peters" userId="85081cae-4b10-493d-9bf3-f080a9a51eff" providerId="ADAL" clId="{BED18F8A-F5ED-4187-869F-A2DE5F6185BF}" dt="2017-10-11T13:21:06.454" v="2924" actId="14100"/>
          <ac:spMkLst>
            <pc:docMk/>
            <pc:sldMk cId="2805243714" sldId="296"/>
            <ac:spMk id="6" creationId="{9BF795C5-1E40-4418-BED0-EB81137902E1}"/>
          </ac:spMkLst>
        </pc:spChg>
      </pc:sldChg>
      <pc:sldChg chg="addSp modSp add">
        <pc:chgData name="Marie-Louise Peters" userId="85081cae-4b10-493d-9bf3-f080a9a51eff" providerId="ADAL" clId="{BED18F8A-F5ED-4187-869F-A2DE5F6185BF}" dt="2017-10-11T14:04:17.795" v="3228" actId="20577"/>
        <pc:sldMkLst>
          <pc:docMk/>
          <pc:sldMk cId="1246588883" sldId="297"/>
        </pc:sldMkLst>
        <pc:spChg chg="mod">
          <ac:chgData name="Marie-Louise Peters" userId="85081cae-4b10-493d-9bf3-f080a9a51eff" providerId="ADAL" clId="{BED18F8A-F5ED-4187-869F-A2DE5F6185BF}" dt="2017-10-11T10:00:29.378" v="2099" actId="20577"/>
          <ac:spMkLst>
            <pc:docMk/>
            <pc:sldMk cId="1246588883" sldId="297"/>
            <ac:spMk id="2" creationId="{172508BC-4C09-4B3F-A9F6-099D8A559650}"/>
          </ac:spMkLst>
        </pc:spChg>
        <pc:spChg chg="mod">
          <ac:chgData name="Marie-Louise Peters" userId="85081cae-4b10-493d-9bf3-f080a9a51eff" providerId="ADAL" clId="{BED18F8A-F5ED-4187-869F-A2DE5F6185BF}" dt="2017-10-11T14:04:17.795" v="3228" actId="20577"/>
          <ac:spMkLst>
            <pc:docMk/>
            <pc:sldMk cId="1246588883" sldId="297"/>
            <ac:spMk id="3" creationId="{5FA1BC74-8574-423C-9164-E1E7960EFFA3}"/>
          </ac:spMkLst>
        </pc:spChg>
        <pc:spChg chg="add mod">
          <ac:chgData name="Marie-Louise Peters" userId="85081cae-4b10-493d-9bf3-f080a9a51eff" providerId="ADAL" clId="{BED18F8A-F5ED-4187-869F-A2DE5F6185BF}" dt="2017-10-11T13:20:58.908" v="2923" actId="14100"/>
          <ac:spMkLst>
            <pc:docMk/>
            <pc:sldMk cId="1246588883" sldId="297"/>
            <ac:spMk id="6" creationId="{45365940-9FC6-4851-AAC5-E060D6923D04}"/>
          </ac:spMkLst>
        </pc:spChg>
      </pc:sldChg>
      <pc:sldChg chg="add del">
        <pc:chgData name="Marie-Louise Peters" userId="85081cae-4b10-493d-9bf3-f080a9a51eff" providerId="ADAL" clId="{BED18F8A-F5ED-4187-869F-A2DE5F6185BF}" dt="2017-10-11T10:00:11.021" v="2096" actId="2696"/>
        <pc:sldMkLst>
          <pc:docMk/>
          <pc:sldMk cId="2295764120" sldId="297"/>
        </pc:sldMkLst>
      </pc:sldChg>
      <pc:sldChg chg="addSp delSp modSp add">
        <pc:chgData name="Marie-Louise Peters" userId="85081cae-4b10-493d-9bf3-f080a9a51eff" providerId="ADAL" clId="{BED18F8A-F5ED-4187-869F-A2DE5F6185BF}" dt="2017-10-11T10:11:55.479" v="2321" actId="27614"/>
        <pc:sldMkLst>
          <pc:docMk/>
          <pc:sldMk cId="2651859431" sldId="298"/>
        </pc:sldMkLst>
        <pc:spChg chg="mod ord">
          <ac:chgData name="Marie-Louise Peters" userId="85081cae-4b10-493d-9bf3-f080a9a51eff" providerId="ADAL" clId="{BED18F8A-F5ED-4187-869F-A2DE5F6185BF}" dt="2017-10-11T10:11:50.822" v="2320" actId="26606"/>
          <ac:spMkLst>
            <pc:docMk/>
            <pc:sldMk cId="2651859431" sldId="298"/>
            <ac:spMk id="2" creationId="{DB421DBD-00E3-4419-92F3-D878F34F70A9}"/>
          </ac:spMkLst>
        </pc:spChg>
        <pc:spChg chg="add del mod">
          <ac:chgData name="Marie-Louise Peters" userId="85081cae-4b10-493d-9bf3-f080a9a51eff" providerId="ADAL" clId="{BED18F8A-F5ED-4187-869F-A2DE5F6185BF}" dt="2017-10-11T10:11:32.136" v="2315"/>
          <ac:spMkLst>
            <pc:docMk/>
            <pc:sldMk cId="2651859431" sldId="298"/>
            <ac:spMk id="6" creationId="{DC8101DC-9678-40B4-B696-C1CD1ACE0E1C}"/>
          </ac:spMkLst>
        </pc:spChg>
        <pc:spChg chg="add del">
          <ac:chgData name="Marie-Louise Peters" userId="85081cae-4b10-493d-9bf3-f080a9a51eff" providerId="ADAL" clId="{BED18F8A-F5ED-4187-869F-A2DE5F6185BF}" dt="2017-10-11T10:11:50.822" v="2320" actId="26606"/>
          <ac:spMkLst>
            <pc:docMk/>
            <pc:sldMk cId="2651859431" sldId="298"/>
            <ac:spMk id="27" creationId="{00000000-0000-0000-0000-000000000000}"/>
          </ac:spMkLst>
        </pc:spChg>
        <pc:spChg chg="add del">
          <ac:chgData name="Marie-Louise Peters" userId="85081cae-4b10-493d-9bf3-f080a9a51eff" providerId="ADAL" clId="{BED18F8A-F5ED-4187-869F-A2DE5F6185BF}" dt="2017-10-11T10:11:50.822" v="2320" actId="26606"/>
          <ac:spMkLst>
            <pc:docMk/>
            <pc:sldMk cId="2651859431" sldId="298"/>
            <ac:spMk id="29" creationId="{BB2B8762-61F0-4F1B-9364-D633EE9D6AF5}"/>
          </ac:spMkLst>
        </pc:spChg>
        <pc:spChg chg="add del">
          <ac:chgData name="Marie-Louise Peters" userId="85081cae-4b10-493d-9bf3-f080a9a51eff" providerId="ADAL" clId="{BED18F8A-F5ED-4187-869F-A2DE5F6185BF}" dt="2017-10-11T10:11:50.822" v="2320" actId="26606"/>
          <ac:spMkLst>
            <pc:docMk/>
            <pc:sldMk cId="2651859431" sldId="298"/>
            <ac:spMk id="31" creationId="{E97675C8-1328-460C-9EBF-6B446B67EAD3}"/>
          </ac:spMkLst>
        </pc:spChg>
        <pc:spChg chg="add del">
          <ac:chgData name="Marie-Louise Peters" userId="85081cae-4b10-493d-9bf3-f080a9a51eff" providerId="ADAL" clId="{BED18F8A-F5ED-4187-869F-A2DE5F6185BF}" dt="2017-10-11T10:11:50.822" v="2320" actId="26606"/>
          <ac:spMkLst>
            <pc:docMk/>
            <pc:sldMk cId="2651859431" sldId="298"/>
            <ac:spMk id="35" creationId="{C6417104-D4C1-4710-9982-2154A7F48492}"/>
          </ac:spMkLst>
        </pc:spChg>
        <pc:spChg chg="add del">
          <ac:chgData name="Marie-Louise Peters" userId="85081cae-4b10-493d-9bf3-f080a9a51eff" providerId="ADAL" clId="{BED18F8A-F5ED-4187-869F-A2DE5F6185BF}" dt="2017-10-11T10:11:50.822" v="2320" actId="26606"/>
          <ac:spMkLst>
            <pc:docMk/>
            <pc:sldMk cId="2651859431" sldId="298"/>
            <ac:spMk id="37" creationId="{07BDDC51-8BB2-42BE-8EA8-39B3E9AC1EF6}"/>
          </ac:spMkLst>
        </pc:spChg>
        <pc:spChg chg="add del">
          <ac:chgData name="Marie-Louise Peters" userId="85081cae-4b10-493d-9bf3-f080a9a51eff" providerId="ADAL" clId="{BED18F8A-F5ED-4187-869F-A2DE5F6185BF}" dt="2017-10-11T10:11:50.822" v="2320" actId="26606"/>
          <ac:spMkLst>
            <pc:docMk/>
            <pc:sldMk cId="2651859431" sldId="298"/>
            <ac:spMk id="39" creationId="{DA52A394-10F4-4AA5-90E4-634D1E919DBA}"/>
          </ac:spMkLst>
        </pc:spChg>
        <pc:spChg chg="add del">
          <ac:chgData name="Marie-Louise Peters" userId="85081cae-4b10-493d-9bf3-f080a9a51eff" providerId="ADAL" clId="{BED18F8A-F5ED-4187-869F-A2DE5F6185BF}" dt="2017-10-11T10:11:50.822" v="2320" actId="26606"/>
          <ac:spMkLst>
            <pc:docMk/>
            <pc:sldMk cId="2651859431" sldId="298"/>
            <ac:spMk id="43" creationId="{626F1402-2DEC-4071-84AF-350C7BF00D43}"/>
          </ac:spMkLst>
        </pc:spChg>
        <pc:spChg chg="add del">
          <ac:chgData name="Marie-Louise Peters" userId="85081cae-4b10-493d-9bf3-f080a9a51eff" providerId="ADAL" clId="{BED18F8A-F5ED-4187-869F-A2DE5F6185BF}" dt="2017-10-11T10:11:50.806" v="2319" actId="26606"/>
          <ac:spMkLst>
            <pc:docMk/>
            <pc:sldMk cId="2651859431" sldId="298"/>
            <ac:spMk id="48" creationId="{00000000-0000-0000-0000-000000000000}"/>
          </ac:spMkLst>
        </pc:spChg>
        <pc:spChg chg="add del">
          <ac:chgData name="Marie-Louise Peters" userId="85081cae-4b10-493d-9bf3-f080a9a51eff" providerId="ADAL" clId="{BED18F8A-F5ED-4187-869F-A2DE5F6185BF}" dt="2017-10-11T10:11:50.806" v="2319" actId="26606"/>
          <ac:spMkLst>
            <pc:docMk/>
            <pc:sldMk cId="2651859431" sldId="298"/>
            <ac:spMk id="50" creationId="{25C8D2C1-DA83-420D-9635-D52CE066B5DA}"/>
          </ac:spMkLst>
        </pc:spChg>
        <pc:spChg chg="add del">
          <ac:chgData name="Marie-Louise Peters" userId="85081cae-4b10-493d-9bf3-f080a9a51eff" providerId="ADAL" clId="{BED18F8A-F5ED-4187-869F-A2DE5F6185BF}" dt="2017-10-11T10:11:50.806" v="2319" actId="26606"/>
          <ac:spMkLst>
            <pc:docMk/>
            <pc:sldMk cId="2651859431" sldId="298"/>
            <ac:spMk id="52" creationId="{434F74C9-6A0B-409E-AD1C-45B58BE91BB8}"/>
          </ac:spMkLst>
        </pc:spChg>
        <pc:spChg chg="add del">
          <ac:chgData name="Marie-Louise Peters" userId="85081cae-4b10-493d-9bf3-f080a9a51eff" providerId="ADAL" clId="{BED18F8A-F5ED-4187-869F-A2DE5F6185BF}" dt="2017-10-11T10:11:50.806" v="2319" actId="26606"/>
          <ac:spMkLst>
            <pc:docMk/>
            <pc:sldMk cId="2651859431" sldId="298"/>
            <ac:spMk id="56" creationId="{B76D919A-FC3E-4B4E-BAF0-ED6CFB8DC4AE}"/>
          </ac:spMkLst>
        </pc:spChg>
        <pc:spChg chg="add del">
          <ac:chgData name="Marie-Louise Peters" userId="85081cae-4b10-493d-9bf3-f080a9a51eff" providerId="ADAL" clId="{BED18F8A-F5ED-4187-869F-A2DE5F6185BF}" dt="2017-10-11T10:11:50.806" v="2319" actId="26606"/>
          <ac:spMkLst>
            <pc:docMk/>
            <pc:sldMk cId="2651859431" sldId="298"/>
            <ac:spMk id="58" creationId="{8F66ACBD-1C82-4782-AA7C-05504DD7DE77}"/>
          </ac:spMkLst>
        </pc:spChg>
        <pc:spChg chg="add">
          <ac:chgData name="Marie-Louise Peters" userId="85081cae-4b10-493d-9bf3-f080a9a51eff" providerId="ADAL" clId="{BED18F8A-F5ED-4187-869F-A2DE5F6185BF}" dt="2017-10-11T10:11:50.822" v="2320" actId="26606"/>
          <ac:spMkLst>
            <pc:docMk/>
            <pc:sldMk cId="2651859431" sldId="298"/>
            <ac:spMk id="60" creationId="{DE42378B-2E28-4810-8421-7A473A40E376}"/>
          </ac:spMkLst>
        </pc:spChg>
        <pc:spChg chg="add">
          <ac:chgData name="Marie-Louise Peters" userId="85081cae-4b10-493d-9bf3-f080a9a51eff" providerId="ADAL" clId="{BED18F8A-F5ED-4187-869F-A2DE5F6185BF}" dt="2017-10-11T10:11:50.822" v="2320" actId="26606"/>
          <ac:spMkLst>
            <pc:docMk/>
            <pc:sldMk cId="2651859431" sldId="298"/>
            <ac:spMk id="61" creationId="{00000000-0000-0000-0000-000000000000}"/>
          </ac:spMkLst>
        </pc:spChg>
        <pc:spChg chg="add">
          <ac:chgData name="Marie-Louise Peters" userId="85081cae-4b10-493d-9bf3-f080a9a51eff" providerId="ADAL" clId="{BED18F8A-F5ED-4187-869F-A2DE5F6185BF}" dt="2017-10-11T10:11:50.822" v="2320" actId="26606"/>
          <ac:spMkLst>
            <pc:docMk/>
            <pc:sldMk cId="2651859431" sldId="298"/>
            <ac:spMk id="63" creationId="{4E4490D0-3672-446A-AC12-B4830333BDDD}"/>
          </ac:spMkLst>
        </pc:spChg>
        <pc:spChg chg="add">
          <ac:chgData name="Marie-Louise Peters" userId="85081cae-4b10-493d-9bf3-f080a9a51eff" providerId="ADAL" clId="{BED18F8A-F5ED-4187-869F-A2DE5F6185BF}" dt="2017-10-11T10:11:50.822" v="2320" actId="26606"/>
          <ac:spMkLst>
            <pc:docMk/>
            <pc:sldMk cId="2651859431" sldId="298"/>
            <ac:spMk id="64" creationId="{39CB82C2-DF65-4EC1-8280-F201D50F570B}"/>
          </ac:spMkLst>
        </pc:spChg>
        <pc:spChg chg="add">
          <ac:chgData name="Marie-Louise Peters" userId="85081cae-4b10-493d-9bf3-f080a9a51eff" providerId="ADAL" clId="{BED18F8A-F5ED-4187-869F-A2DE5F6185BF}" dt="2017-10-11T10:11:50.822" v="2320" actId="26606"/>
          <ac:spMkLst>
            <pc:docMk/>
            <pc:sldMk cId="2651859431" sldId="298"/>
            <ac:spMk id="66" creationId="{C4AAA502-5435-489E-9538-3A40E6C71461}"/>
          </ac:spMkLst>
        </pc:spChg>
        <pc:spChg chg="add">
          <ac:chgData name="Marie-Louise Peters" userId="85081cae-4b10-493d-9bf3-f080a9a51eff" providerId="ADAL" clId="{BED18F8A-F5ED-4187-869F-A2DE5F6185BF}" dt="2017-10-11T10:11:50.822" v="2320" actId="26606"/>
          <ac:spMkLst>
            <pc:docMk/>
            <pc:sldMk cId="2651859431" sldId="298"/>
            <ac:spMk id="67" creationId="{0D91DD17-237F-4811-BC0E-128EB1BD7CFE}"/>
          </ac:spMkLst>
        </pc:spChg>
        <pc:picChg chg="del">
          <ac:chgData name="Marie-Louise Peters" userId="85081cae-4b10-493d-9bf3-f080a9a51eff" providerId="ADAL" clId="{BED18F8A-F5ED-4187-869F-A2DE5F6185BF}" dt="2017-10-11T10:09:19.156" v="2314" actId="478"/>
          <ac:picMkLst>
            <pc:docMk/>
            <pc:sldMk cId="2651859431" sldId="298"/>
            <ac:picMk id="4" creationId="{DE7D5D8B-79D1-468A-8412-595D8823E803}"/>
          </ac:picMkLst>
        </pc:picChg>
        <pc:picChg chg="del">
          <ac:chgData name="Marie-Louise Peters" userId="85081cae-4b10-493d-9bf3-f080a9a51eff" providerId="ADAL" clId="{BED18F8A-F5ED-4187-869F-A2DE5F6185BF}" dt="2017-10-11T10:09:17.494" v="2313" actId="478"/>
          <ac:picMkLst>
            <pc:docMk/>
            <pc:sldMk cId="2651859431" sldId="298"/>
            <ac:picMk id="5" creationId="{5DEF769E-05CE-4132-8BDC-C22BF86A839D}"/>
          </ac:picMkLst>
        </pc:picChg>
        <pc:picChg chg="add mod">
          <ac:chgData name="Marie-Louise Peters" userId="85081cae-4b10-493d-9bf3-f080a9a51eff" providerId="ADAL" clId="{BED18F8A-F5ED-4187-869F-A2DE5F6185BF}" dt="2017-10-11T10:11:55.479" v="2321" actId="27614"/>
          <ac:picMkLst>
            <pc:docMk/>
            <pc:sldMk cId="2651859431" sldId="298"/>
            <ac:picMk id="7" creationId="{C03985FB-DEBE-46EC-B795-04E53394147B}"/>
          </ac:picMkLst>
        </pc:picChg>
        <pc:cxnChg chg="add del">
          <ac:chgData name="Marie-Louise Peters" userId="85081cae-4b10-493d-9bf3-f080a9a51eff" providerId="ADAL" clId="{BED18F8A-F5ED-4187-869F-A2DE5F6185BF}" dt="2017-10-11T10:11:50.822" v="2320" actId="26606"/>
          <ac:cxnSpMkLst>
            <pc:docMk/>
            <pc:sldMk cId="2651859431" sldId="298"/>
            <ac:cxnSpMk id="33" creationId="{514EE78B-AF71-4195-A01B-F1165D9233BF}"/>
          </ac:cxnSpMkLst>
        </pc:cxnChg>
        <pc:cxnChg chg="add del">
          <ac:chgData name="Marie-Louise Peters" userId="85081cae-4b10-493d-9bf3-f080a9a51eff" providerId="ADAL" clId="{BED18F8A-F5ED-4187-869F-A2DE5F6185BF}" dt="2017-10-11T10:11:50.822" v="2320" actId="26606"/>
          <ac:cxnSpMkLst>
            <pc:docMk/>
            <pc:sldMk cId="2651859431" sldId="298"/>
            <ac:cxnSpMk id="41" creationId="{04733B62-1719-4677-A612-CA0AC0AD7482}"/>
          </ac:cxnSpMkLst>
        </pc:cxnChg>
        <pc:cxnChg chg="add del">
          <ac:chgData name="Marie-Louise Peters" userId="85081cae-4b10-493d-9bf3-f080a9a51eff" providerId="ADAL" clId="{BED18F8A-F5ED-4187-869F-A2DE5F6185BF}" dt="2017-10-11T10:11:50.806" v="2319" actId="26606"/>
          <ac:cxnSpMkLst>
            <pc:docMk/>
            <pc:sldMk cId="2651859431" sldId="298"/>
            <ac:cxnSpMk id="54" creationId="{F5486A9D-1265-4B57-91E6-68E666B978BC}"/>
          </ac:cxnSpMkLst>
        </pc:cxnChg>
        <pc:cxnChg chg="add">
          <ac:chgData name="Marie-Louise Peters" userId="85081cae-4b10-493d-9bf3-f080a9a51eff" providerId="ADAL" clId="{BED18F8A-F5ED-4187-869F-A2DE5F6185BF}" dt="2017-10-11T10:11:50.822" v="2320" actId="26606"/>
          <ac:cxnSpMkLst>
            <pc:docMk/>
            <pc:sldMk cId="2651859431" sldId="298"/>
            <ac:cxnSpMk id="62" creationId="{C9AC0290-4702-4519-B0F4-C2A46880997B}"/>
          </ac:cxnSpMkLst>
        </pc:cxnChg>
        <pc:cxnChg chg="add">
          <ac:chgData name="Marie-Louise Peters" userId="85081cae-4b10-493d-9bf3-f080a9a51eff" providerId="ADAL" clId="{BED18F8A-F5ED-4187-869F-A2DE5F6185BF}" dt="2017-10-11T10:11:50.822" v="2320" actId="26606"/>
          <ac:cxnSpMkLst>
            <pc:docMk/>
            <pc:sldMk cId="2651859431" sldId="298"/>
            <ac:cxnSpMk id="65" creationId="{7E1D4427-852B-4B37-8E76-0E9F1810BA2A}"/>
          </ac:cxnSpMkLst>
        </pc:cxnChg>
      </pc:sldChg>
      <pc:sldChg chg="addSp delSp modSp add ord">
        <pc:chgData name="Marie-Louise Peters" userId="85081cae-4b10-493d-9bf3-f080a9a51eff" providerId="ADAL" clId="{BED18F8A-F5ED-4187-869F-A2DE5F6185BF}" dt="2017-10-11T14:03:03.408" v="3166" actId="20577"/>
        <pc:sldMkLst>
          <pc:docMk/>
          <pc:sldMk cId="4278857934" sldId="299"/>
        </pc:sldMkLst>
        <pc:spChg chg="mod ord">
          <ac:chgData name="Marie-Louise Peters" userId="85081cae-4b10-493d-9bf3-f080a9a51eff" providerId="ADAL" clId="{BED18F8A-F5ED-4187-869F-A2DE5F6185BF}" dt="2017-10-11T14:03:03.408" v="3166" actId="20577"/>
          <ac:spMkLst>
            <pc:docMk/>
            <pc:sldMk cId="4278857934" sldId="299"/>
            <ac:spMk id="2" creationId="{DB421DBD-00E3-4419-92F3-D878F34F70A9}"/>
          </ac:spMkLst>
        </pc:spChg>
        <pc:spChg chg="add del mod">
          <ac:chgData name="Marie-Louise Peters" userId="85081cae-4b10-493d-9bf3-f080a9a51eff" providerId="ADAL" clId="{BED18F8A-F5ED-4187-869F-A2DE5F6185BF}" dt="2017-10-11T10:18:28.764" v="2449"/>
          <ac:spMkLst>
            <pc:docMk/>
            <pc:sldMk cId="4278857934" sldId="299"/>
            <ac:spMk id="4" creationId="{62EAB6E4-13EA-41EB-811E-AD0DFAAD9C63}"/>
          </ac:spMkLst>
        </pc:spChg>
        <pc:spChg chg="add del">
          <ac:chgData name="Marie-Louise Peters" userId="85081cae-4b10-493d-9bf3-f080a9a51eff" providerId="ADAL" clId="{BED18F8A-F5ED-4187-869F-A2DE5F6185BF}" dt="2017-10-11T13:13:04.832" v="2886" actId="26606"/>
          <ac:spMkLst>
            <pc:docMk/>
            <pc:sldMk cId="4278857934" sldId="299"/>
            <ac:spMk id="60" creationId="{DE42378B-2E28-4810-8421-7A473A40E376}"/>
          </ac:spMkLst>
        </pc:spChg>
        <pc:spChg chg="add del">
          <ac:chgData name="Marie-Louise Peters" userId="85081cae-4b10-493d-9bf3-f080a9a51eff" providerId="ADAL" clId="{BED18F8A-F5ED-4187-869F-A2DE5F6185BF}" dt="2017-10-11T13:13:04.832" v="2886" actId="26606"/>
          <ac:spMkLst>
            <pc:docMk/>
            <pc:sldMk cId="4278857934" sldId="299"/>
            <ac:spMk id="61" creationId="{00000000-0000-0000-0000-000000000000}"/>
          </ac:spMkLst>
        </pc:spChg>
        <pc:spChg chg="add del">
          <ac:chgData name="Marie-Louise Peters" userId="85081cae-4b10-493d-9bf3-f080a9a51eff" providerId="ADAL" clId="{BED18F8A-F5ED-4187-869F-A2DE5F6185BF}" dt="2017-10-11T13:13:04.832" v="2886" actId="26606"/>
          <ac:spMkLst>
            <pc:docMk/>
            <pc:sldMk cId="4278857934" sldId="299"/>
            <ac:spMk id="63" creationId="{4E4490D0-3672-446A-AC12-B4830333BDDD}"/>
          </ac:spMkLst>
        </pc:spChg>
        <pc:spChg chg="add del">
          <ac:chgData name="Marie-Louise Peters" userId="85081cae-4b10-493d-9bf3-f080a9a51eff" providerId="ADAL" clId="{BED18F8A-F5ED-4187-869F-A2DE5F6185BF}" dt="2017-10-11T13:13:04.832" v="2886" actId="26606"/>
          <ac:spMkLst>
            <pc:docMk/>
            <pc:sldMk cId="4278857934" sldId="299"/>
            <ac:spMk id="64" creationId="{39CB82C2-DF65-4EC1-8280-F201D50F570B}"/>
          </ac:spMkLst>
        </pc:spChg>
        <pc:spChg chg="add del">
          <ac:chgData name="Marie-Louise Peters" userId="85081cae-4b10-493d-9bf3-f080a9a51eff" providerId="ADAL" clId="{BED18F8A-F5ED-4187-869F-A2DE5F6185BF}" dt="2017-10-11T13:13:04.832" v="2886" actId="26606"/>
          <ac:spMkLst>
            <pc:docMk/>
            <pc:sldMk cId="4278857934" sldId="299"/>
            <ac:spMk id="66" creationId="{C4AAA502-5435-489E-9538-3A40E6C71461}"/>
          </ac:spMkLst>
        </pc:spChg>
        <pc:spChg chg="add del">
          <ac:chgData name="Marie-Louise Peters" userId="85081cae-4b10-493d-9bf3-f080a9a51eff" providerId="ADAL" clId="{BED18F8A-F5ED-4187-869F-A2DE5F6185BF}" dt="2017-10-11T13:13:04.832" v="2886" actId="26606"/>
          <ac:spMkLst>
            <pc:docMk/>
            <pc:sldMk cId="4278857934" sldId="299"/>
            <ac:spMk id="67" creationId="{0D91DD17-237F-4811-BC0E-128EB1BD7CFE}"/>
          </ac:spMkLst>
        </pc:spChg>
        <pc:spChg chg="add del">
          <ac:chgData name="Marie-Louise Peters" userId="85081cae-4b10-493d-9bf3-f080a9a51eff" providerId="ADAL" clId="{BED18F8A-F5ED-4187-869F-A2DE5F6185BF}" dt="2017-10-11T13:14:22.027" v="2894" actId="26606"/>
          <ac:spMkLst>
            <pc:docMk/>
            <pc:sldMk cId="4278857934" sldId="299"/>
            <ac:spMk id="69" creationId="{00000000-0000-0000-0000-000000000000}"/>
          </ac:spMkLst>
        </pc:spChg>
        <pc:spChg chg="add del">
          <ac:chgData name="Marie-Louise Peters" userId="85081cae-4b10-493d-9bf3-f080a9a51eff" providerId="ADAL" clId="{BED18F8A-F5ED-4187-869F-A2DE5F6185BF}" dt="2017-10-11T13:14:22.027" v="2894" actId="26606"/>
          <ac:spMkLst>
            <pc:docMk/>
            <pc:sldMk cId="4278857934" sldId="299"/>
            <ac:spMk id="70" creationId="{3F87243A-F810-42AD-AA74-3FA38B1D8A8F}"/>
          </ac:spMkLst>
        </pc:spChg>
        <pc:spChg chg="add del">
          <ac:chgData name="Marie-Louise Peters" userId="85081cae-4b10-493d-9bf3-f080a9a51eff" providerId="ADAL" clId="{BED18F8A-F5ED-4187-869F-A2DE5F6185BF}" dt="2017-10-11T13:14:22.027" v="2894" actId="26606"/>
          <ac:spMkLst>
            <pc:docMk/>
            <pc:sldMk cId="4278857934" sldId="299"/>
            <ac:spMk id="71" creationId="{E4710C0A-057C-4274-BA2D-001F1025E83E}"/>
          </ac:spMkLst>
        </pc:spChg>
        <pc:spChg chg="add del">
          <ac:chgData name="Marie-Louise Peters" userId="85081cae-4b10-493d-9bf3-f080a9a51eff" providerId="ADAL" clId="{BED18F8A-F5ED-4187-869F-A2DE5F6185BF}" dt="2017-10-11T10:19:19.243" v="2458" actId="26606"/>
          <ac:spMkLst>
            <pc:docMk/>
            <pc:sldMk cId="4278857934" sldId="299"/>
            <ac:spMk id="72" creationId="{00000000-0000-0000-0000-000000000000}"/>
          </ac:spMkLst>
        </pc:spChg>
        <pc:spChg chg="add del">
          <ac:chgData name="Marie-Louise Peters" userId="85081cae-4b10-493d-9bf3-f080a9a51eff" providerId="ADAL" clId="{BED18F8A-F5ED-4187-869F-A2DE5F6185BF}" dt="2017-10-11T10:19:19.243" v="2458" actId="26606"/>
          <ac:spMkLst>
            <pc:docMk/>
            <pc:sldMk cId="4278857934" sldId="299"/>
            <ac:spMk id="74" creationId="{25C8D2C1-DA83-420D-9635-D52CE066B5DA}"/>
          </ac:spMkLst>
        </pc:spChg>
        <pc:spChg chg="add del">
          <ac:chgData name="Marie-Louise Peters" userId="85081cae-4b10-493d-9bf3-f080a9a51eff" providerId="ADAL" clId="{BED18F8A-F5ED-4187-869F-A2DE5F6185BF}" dt="2017-10-11T13:14:22.027" v="2894" actId="26606"/>
          <ac:spMkLst>
            <pc:docMk/>
            <pc:sldMk cId="4278857934" sldId="299"/>
            <ac:spMk id="75" creationId="{7527CA15-1C7B-4C0C-86EE-385C1D6C98C0}"/>
          </ac:spMkLst>
        </pc:spChg>
        <pc:spChg chg="add del">
          <ac:chgData name="Marie-Louise Peters" userId="85081cae-4b10-493d-9bf3-f080a9a51eff" providerId="ADAL" clId="{BED18F8A-F5ED-4187-869F-A2DE5F6185BF}" dt="2017-10-11T10:19:19.243" v="2458" actId="26606"/>
          <ac:spMkLst>
            <pc:docMk/>
            <pc:sldMk cId="4278857934" sldId="299"/>
            <ac:spMk id="76" creationId="{434F74C9-6A0B-409E-AD1C-45B58BE91BB8}"/>
          </ac:spMkLst>
        </pc:spChg>
        <pc:spChg chg="add del">
          <ac:chgData name="Marie-Louise Peters" userId="85081cae-4b10-493d-9bf3-f080a9a51eff" providerId="ADAL" clId="{BED18F8A-F5ED-4187-869F-A2DE5F6185BF}" dt="2017-10-11T13:14:22.027" v="2894" actId="26606"/>
          <ac:spMkLst>
            <pc:docMk/>
            <pc:sldMk cId="4278857934" sldId="299"/>
            <ac:spMk id="77" creationId="{ED643915-9209-40AB-8194-9D9125C0A3F3}"/>
          </ac:spMkLst>
        </pc:spChg>
        <pc:spChg chg="add del">
          <ac:chgData name="Marie-Louise Peters" userId="85081cae-4b10-493d-9bf3-f080a9a51eff" providerId="ADAL" clId="{BED18F8A-F5ED-4187-869F-A2DE5F6185BF}" dt="2017-10-11T10:19:19.243" v="2458" actId="26606"/>
          <ac:spMkLst>
            <pc:docMk/>
            <pc:sldMk cId="4278857934" sldId="299"/>
            <ac:spMk id="80" creationId="{B76D919A-FC3E-4B4E-BAF0-ED6CFB8DC4AE}"/>
          </ac:spMkLst>
        </pc:spChg>
        <pc:spChg chg="add del">
          <ac:chgData name="Marie-Louise Peters" userId="85081cae-4b10-493d-9bf3-f080a9a51eff" providerId="ADAL" clId="{BED18F8A-F5ED-4187-869F-A2DE5F6185BF}" dt="2017-10-11T10:19:19.243" v="2458" actId="26606"/>
          <ac:spMkLst>
            <pc:docMk/>
            <pc:sldMk cId="4278857934" sldId="299"/>
            <ac:spMk id="82" creationId="{8F66ACBD-1C82-4782-AA7C-05504DD7DE77}"/>
          </ac:spMkLst>
        </pc:spChg>
        <pc:spChg chg="add del">
          <ac:chgData name="Marie-Louise Peters" userId="85081cae-4b10-493d-9bf3-f080a9a51eff" providerId="ADAL" clId="{BED18F8A-F5ED-4187-869F-A2DE5F6185BF}" dt="2017-10-11T13:14:22.027" v="2894" actId="26606"/>
          <ac:spMkLst>
            <pc:docMk/>
            <pc:sldMk cId="4278857934" sldId="299"/>
            <ac:spMk id="84" creationId="{6561554E-8EEC-420C-93A0-4E77A8A0EB7B}"/>
          </ac:spMkLst>
        </pc:spChg>
        <pc:spChg chg="add del">
          <ac:chgData name="Marie-Louise Peters" userId="85081cae-4b10-493d-9bf3-f080a9a51eff" providerId="ADAL" clId="{BED18F8A-F5ED-4187-869F-A2DE5F6185BF}" dt="2017-10-11T13:14:22.027" v="2894" actId="26606"/>
          <ac:spMkLst>
            <pc:docMk/>
            <pc:sldMk cId="4278857934" sldId="299"/>
            <ac:spMk id="86" creationId="{8A54198A-4950-48AB-BDD3-16D7F9084A50}"/>
          </ac:spMkLst>
        </pc:spChg>
        <pc:spChg chg="add del">
          <ac:chgData name="Marie-Louise Peters" userId="85081cae-4b10-493d-9bf3-f080a9a51eff" providerId="ADAL" clId="{BED18F8A-F5ED-4187-869F-A2DE5F6185BF}" dt="2017-10-11T13:14:22.027" v="2894" actId="26606"/>
          <ac:spMkLst>
            <pc:docMk/>
            <pc:sldMk cId="4278857934" sldId="299"/>
            <ac:spMk id="88" creationId="{30F05B05-D1D0-4D96-A6C6-E0095E789EF8}"/>
          </ac:spMkLst>
        </pc:spChg>
        <pc:spChg chg="add del">
          <ac:chgData name="Marie-Louise Peters" userId="85081cae-4b10-493d-9bf3-f080a9a51eff" providerId="ADAL" clId="{BED18F8A-F5ED-4187-869F-A2DE5F6185BF}" dt="2017-10-11T13:16:44.045" v="2902" actId="26606"/>
          <ac:spMkLst>
            <pc:docMk/>
            <pc:sldMk cId="4278857934" sldId="299"/>
            <ac:spMk id="93" creationId="{00000000-0000-0000-0000-000000000000}"/>
          </ac:spMkLst>
        </pc:spChg>
        <pc:spChg chg="add del">
          <ac:chgData name="Marie-Louise Peters" userId="85081cae-4b10-493d-9bf3-f080a9a51eff" providerId="ADAL" clId="{BED18F8A-F5ED-4187-869F-A2DE5F6185BF}" dt="2017-10-11T13:16:44.045" v="2902" actId="26606"/>
          <ac:spMkLst>
            <pc:docMk/>
            <pc:sldMk cId="4278857934" sldId="299"/>
            <ac:spMk id="95" creationId="{3F87243A-F810-42AD-AA74-3FA38B1D8A8F}"/>
          </ac:spMkLst>
        </pc:spChg>
        <pc:spChg chg="add del">
          <ac:chgData name="Marie-Louise Peters" userId="85081cae-4b10-493d-9bf3-f080a9a51eff" providerId="ADAL" clId="{BED18F8A-F5ED-4187-869F-A2DE5F6185BF}" dt="2017-10-11T13:16:44.045" v="2902" actId="26606"/>
          <ac:spMkLst>
            <pc:docMk/>
            <pc:sldMk cId="4278857934" sldId="299"/>
            <ac:spMk id="97" creationId="{E4710C0A-057C-4274-BA2D-001F1025E83E}"/>
          </ac:spMkLst>
        </pc:spChg>
        <pc:spChg chg="add del">
          <ac:chgData name="Marie-Louise Peters" userId="85081cae-4b10-493d-9bf3-f080a9a51eff" providerId="ADAL" clId="{BED18F8A-F5ED-4187-869F-A2DE5F6185BF}" dt="2017-10-11T13:16:44.045" v="2902" actId="26606"/>
          <ac:spMkLst>
            <pc:docMk/>
            <pc:sldMk cId="4278857934" sldId="299"/>
            <ac:spMk id="101" creationId="{401AB748-B9E7-4AEC-AAB9-0EABDE63F84B}"/>
          </ac:spMkLst>
        </pc:spChg>
        <pc:spChg chg="add del">
          <ac:chgData name="Marie-Louise Peters" userId="85081cae-4b10-493d-9bf3-f080a9a51eff" providerId="ADAL" clId="{BED18F8A-F5ED-4187-869F-A2DE5F6185BF}" dt="2017-10-11T13:16:44.045" v="2902" actId="26606"/>
          <ac:spMkLst>
            <pc:docMk/>
            <pc:sldMk cId="4278857934" sldId="299"/>
            <ac:spMk id="103" creationId="{5DED356E-7923-4393-BAEA-0116D9D7635D}"/>
          </ac:spMkLst>
        </pc:spChg>
        <pc:spChg chg="add del">
          <ac:chgData name="Marie-Louise Peters" userId="85081cae-4b10-493d-9bf3-f080a9a51eff" providerId="ADAL" clId="{BED18F8A-F5ED-4187-869F-A2DE5F6185BF}" dt="2017-10-11T13:16:44.045" v="2902" actId="26606"/>
          <ac:spMkLst>
            <pc:docMk/>
            <pc:sldMk cId="4278857934" sldId="299"/>
            <ac:spMk id="105" creationId="{3B0D8F16-5F3B-465F-9D06-983E2E8267E5}"/>
          </ac:spMkLst>
        </pc:spChg>
        <pc:spChg chg="add del">
          <ac:chgData name="Marie-Louise Peters" userId="85081cae-4b10-493d-9bf3-f080a9a51eff" providerId="ADAL" clId="{BED18F8A-F5ED-4187-869F-A2DE5F6185BF}" dt="2017-10-11T13:16:44.045" v="2902" actId="26606"/>
          <ac:spMkLst>
            <pc:docMk/>
            <pc:sldMk cId="4278857934" sldId="299"/>
            <ac:spMk id="109" creationId="{E0954B38-9C23-4C8B-AC5D-0E80CEA3BD48}"/>
          </ac:spMkLst>
        </pc:spChg>
        <pc:spChg chg="add del">
          <ac:chgData name="Marie-Louise Peters" userId="85081cae-4b10-493d-9bf3-f080a9a51eff" providerId="ADAL" clId="{BED18F8A-F5ED-4187-869F-A2DE5F6185BF}" dt="2017-10-11T13:16:44.045" v="2902" actId="26606"/>
          <ac:spMkLst>
            <pc:docMk/>
            <pc:sldMk cId="4278857934" sldId="299"/>
            <ac:spMk id="111" creationId="{791376A8-6B7C-49D5-B3B0-B1D81BC15C2C}"/>
          </ac:spMkLst>
        </pc:spChg>
        <pc:spChg chg="add">
          <ac:chgData name="Marie-Louise Peters" userId="85081cae-4b10-493d-9bf3-f080a9a51eff" providerId="ADAL" clId="{BED18F8A-F5ED-4187-869F-A2DE5F6185BF}" dt="2017-10-11T13:16:44.045" v="2902" actId="26606"/>
          <ac:spMkLst>
            <pc:docMk/>
            <pc:sldMk cId="4278857934" sldId="299"/>
            <ac:spMk id="116" creationId="{00000000-0000-0000-0000-000000000000}"/>
          </ac:spMkLst>
        </pc:spChg>
        <pc:spChg chg="add">
          <ac:chgData name="Marie-Louise Peters" userId="85081cae-4b10-493d-9bf3-f080a9a51eff" providerId="ADAL" clId="{BED18F8A-F5ED-4187-869F-A2DE5F6185BF}" dt="2017-10-11T13:16:44.045" v="2902" actId="26606"/>
          <ac:spMkLst>
            <pc:docMk/>
            <pc:sldMk cId="4278857934" sldId="299"/>
            <ac:spMk id="118" creationId="{BB2B8762-61F0-4F1B-9364-D633EE9D6AF5}"/>
          </ac:spMkLst>
        </pc:spChg>
        <pc:spChg chg="add">
          <ac:chgData name="Marie-Louise Peters" userId="85081cae-4b10-493d-9bf3-f080a9a51eff" providerId="ADAL" clId="{BED18F8A-F5ED-4187-869F-A2DE5F6185BF}" dt="2017-10-11T13:16:44.045" v="2902" actId="26606"/>
          <ac:spMkLst>
            <pc:docMk/>
            <pc:sldMk cId="4278857934" sldId="299"/>
            <ac:spMk id="120" creationId="{E97675C8-1328-460C-9EBF-6B446B67EAD3}"/>
          </ac:spMkLst>
        </pc:spChg>
        <pc:spChg chg="add">
          <ac:chgData name="Marie-Louise Peters" userId="85081cae-4b10-493d-9bf3-f080a9a51eff" providerId="ADAL" clId="{BED18F8A-F5ED-4187-869F-A2DE5F6185BF}" dt="2017-10-11T13:16:44.045" v="2902" actId="26606"/>
          <ac:spMkLst>
            <pc:docMk/>
            <pc:sldMk cId="4278857934" sldId="299"/>
            <ac:spMk id="124" creationId="{C6417104-D4C1-4710-9982-2154A7F48492}"/>
          </ac:spMkLst>
        </pc:spChg>
        <pc:spChg chg="add">
          <ac:chgData name="Marie-Louise Peters" userId="85081cae-4b10-493d-9bf3-f080a9a51eff" providerId="ADAL" clId="{BED18F8A-F5ED-4187-869F-A2DE5F6185BF}" dt="2017-10-11T13:16:44.045" v="2902" actId="26606"/>
          <ac:spMkLst>
            <pc:docMk/>
            <pc:sldMk cId="4278857934" sldId="299"/>
            <ac:spMk id="126" creationId="{07BDDC51-8BB2-42BE-8EA8-39B3E9AC1EF6}"/>
          </ac:spMkLst>
        </pc:spChg>
        <pc:spChg chg="add">
          <ac:chgData name="Marie-Louise Peters" userId="85081cae-4b10-493d-9bf3-f080a9a51eff" providerId="ADAL" clId="{BED18F8A-F5ED-4187-869F-A2DE5F6185BF}" dt="2017-10-11T13:16:44.045" v="2902" actId="26606"/>
          <ac:spMkLst>
            <pc:docMk/>
            <pc:sldMk cId="4278857934" sldId="299"/>
            <ac:spMk id="128" creationId="{DA52A394-10F4-4AA5-90E4-634D1E919DBA}"/>
          </ac:spMkLst>
        </pc:spChg>
        <pc:spChg chg="add">
          <ac:chgData name="Marie-Louise Peters" userId="85081cae-4b10-493d-9bf3-f080a9a51eff" providerId="ADAL" clId="{BED18F8A-F5ED-4187-869F-A2DE5F6185BF}" dt="2017-10-11T13:16:44.045" v="2902" actId="26606"/>
          <ac:spMkLst>
            <pc:docMk/>
            <pc:sldMk cId="4278857934" sldId="299"/>
            <ac:spMk id="132" creationId="{626F1402-2DEC-4071-84AF-350C7BF00D43}"/>
          </ac:spMkLst>
        </pc:spChg>
        <pc:picChg chg="add mod ord">
          <ac:chgData name="Marie-Louise Peters" userId="85081cae-4b10-493d-9bf3-f080a9a51eff" providerId="ADAL" clId="{BED18F8A-F5ED-4187-869F-A2DE5F6185BF}" dt="2017-10-11T13:16:44.045" v="2902" actId="26606"/>
          <ac:picMkLst>
            <pc:docMk/>
            <pc:sldMk cId="4278857934" sldId="299"/>
            <ac:picMk id="5" creationId="{41C7CB5E-7CD8-49C0-A867-22AEF364EC28}"/>
          </ac:picMkLst>
        </pc:picChg>
        <pc:picChg chg="add mod ord">
          <ac:chgData name="Marie-Louise Peters" userId="85081cae-4b10-493d-9bf3-f080a9a51eff" providerId="ADAL" clId="{BED18F8A-F5ED-4187-869F-A2DE5F6185BF}" dt="2017-10-11T13:17:10.782" v="2907" actId="1076"/>
          <ac:picMkLst>
            <pc:docMk/>
            <pc:sldMk cId="4278857934" sldId="299"/>
            <ac:picMk id="6" creationId="{A903650F-6AFA-4345-A960-E7D6B4923472}"/>
          </ac:picMkLst>
        </pc:picChg>
        <pc:picChg chg="del">
          <ac:chgData name="Marie-Louise Peters" userId="85081cae-4b10-493d-9bf3-f080a9a51eff" providerId="ADAL" clId="{BED18F8A-F5ED-4187-869F-A2DE5F6185BF}" dt="2017-10-11T10:18:17.958" v="2447" actId="478"/>
          <ac:picMkLst>
            <pc:docMk/>
            <pc:sldMk cId="4278857934" sldId="299"/>
            <ac:picMk id="7" creationId="{C03985FB-DEBE-46EC-B795-04E53394147B}"/>
          </ac:picMkLst>
        </pc:picChg>
        <pc:picChg chg="add del mod">
          <ac:chgData name="Marie-Louise Peters" userId="85081cae-4b10-493d-9bf3-f080a9a51eff" providerId="ADAL" clId="{BED18F8A-F5ED-4187-869F-A2DE5F6185BF}" dt="2017-10-11T13:16:31.674" v="2900"/>
          <ac:picMkLst>
            <pc:docMk/>
            <pc:sldMk cId="4278857934" sldId="299"/>
            <ac:picMk id="8" creationId="{9C307536-26AC-47C8-B4DE-07ED299092A1}"/>
          </ac:picMkLst>
        </pc:picChg>
        <pc:picChg chg="add mod">
          <ac:chgData name="Marie-Louise Peters" userId="85081cae-4b10-493d-9bf3-f080a9a51eff" providerId="ADAL" clId="{BED18F8A-F5ED-4187-869F-A2DE5F6185BF}" dt="2017-10-11T13:16:59.496" v="2905" actId="1076"/>
          <ac:picMkLst>
            <pc:docMk/>
            <pc:sldMk cId="4278857934" sldId="299"/>
            <ac:picMk id="9" creationId="{032590B6-6706-43EE-984B-D282C4A35729}"/>
          </ac:picMkLst>
        </pc:picChg>
        <pc:cxnChg chg="add del">
          <ac:chgData name="Marie-Louise Peters" userId="85081cae-4b10-493d-9bf3-f080a9a51eff" providerId="ADAL" clId="{BED18F8A-F5ED-4187-869F-A2DE5F6185BF}" dt="2017-10-11T13:13:04.832" v="2886" actId="26606"/>
          <ac:cxnSpMkLst>
            <pc:docMk/>
            <pc:sldMk cId="4278857934" sldId="299"/>
            <ac:cxnSpMk id="62" creationId="{C9AC0290-4702-4519-B0F4-C2A46880997B}"/>
          </ac:cxnSpMkLst>
        </pc:cxnChg>
        <pc:cxnChg chg="add del">
          <ac:chgData name="Marie-Louise Peters" userId="85081cae-4b10-493d-9bf3-f080a9a51eff" providerId="ADAL" clId="{BED18F8A-F5ED-4187-869F-A2DE5F6185BF}" dt="2017-10-11T13:13:04.832" v="2886" actId="26606"/>
          <ac:cxnSpMkLst>
            <pc:docMk/>
            <pc:sldMk cId="4278857934" sldId="299"/>
            <ac:cxnSpMk id="65" creationId="{7E1D4427-852B-4B37-8E76-0E9F1810BA2A}"/>
          </ac:cxnSpMkLst>
        </pc:cxnChg>
        <pc:cxnChg chg="add del">
          <ac:chgData name="Marie-Louise Peters" userId="85081cae-4b10-493d-9bf3-f080a9a51eff" providerId="ADAL" clId="{BED18F8A-F5ED-4187-869F-A2DE5F6185BF}" dt="2017-10-11T13:14:22.027" v="2894" actId="26606"/>
          <ac:cxnSpMkLst>
            <pc:docMk/>
            <pc:sldMk cId="4278857934" sldId="299"/>
            <ac:cxnSpMk id="73" creationId="{BEFAE2A0-B30D-40C7-BB2F-AE3D6D5D001F}"/>
          </ac:cxnSpMkLst>
        </pc:cxnChg>
        <pc:cxnChg chg="add del">
          <ac:chgData name="Marie-Louise Peters" userId="85081cae-4b10-493d-9bf3-f080a9a51eff" providerId="ADAL" clId="{BED18F8A-F5ED-4187-869F-A2DE5F6185BF}" dt="2017-10-11T10:19:19.243" v="2458" actId="26606"/>
          <ac:cxnSpMkLst>
            <pc:docMk/>
            <pc:sldMk cId="4278857934" sldId="299"/>
            <ac:cxnSpMk id="78" creationId="{F5486A9D-1265-4B57-91E6-68E666B978BC}"/>
          </ac:cxnSpMkLst>
        </pc:cxnChg>
        <pc:cxnChg chg="add del">
          <ac:chgData name="Marie-Louise Peters" userId="85081cae-4b10-493d-9bf3-f080a9a51eff" providerId="ADAL" clId="{BED18F8A-F5ED-4187-869F-A2DE5F6185BF}" dt="2017-10-11T13:16:44.045" v="2902" actId="26606"/>
          <ac:cxnSpMkLst>
            <pc:docMk/>
            <pc:sldMk cId="4278857934" sldId="299"/>
            <ac:cxnSpMk id="99" creationId="{BEFAE2A0-B30D-40C7-BB2F-AE3D6D5D001F}"/>
          </ac:cxnSpMkLst>
        </pc:cxnChg>
        <pc:cxnChg chg="add del">
          <ac:chgData name="Marie-Louise Peters" userId="85081cae-4b10-493d-9bf3-f080a9a51eff" providerId="ADAL" clId="{BED18F8A-F5ED-4187-869F-A2DE5F6185BF}" dt="2017-10-11T13:16:44.045" v="2902" actId="26606"/>
          <ac:cxnSpMkLst>
            <pc:docMk/>
            <pc:sldMk cId="4278857934" sldId="299"/>
            <ac:cxnSpMk id="107" creationId="{73A16B78-E8EF-4C99-BDA5-80142980AE93}"/>
          </ac:cxnSpMkLst>
        </pc:cxnChg>
        <pc:cxnChg chg="add">
          <ac:chgData name="Marie-Louise Peters" userId="85081cae-4b10-493d-9bf3-f080a9a51eff" providerId="ADAL" clId="{BED18F8A-F5ED-4187-869F-A2DE5F6185BF}" dt="2017-10-11T13:16:44.045" v="2902" actId="26606"/>
          <ac:cxnSpMkLst>
            <pc:docMk/>
            <pc:sldMk cId="4278857934" sldId="299"/>
            <ac:cxnSpMk id="122" creationId="{514EE78B-AF71-4195-A01B-F1165D9233BF}"/>
          </ac:cxnSpMkLst>
        </pc:cxnChg>
        <pc:cxnChg chg="add">
          <ac:chgData name="Marie-Louise Peters" userId="85081cae-4b10-493d-9bf3-f080a9a51eff" providerId="ADAL" clId="{BED18F8A-F5ED-4187-869F-A2DE5F6185BF}" dt="2017-10-11T13:16:44.045" v="2902" actId="26606"/>
          <ac:cxnSpMkLst>
            <pc:docMk/>
            <pc:sldMk cId="4278857934" sldId="299"/>
            <ac:cxnSpMk id="130" creationId="{04733B62-1719-4677-A612-CA0AC0AD7482}"/>
          </ac:cxnSpMkLst>
        </pc:cxnChg>
      </pc:sldChg>
      <pc:sldChg chg="addSp delSp modSp add ord">
        <pc:chgData name="Marie-Louise Peters" userId="85081cae-4b10-493d-9bf3-f080a9a51eff" providerId="ADAL" clId="{BED18F8A-F5ED-4187-869F-A2DE5F6185BF}" dt="2017-10-11T14:05:39.549" v="3247"/>
        <pc:sldMkLst>
          <pc:docMk/>
          <pc:sldMk cId="420024846" sldId="300"/>
        </pc:sldMkLst>
        <pc:spChg chg="mod ord">
          <ac:chgData name="Marie-Louise Peters" userId="85081cae-4b10-493d-9bf3-f080a9a51eff" providerId="ADAL" clId="{BED18F8A-F5ED-4187-869F-A2DE5F6185BF}" dt="2017-10-11T13:02:41.289" v="2850" actId="14100"/>
          <ac:spMkLst>
            <pc:docMk/>
            <pc:sldMk cId="420024846" sldId="300"/>
            <ac:spMk id="2" creationId="{DB421DBD-00E3-4419-92F3-D878F34F70A9}"/>
          </ac:spMkLst>
        </pc:spChg>
        <pc:spChg chg="add del mod">
          <ac:chgData name="Marie-Louise Peters" userId="85081cae-4b10-493d-9bf3-f080a9a51eff" providerId="ADAL" clId="{BED18F8A-F5ED-4187-869F-A2DE5F6185BF}" dt="2017-10-11T10:19:57.853" v="2486"/>
          <ac:spMkLst>
            <pc:docMk/>
            <pc:sldMk cId="420024846" sldId="300"/>
            <ac:spMk id="4" creationId="{AFFF012F-2F30-4D86-87D8-8A86844953D3}"/>
          </ac:spMkLst>
        </pc:spChg>
        <pc:spChg chg="add del mod">
          <ac:chgData name="Marie-Louise Peters" userId="85081cae-4b10-493d-9bf3-f080a9a51eff" providerId="ADAL" clId="{BED18F8A-F5ED-4187-869F-A2DE5F6185BF}" dt="2017-10-11T10:24:42.403" v="2532"/>
          <ac:spMkLst>
            <pc:docMk/>
            <pc:sldMk cId="420024846" sldId="300"/>
            <ac:spMk id="9" creationId="{A4C93882-224D-4A2A-A54B-A18C0A555147}"/>
          </ac:spMkLst>
        </pc:spChg>
        <pc:spChg chg="add del mod">
          <ac:chgData name="Marie-Louise Peters" userId="85081cae-4b10-493d-9bf3-f080a9a51eff" providerId="ADAL" clId="{BED18F8A-F5ED-4187-869F-A2DE5F6185BF}" dt="2017-10-11T12:31:57.111" v="2703"/>
          <ac:spMkLst>
            <pc:docMk/>
            <pc:sldMk cId="420024846" sldId="300"/>
            <ac:spMk id="11" creationId="{B169FA9D-800C-4F83-AF15-D7A62EF28374}"/>
          </ac:spMkLst>
        </pc:spChg>
        <pc:spChg chg="add del mod">
          <ac:chgData name="Marie-Louise Peters" userId="85081cae-4b10-493d-9bf3-f080a9a51eff" providerId="ADAL" clId="{BED18F8A-F5ED-4187-869F-A2DE5F6185BF}" dt="2017-10-11T12:58:25.765" v="2833"/>
          <ac:spMkLst>
            <pc:docMk/>
            <pc:sldMk cId="420024846" sldId="300"/>
            <ac:spMk id="15" creationId="{30F51B24-C311-475C-ACF6-AED823A6F496}"/>
          </ac:spMkLst>
        </pc:spChg>
        <pc:spChg chg="add del mod">
          <ac:chgData name="Marie-Louise Peters" userId="85081cae-4b10-493d-9bf3-f080a9a51eff" providerId="ADAL" clId="{BED18F8A-F5ED-4187-869F-A2DE5F6185BF}" dt="2017-10-11T12:55:48.151" v="2822"/>
          <ac:spMkLst>
            <pc:docMk/>
            <pc:sldMk cId="420024846" sldId="300"/>
            <ac:spMk id="16" creationId="{6F71C801-703A-4214-BE45-984D1917023F}"/>
          </ac:spMkLst>
        </pc:spChg>
        <pc:spChg chg="add del mod">
          <ac:chgData name="Marie-Louise Peters" userId="85081cae-4b10-493d-9bf3-f080a9a51eff" providerId="ADAL" clId="{BED18F8A-F5ED-4187-869F-A2DE5F6185BF}" dt="2017-10-11T13:01:58.634" v="2847"/>
          <ac:spMkLst>
            <pc:docMk/>
            <pc:sldMk cId="420024846" sldId="300"/>
            <ac:spMk id="19" creationId="{C3239554-BE75-423E-B26D-CFC00831D574}"/>
          </ac:spMkLst>
        </pc:spChg>
        <pc:spChg chg="del">
          <ac:chgData name="Marie-Louise Peters" userId="85081cae-4b10-493d-9bf3-f080a9a51eff" providerId="ADAL" clId="{BED18F8A-F5ED-4187-869F-A2DE5F6185BF}" dt="2017-10-11T10:20:18.211" v="2490" actId="26606"/>
          <ac:spMkLst>
            <pc:docMk/>
            <pc:sldMk cId="420024846" sldId="300"/>
            <ac:spMk id="60" creationId="{DE42378B-2E28-4810-8421-7A473A40E376}"/>
          </ac:spMkLst>
        </pc:spChg>
        <pc:spChg chg="del">
          <ac:chgData name="Marie-Louise Peters" userId="85081cae-4b10-493d-9bf3-f080a9a51eff" providerId="ADAL" clId="{BED18F8A-F5ED-4187-869F-A2DE5F6185BF}" dt="2017-10-11T10:20:18.211" v="2490" actId="26606"/>
          <ac:spMkLst>
            <pc:docMk/>
            <pc:sldMk cId="420024846" sldId="300"/>
            <ac:spMk id="61" creationId="{00000000-0000-0000-0000-000000000000}"/>
          </ac:spMkLst>
        </pc:spChg>
        <pc:spChg chg="del">
          <ac:chgData name="Marie-Louise Peters" userId="85081cae-4b10-493d-9bf3-f080a9a51eff" providerId="ADAL" clId="{BED18F8A-F5ED-4187-869F-A2DE5F6185BF}" dt="2017-10-11T10:20:18.211" v="2490" actId="26606"/>
          <ac:spMkLst>
            <pc:docMk/>
            <pc:sldMk cId="420024846" sldId="300"/>
            <ac:spMk id="63" creationId="{4E4490D0-3672-446A-AC12-B4830333BDDD}"/>
          </ac:spMkLst>
        </pc:spChg>
        <pc:spChg chg="del">
          <ac:chgData name="Marie-Louise Peters" userId="85081cae-4b10-493d-9bf3-f080a9a51eff" providerId="ADAL" clId="{BED18F8A-F5ED-4187-869F-A2DE5F6185BF}" dt="2017-10-11T10:20:18.211" v="2490" actId="26606"/>
          <ac:spMkLst>
            <pc:docMk/>
            <pc:sldMk cId="420024846" sldId="300"/>
            <ac:spMk id="64" creationId="{39CB82C2-DF65-4EC1-8280-F201D50F570B}"/>
          </ac:spMkLst>
        </pc:spChg>
        <pc:spChg chg="del">
          <ac:chgData name="Marie-Louise Peters" userId="85081cae-4b10-493d-9bf3-f080a9a51eff" providerId="ADAL" clId="{BED18F8A-F5ED-4187-869F-A2DE5F6185BF}" dt="2017-10-11T10:20:18.211" v="2490" actId="26606"/>
          <ac:spMkLst>
            <pc:docMk/>
            <pc:sldMk cId="420024846" sldId="300"/>
            <ac:spMk id="66" creationId="{C4AAA502-5435-489E-9538-3A40E6C71461}"/>
          </ac:spMkLst>
        </pc:spChg>
        <pc:spChg chg="del">
          <ac:chgData name="Marie-Louise Peters" userId="85081cae-4b10-493d-9bf3-f080a9a51eff" providerId="ADAL" clId="{BED18F8A-F5ED-4187-869F-A2DE5F6185BF}" dt="2017-10-11T10:20:18.211" v="2490" actId="26606"/>
          <ac:spMkLst>
            <pc:docMk/>
            <pc:sldMk cId="420024846" sldId="300"/>
            <ac:spMk id="67" creationId="{0D91DD17-237F-4811-BC0E-128EB1BD7CFE}"/>
          </ac:spMkLst>
        </pc:spChg>
        <pc:spChg chg="add del">
          <ac:chgData name="Marie-Louise Peters" userId="85081cae-4b10-493d-9bf3-f080a9a51eff" providerId="ADAL" clId="{BED18F8A-F5ED-4187-869F-A2DE5F6185BF}" dt="2017-10-11T12:33:47.426" v="2709" actId="26606"/>
          <ac:spMkLst>
            <pc:docMk/>
            <pc:sldMk cId="420024846" sldId="300"/>
            <ac:spMk id="72" creationId="{00000000-0000-0000-0000-000000000000}"/>
          </ac:spMkLst>
        </pc:spChg>
        <pc:spChg chg="add del">
          <ac:chgData name="Marie-Louise Peters" userId="85081cae-4b10-493d-9bf3-f080a9a51eff" providerId="ADAL" clId="{BED18F8A-F5ED-4187-869F-A2DE5F6185BF}" dt="2017-10-11T12:33:47.426" v="2709" actId="26606"/>
          <ac:spMkLst>
            <pc:docMk/>
            <pc:sldMk cId="420024846" sldId="300"/>
            <ac:spMk id="74" creationId="{BB2B8762-61F0-4F1B-9364-D633EE9D6AF5}"/>
          </ac:spMkLst>
        </pc:spChg>
        <pc:spChg chg="add del">
          <ac:chgData name="Marie-Louise Peters" userId="85081cae-4b10-493d-9bf3-f080a9a51eff" providerId="ADAL" clId="{BED18F8A-F5ED-4187-869F-A2DE5F6185BF}" dt="2017-10-11T12:33:47.426" v="2709" actId="26606"/>
          <ac:spMkLst>
            <pc:docMk/>
            <pc:sldMk cId="420024846" sldId="300"/>
            <ac:spMk id="76" creationId="{E97675C8-1328-460C-9EBF-6B446B67EAD3}"/>
          </ac:spMkLst>
        </pc:spChg>
        <pc:spChg chg="add del">
          <ac:chgData name="Marie-Louise Peters" userId="85081cae-4b10-493d-9bf3-f080a9a51eff" providerId="ADAL" clId="{BED18F8A-F5ED-4187-869F-A2DE5F6185BF}" dt="2017-10-11T12:33:47.426" v="2709" actId="26606"/>
          <ac:spMkLst>
            <pc:docMk/>
            <pc:sldMk cId="420024846" sldId="300"/>
            <ac:spMk id="80" creationId="{C6417104-D4C1-4710-9982-2154A7F48492}"/>
          </ac:spMkLst>
        </pc:spChg>
        <pc:spChg chg="add del">
          <ac:chgData name="Marie-Louise Peters" userId="85081cae-4b10-493d-9bf3-f080a9a51eff" providerId="ADAL" clId="{BED18F8A-F5ED-4187-869F-A2DE5F6185BF}" dt="2017-10-11T12:33:47.426" v="2709" actId="26606"/>
          <ac:spMkLst>
            <pc:docMk/>
            <pc:sldMk cId="420024846" sldId="300"/>
            <ac:spMk id="82" creationId="{07BDDC51-8BB2-42BE-8EA8-39B3E9AC1EF6}"/>
          </ac:spMkLst>
        </pc:spChg>
        <pc:spChg chg="add del">
          <ac:chgData name="Marie-Louise Peters" userId="85081cae-4b10-493d-9bf3-f080a9a51eff" providerId="ADAL" clId="{BED18F8A-F5ED-4187-869F-A2DE5F6185BF}" dt="2017-10-11T12:33:47.426" v="2709" actId="26606"/>
          <ac:spMkLst>
            <pc:docMk/>
            <pc:sldMk cId="420024846" sldId="300"/>
            <ac:spMk id="84" creationId="{DA52A394-10F4-4AA5-90E4-634D1E919DBA}"/>
          </ac:spMkLst>
        </pc:spChg>
        <pc:spChg chg="add del">
          <ac:chgData name="Marie-Louise Peters" userId="85081cae-4b10-493d-9bf3-f080a9a51eff" providerId="ADAL" clId="{BED18F8A-F5ED-4187-869F-A2DE5F6185BF}" dt="2017-10-11T12:33:47.426" v="2709" actId="26606"/>
          <ac:spMkLst>
            <pc:docMk/>
            <pc:sldMk cId="420024846" sldId="300"/>
            <ac:spMk id="88" creationId="{626F1402-2DEC-4071-84AF-350C7BF00D43}"/>
          </ac:spMkLst>
        </pc:spChg>
        <pc:spChg chg="add del">
          <ac:chgData name="Marie-Louise Peters" userId="85081cae-4b10-493d-9bf3-f080a9a51eff" providerId="ADAL" clId="{BED18F8A-F5ED-4187-869F-A2DE5F6185BF}" dt="2017-10-11T12:56:01.717" v="2823" actId="26606"/>
          <ac:spMkLst>
            <pc:docMk/>
            <pc:sldMk cId="420024846" sldId="300"/>
            <ac:spMk id="90" creationId="{00000000-0000-0000-0000-000000000000}"/>
          </ac:spMkLst>
        </pc:spChg>
        <pc:spChg chg="add del">
          <ac:chgData name="Marie-Louise Peters" userId="85081cae-4b10-493d-9bf3-f080a9a51eff" providerId="ADAL" clId="{BED18F8A-F5ED-4187-869F-A2DE5F6185BF}" dt="2017-10-11T10:22:01.270" v="2505" actId="26606"/>
          <ac:spMkLst>
            <pc:docMk/>
            <pc:sldMk cId="420024846" sldId="300"/>
            <ac:spMk id="93" creationId="{00000000-0000-0000-0000-000000000000}"/>
          </ac:spMkLst>
        </pc:spChg>
        <pc:spChg chg="add del">
          <ac:chgData name="Marie-Louise Peters" userId="85081cae-4b10-493d-9bf3-f080a9a51eff" providerId="ADAL" clId="{BED18F8A-F5ED-4187-869F-A2DE5F6185BF}" dt="2017-10-11T12:56:01.717" v="2823" actId="26606"/>
          <ac:spMkLst>
            <pc:docMk/>
            <pc:sldMk cId="420024846" sldId="300"/>
            <ac:spMk id="95" creationId="{3F87243A-F810-42AD-AA74-3FA38B1D8A8F}"/>
          </ac:spMkLst>
        </pc:spChg>
        <pc:spChg chg="add del">
          <ac:chgData name="Marie-Louise Peters" userId="85081cae-4b10-493d-9bf3-f080a9a51eff" providerId="ADAL" clId="{BED18F8A-F5ED-4187-869F-A2DE5F6185BF}" dt="2017-10-11T10:22:01.270" v="2505" actId="26606"/>
          <ac:spMkLst>
            <pc:docMk/>
            <pc:sldMk cId="420024846" sldId="300"/>
            <ac:spMk id="96" creationId="{20E9A622-9996-4927-BBCD-AEE2687BEDAD}"/>
          </ac:spMkLst>
        </pc:spChg>
        <pc:spChg chg="add del">
          <ac:chgData name="Marie-Louise Peters" userId="85081cae-4b10-493d-9bf3-f080a9a51eff" providerId="ADAL" clId="{BED18F8A-F5ED-4187-869F-A2DE5F6185BF}" dt="2017-10-11T12:56:01.717" v="2823" actId="26606"/>
          <ac:spMkLst>
            <pc:docMk/>
            <pc:sldMk cId="420024846" sldId="300"/>
            <ac:spMk id="97" creationId="{E4710C0A-057C-4274-BA2D-001F1025E83E}"/>
          </ac:spMkLst>
        </pc:spChg>
        <pc:spChg chg="add del">
          <ac:chgData name="Marie-Louise Peters" userId="85081cae-4b10-493d-9bf3-f080a9a51eff" providerId="ADAL" clId="{BED18F8A-F5ED-4187-869F-A2DE5F6185BF}" dt="2017-10-11T10:22:01.270" v="2505" actId="26606"/>
          <ac:spMkLst>
            <pc:docMk/>
            <pc:sldMk cId="420024846" sldId="300"/>
            <ac:spMk id="98" creationId="{51DE3FC3-BAC1-4105-9620-4FB64EDCE876}"/>
          </ac:spMkLst>
        </pc:spChg>
        <pc:spChg chg="add del">
          <ac:chgData name="Marie-Louise Peters" userId="85081cae-4b10-493d-9bf3-f080a9a51eff" providerId="ADAL" clId="{BED18F8A-F5ED-4187-869F-A2DE5F6185BF}" dt="2017-10-11T10:22:01.270" v="2505" actId="26606"/>
          <ac:spMkLst>
            <pc:docMk/>
            <pc:sldMk cId="420024846" sldId="300"/>
            <ac:spMk id="100" creationId="{CEF02B21-6D04-4A6A-B03E-CF7642D59161}"/>
          </ac:spMkLst>
        </pc:spChg>
        <pc:spChg chg="add del">
          <ac:chgData name="Marie-Louise Peters" userId="85081cae-4b10-493d-9bf3-f080a9a51eff" providerId="ADAL" clId="{BED18F8A-F5ED-4187-869F-A2DE5F6185BF}" dt="2017-10-11T12:56:01.717" v="2823" actId="26606"/>
          <ac:spMkLst>
            <pc:docMk/>
            <pc:sldMk cId="420024846" sldId="300"/>
            <ac:spMk id="101" creationId="{401AB748-B9E7-4AEC-AAB9-0EABDE63F84B}"/>
          </ac:spMkLst>
        </pc:spChg>
        <pc:spChg chg="add del">
          <ac:chgData name="Marie-Louise Peters" userId="85081cae-4b10-493d-9bf3-f080a9a51eff" providerId="ADAL" clId="{BED18F8A-F5ED-4187-869F-A2DE5F6185BF}" dt="2017-10-11T10:22:01.270" v="2505" actId="26606"/>
          <ac:spMkLst>
            <pc:docMk/>
            <pc:sldMk cId="420024846" sldId="300"/>
            <ac:spMk id="102" creationId="{97E39010-823C-439A-B438-FEEDF549083C}"/>
          </ac:spMkLst>
        </pc:spChg>
        <pc:spChg chg="add del">
          <ac:chgData name="Marie-Louise Peters" userId="85081cae-4b10-493d-9bf3-f080a9a51eff" providerId="ADAL" clId="{BED18F8A-F5ED-4187-869F-A2DE5F6185BF}" dt="2017-10-11T12:56:01.717" v="2823" actId="26606"/>
          <ac:spMkLst>
            <pc:docMk/>
            <pc:sldMk cId="420024846" sldId="300"/>
            <ac:spMk id="103" creationId="{5DED356E-7923-4393-BAEA-0116D9D7635D}"/>
          </ac:spMkLst>
        </pc:spChg>
        <pc:spChg chg="add del">
          <ac:chgData name="Marie-Louise Peters" userId="85081cae-4b10-493d-9bf3-f080a9a51eff" providerId="ADAL" clId="{BED18F8A-F5ED-4187-869F-A2DE5F6185BF}" dt="2017-10-11T12:56:01.717" v="2823" actId="26606"/>
          <ac:spMkLst>
            <pc:docMk/>
            <pc:sldMk cId="420024846" sldId="300"/>
            <ac:spMk id="105" creationId="{3B0D8F16-5F3B-465F-9D06-983E2E8267E5}"/>
          </ac:spMkLst>
        </pc:spChg>
        <pc:spChg chg="add del">
          <ac:chgData name="Marie-Louise Peters" userId="85081cae-4b10-493d-9bf3-f080a9a51eff" providerId="ADAL" clId="{BED18F8A-F5ED-4187-869F-A2DE5F6185BF}" dt="2017-10-11T12:56:01.717" v="2823" actId="26606"/>
          <ac:spMkLst>
            <pc:docMk/>
            <pc:sldMk cId="420024846" sldId="300"/>
            <ac:spMk id="109" creationId="{E0954B38-9C23-4C8B-AC5D-0E80CEA3BD48}"/>
          </ac:spMkLst>
        </pc:spChg>
        <pc:spChg chg="add del">
          <ac:chgData name="Marie-Louise Peters" userId="85081cae-4b10-493d-9bf3-f080a9a51eff" providerId="ADAL" clId="{BED18F8A-F5ED-4187-869F-A2DE5F6185BF}" dt="2017-10-11T12:56:01.717" v="2823" actId="26606"/>
          <ac:spMkLst>
            <pc:docMk/>
            <pc:sldMk cId="420024846" sldId="300"/>
            <ac:spMk id="111" creationId="{791376A8-6B7C-49D5-B3B0-B1D81BC15C2C}"/>
          </ac:spMkLst>
        </pc:spChg>
        <pc:spChg chg="add">
          <ac:chgData name="Marie-Louise Peters" userId="85081cae-4b10-493d-9bf3-f080a9a51eff" providerId="ADAL" clId="{BED18F8A-F5ED-4187-869F-A2DE5F6185BF}" dt="2017-10-11T12:56:01.717" v="2823" actId="26606"/>
          <ac:spMkLst>
            <pc:docMk/>
            <pc:sldMk cId="420024846" sldId="300"/>
            <ac:spMk id="116" creationId="{73B90B8B-F76B-4130-8370-38033EEACB93}"/>
          </ac:spMkLst>
        </pc:spChg>
        <pc:spChg chg="add">
          <ac:chgData name="Marie-Louise Peters" userId="85081cae-4b10-493d-9bf3-f080a9a51eff" providerId="ADAL" clId="{BED18F8A-F5ED-4187-869F-A2DE5F6185BF}" dt="2017-10-11T12:56:01.717" v="2823" actId="26606"/>
          <ac:spMkLst>
            <pc:docMk/>
            <pc:sldMk cId="420024846" sldId="300"/>
            <ac:spMk id="118" creationId="{0981A96A-A87C-4F87-845A-3B0A6529F543}"/>
          </ac:spMkLst>
        </pc:spChg>
        <pc:spChg chg="add">
          <ac:chgData name="Marie-Louise Peters" userId="85081cae-4b10-493d-9bf3-f080a9a51eff" providerId="ADAL" clId="{BED18F8A-F5ED-4187-869F-A2DE5F6185BF}" dt="2017-10-11T12:56:01.717" v="2823" actId="26606"/>
          <ac:spMkLst>
            <pc:docMk/>
            <pc:sldMk cId="420024846" sldId="300"/>
            <ac:spMk id="120" creationId="{91C67939-3FD0-4B45-8AA4-9FE55C7EE127}"/>
          </ac:spMkLst>
        </pc:spChg>
        <pc:picChg chg="del">
          <ac:chgData name="Marie-Louise Peters" userId="85081cae-4b10-493d-9bf3-f080a9a51eff" providerId="ADAL" clId="{BED18F8A-F5ED-4187-869F-A2DE5F6185BF}" dt="2017-10-11T10:19:41.146" v="2483" actId="478"/>
          <ac:picMkLst>
            <pc:docMk/>
            <pc:sldMk cId="420024846" sldId="300"/>
            <ac:picMk id="5" creationId="{41C7CB5E-7CD8-49C0-A867-22AEF364EC28}"/>
          </ac:picMkLst>
        </pc:picChg>
        <pc:picChg chg="add del mod ord">
          <ac:chgData name="Marie-Louise Peters" userId="85081cae-4b10-493d-9bf3-f080a9a51eff" providerId="ADAL" clId="{BED18F8A-F5ED-4187-869F-A2DE5F6185BF}" dt="2017-10-11T12:29:43.183" v="2702" actId="478"/>
          <ac:picMkLst>
            <pc:docMk/>
            <pc:sldMk cId="420024846" sldId="300"/>
            <ac:picMk id="6" creationId="{89B69F65-0D51-4921-B4D0-27F33C2FD66D}"/>
          </ac:picMkLst>
        </pc:picChg>
        <pc:picChg chg="add del mod">
          <ac:chgData name="Marie-Louise Peters" userId="85081cae-4b10-493d-9bf3-f080a9a51eff" providerId="ADAL" clId="{BED18F8A-F5ED-4187-869F-A2DE5F6185BF}" dt="2017-10-11T12:29:41.493" v="2701" actId="478"/>
          <ac:picMkLst>
            <pc:docMk/>
            <pc:sldMk cId="420024846" sldId="300"/>
            <ac:picMk id="7" creationId="{93711360-59CB-42CC-A65B-2A6D26A5728D}"/>
          </ac:picMkLst>
        </pc:picChg>
        <pc:picChg chg="add del mod ord">
          <ac:chgData name="Marie-Louise Peters" userId="85081cae-4b10-493d-9bf3-f080a9a51eff" providerId="ADAL" clId="{BED18F8A-F5ED-4187-869F-A2DE5F6185BF}" dt="2017-10-11T10:22:03.621" v="2506"/>
          <ac:picMkLst>
            <pc:docMk/>
            <pc:sldMk cId="420024846" sldId="300"/>
            <ac:picMk id="8" creationId="{B00CF8D1-1667-4D42-BA0E-091B69B4D472}"/>
          </ac:picMkLst>
        </pc:picChg>
        <pc:picChg chg="add del mod">
          <ac:chgData name="Marie-Louise Peters" userId="85081cae-4b10-493d-9bf3-f080a9a51eff" providerId="ADAL" clId="{BED18F8A-F5ED-4187-869F-A2DE5F6185BF}" dt="2017-10-11T12:53:39.673" v="2809"/>
          <ac:picMkLst>
            <pc:docMk/>
            <pc:sldMk cId="420024846" sldId="300"/>
            <ac:picMk id="12" creationId="{E8379BD3-BEAB-421F-BB19-1718804500D5}"/>
          </ac:picMkLst>
        </pc:picChg>
        <pc:picChg chg="add mod">
          <ac:chgData name="Marie-Louise Peters" userId="85081cae-4b10-493d-9bf3-f080a9a51eff" providerId="ADAL" clId="{BED18F8A-F5ED-4187-869F-A2DE5F6185BF}" dt="2017-10-11T12:56:01.717" v="2823" actId="26606"/>
          <ac:picMkLst>
            <pc:docMk/>
            <pc:sldMk cId="420024846" sldId="300"/>
            <ac:picMk id="13" creationId="{E751D162-1B3C-4EA6-8D87-D5162EB5A4DB}"/>
          </ac:picMkLst>
        </pc:picChg>
        <pc:picChg chg="add mod ord">
          <ac:chgData name="Marie-Louise Peters" userId="85081cae-4b10-493d-9bf3-f080a9a51eff" providerId="ADAL" clId="{BED18F8A-F5ED-4187-869F-A2DE5F6185BF}" dt="2017-10-11T13:04:10.036" v="2854" actId="1076"/>
          <ac:picMkLst>
            <pc:docMk/>
            <pc:sldMk cId="420024846" sldId="300"/>
            <ac:picMk id="14" creationId="{573C64F6-889F-4AF3-8EA3-ED85EEFD6212}"/>
          </ac:picMkLst>
        </pc:picChg>
        <pc:picChg chg="add del mod">
          <ac:chgData name="Marie-Louise Peters" userId="85081cae-4b10-493d-9bf3-f080a9a51eff" providerId="ADAL" clId="{BED18F8A-F5ED-4187-869F-A2DE5F6185BF}" dt="2017-10-11T13:02:06.650" v="2848" actId="478"/>
          <ac:picMkLst>
            <pc:docMk/>
            <pc:sldMk cId="420024846" sldId="300"/>
            <ac:picMk id="17" creationId="{26A247BA-EA29-4924-8896-0C6DE09CDB3E}"/>
          </ac:picMkLst>
        </pc:picChg>
        <pc:picChg chg="add mod">
          <ac:chgData name="Marie-Louise Peters" userId="85081cae-4b10-493d-9bf3-f080a9a51eff" providerId="ADAL" clId="{BED18F8A-F5ED-4187-869F-A2DE5F6185BF}" dt="2017-10-11T13:03:32.332" v="2851" actId="14100"/>
          <ac:picMkLst>
            <pc:docMk/>
            <pc:sldMk cId="420024846" sldId="300"/>
            <ac:picMk id="18" creationId="{F6FD524D-05C2-4129-BDFE-3419342AC2A5}"/>
          </ac:picMkLst>
        </pc:picChg>
        <pc:picChg chg="add mod">
          <ac:chgData name="Marie-Louise Peters" userId="85081cae-4b10-493d-9bf3-f080a9a51eff" providerId="ADAL" clId="{BED18F8A-F5ED-4187-869F-A2DE5F6185BF}" dt="2017-10-11T13:04:21.826" v="2859" actId="1076"/>
          <ac:picMkLst>
            <pc:docMk/>
            <pc:sldMk cId="420024846" sldId="300"/>
            <ac:picMk id="20" creationId="{EB62D6A9-F9C4-46B5-BE37-9F45F8FE8799}"/>
          </ac:picMkLst>
        </pc:picChg>
        <pc:picChg chg="add mod">
          <ac:chgData name="Marie-Louise Peters" userId="85081cae-4b10-493d-9bf3-f080a9a51eff" providerId="ADAL" clId="{BED18F8A-F5ED-4187-869F-A2DE5F6185BF}" dt="2017-10-11T13:02:29.359" v="2849" actId="14100"/>
          <ac:picMkLst>
            <pc:docMk/>
            <pc:sldMk cId="420024846" sldId="300"/>
            <ac:picMk id="57" creationId="{A1943AB7-2E8A-47DC-A79A-76F3C106736C}"/>
          </ac:picMkLst>
        </pc:picChg>
        <pc:picChg chg="add del">
          <ac:chgData name="Marie-Louise Peters" userId="85081cae-4b10-493d-9bf3-f080a9a51eff" providerId="ADAL" clId="{BED18F8A-F5ED-4187-869F-A2DE5F6185BF}" dt="2017-10-11T10:22:01.270" v="2505" actId="26606"/>
          <ac:picMkLst>
            <pc:docMk/>
            <pc:sldMk cId="420024846" sldId="300"/>
            <ac:picMk id="91" creationId="{89B69F65-0D51-4921-B4D0-27F33C2FD66D}"/>
          </ac:picMkLst>
        </pc:picChg>
        <pc:cxnChg chg="del">
          <ac:chgData name="Marie-Louise Peters" userId="85081cae-4b10-493d-9bf3-f080a9a51eff" providerId="ADAL" clId="{BED18F8A-F5ED-4187-869F-A2DE5F6185BF}" dt="2017-10-11T10:20:18.211" v="2490" actId="26606"/>
          <ac:cxnSpMkLst>
            <pc:docMk/>
            <pc:sldMk cId="420024846" sldId="300"/>
            <ac:cxnSpMk id="62" creationId="{C9AC0290-4702-4519-B0F4-C2A46880997B}"/>
          </ac:cxnSpMkLst>
        </pc:cxnChg>
        <pc:cxnChg chg="del">
          <ac:chgData name="Marie-Louise Peters" userId="85081cae-4b10-493d-9bf3-f080a9a51eff" providerId="ADAL" clId="{BED18F8A-F5ED-4187-869F-A2DE5F6185BF}" dt="2017-10-11T10:20:18.211" v="2490" actId="26606"/>
          <ac:cxnSpMkLst>
            <pc:docMk/>
            <pc:sldMk cId="420024846" sldId="300"/>
            <ac:cxnSpMk id="65" creationId="{7E1D4427-852B-4B37-8E76-0E9F1810BA2A}"/>
          </ac:cxnSpMkLst>
        </pc:cxnChg>
        <pc:cxnChg chg="add del">
          <ac:chgData name="Marie-Louise Peters" userId="85081cae-4b10-493d-9bf3-f080a9a51eff" providerId="ADAL" clId="{BED18F8A-F5ED-4187-869F-A2DE5F6185BF}" dt="2017-10-11T12:33:47.426" v="2709" actId="26606"/>
          <ac:cxnSpMkLst>
            <pc:docMk/>
            <pc:sldMk cId="420024846" sldId="300"/>
            <ac:cxnSpMk id="78" creationId="{514EE78B-AF71-4195-A01B-F1165D9233BF}"/>
          </ac:cxnSpMkLst>
        </pc:cxnChg>
        <pc:cxnChg chg="add del">
          <ac:chgData name="Marie-Louise Peters" userId="85081cae-4b10-493d-9bf3-f080a9a51eff" providerId="ADAL" clId="{BED18F8A-F5ED-4187-869F-A2DE5F6185BF}" dt="2017-10-11T12:33:47.426" v="2709" actId="26606"/>
          <ac:cxnSpMkLst>
            <pc:docMk/>
            <pc:sldMk cId="420024846" sldId="300"/>
            <ac:cxnSpMk id="86" creationId="{04733B62-1719-4677-A612-CA0AC0AD7482}"/>
          </ac:cxnSpMkLst>
        </pc:cxnChg>
        <pc:cxnChg chg="add del">
          <ac:chgData name="Marie-Louise Peters" userId="85081cae-4b10-493d-9bf3-f080a9a51eff" providerId="ADAL" clId="{BED18F8A-F5ED-4187-869F-A2DE5F6185BF}" dt="2017-10-11T12:56:01.717" v="2823" actId="26606"/>
          <ac:cxnSpMkLst>
            <pc:docMk/>
            <pc:sldMk cId="420024846" sldId="300"/>
            <ac:cxnSpMk id="99" creationId="{BEFAE2A0-B30D-40C7-BB2F-AE3D6D5D001F}"/>
          </ac:cxnSpMkLst>
        </pc:cxnChg>
        <pc:cxnChg chg="add del">
          <ac:chgData name="Marie-Louise Peters" userId="85081cae-4b10-493d-9bf3-f080a9a51eff" providerId="ADAL" clId="{BED18F8A-F5ED-4187-869F-A2DE5F6185BF}" dt="2017-10-11T12:56:01.717" v="2823" actId="26606"/>
          <ac:cxnSpMkLst>
            <pc:docMk/>
            <pc:sldMk cId="420024846" sldId="300"/>
            <ac:cxnSpMk id="107" creationId="{73A16B78-E8EF-4C99-BDA5-80142980AE93}"/>
          </ac:cxnSpMkLst>
        </pc:cxnChg>
        <pc:cxnChg chg="add">
          <ac:chgData name="Marie-Louise Peters" userId="85081cae-4b10-493d-9bf3-f080a9a51eff" providerId="ADAL" clId="{BED18F8A-F5ED-4187-869F-A2DE5F6185BF}" dt="2017-10-11T12:56:01.717" v="2823" actId="26606"/>
          <ac:cxnSpMkLst>
            <pc:docMk/>
            <pc:sldMk cId="420024846" sldId="300"/>
            <ac:cxnSpMk id="122" creationId="{C2D93264-3FF9-4175-A7FA-F927F0F77AA0}"/>
          </ac:cxnSpMkLst>
        </pc:cxnChg>
      </pc:sldChg>
      <pc:sldChg chg="add ord">
        <pc:chgData name="Marie-Louise Peters" userId="85081cae-4b10-493d-9bf3-f080a9a51eff" providerId="ADAL" clId="{BED18F8A-F5ED-4187-869F-A2DE5F6185BF}" dt="2017-10-11T14:05:10.948" v="3245"/>
        <pc:sldMkLst>
          <pc:docMk/>
          <pc:sldMk cId="1633902157" sldId="301"/>
        </pc:sldMkLst>
      </pc:sldChg>
      <pc:sldChg chg="addSp delSp modSp add del">
        <pc:chgData name="Marie-Louise Peters" userId="85081cae-4b10-493d-9bf3-f080a9a51eff" providerId="ADAL" clId="{BED18F8A-F5ED-4187-869F-A2DE5F6185BF}" dt="2017-10-11T13:04:33.420" v="2860" actId="2696"/>
        <pc:sldMkLst>
          <pc:docMk/>
          <pc:sldMk cId="235594023" sldId="302"/>
        </pc:sldMkLst>
        <pc:spChg chg="del">
          <ac:chgData name="Marie-Louise Peters" userId="85081cae-4b10-493d-9bf3-f080a9a51eff" providerId="ADAL" clId="{BED18F8A-F5ED-4187-869F-A2DE5F6185BF}" dt="2017-10-11T12:53:06.163" v="2803" actId="478"/>
          <ac:spMkLst>
            <pc:docMk/>
            <pc:sldMk cId="235594023" sldId="302"/>
            <ac:spMk id="2" creationId="{7B03ADF9-F7ED-4EF3-8407-4198781C4C15}"/>
          </ac:spMkLst>
        </pc:spChg>
        <pc:spChg chg="mod ord">
          <ac:chgData name="Marie-Louise Peters" userId="85081cae-4b10-493d-9bf3-f080a9a51eff" providerId="ADAL" clId="{BED18F8A-F5ED-4187-869F-A2DE5F6185BF}" dt="2017-10-11T12:53:50.426" v="2813" actId="26606"/>
          <ac:spMkLst>
            <pc:docMk/>
            <pc:sldMk cId="235594023" sldId="302"/>
            <ac:spMk id="3" creationId="{CF92929B-F750-480C-9080-D3F57D753591}"/>
          </ac:spMkLst>
        </pc:spChg>
        <pc:spChg chg="add del">
          <ac:chgData name="Marie-Louise Peters" userId="85081cae-4b10-493d-9bf3-f080a9a51eff" providerId="ADAL" clId="{BED18F8A-F5ED-4187-869F-A2DE5F6185BF}" dt="2017-10-11T12:53:50.426" v="2813" actId="26606"/>
          <ac:spMkLst>
            <pc:docMk/>
            <pc:sldMk cId="235594023" sldId="302"/>
            <ac:spMk id="9" creationId="{B598D875-841B-47A7-B4C8-237DBCE2FBC7}"/>
          </ac:spMkLst>
        </pc:spChg>
        <pc:spChg chg="add del">
          <ac:chgData name="Marie-Louise Peters" userId="85081cae-4b10-493d-9bf3-f080a9a51eff" providerId="ADAL" clId="{BED18F8A-F5ED-4187-869F-A2DE5F6185BF}" dt="2017-10-11T12:53:50.426" v="2813" actId="26606"/>
          <ac:spMkLst>
            <pc:docMk/>
            <pc:sldMk cId="235594023" sldId="302"/>
            <ac:spMk id="11" creationId="{154480E5-678B-478F-9170-46502C5FB3E3}"/>
          </ac:spMkLst>
        </pc:spChg>
        <pc:picChg chg="add mod">
          <ac:chgData name="Marie-Louise Peters" userId="85081cae-4b10-493d-9bf3-f080a9a51eff" providerId="ADAL" clId="{BED18F8A-F5ED-4187-869F-A2DE5F6185BF}" dt="2017-10-11T12:58:14.191" v="2832" actId="1076"/>
          <ac:picMkLst>
            <pc:docMk/>
            <pc:sldMk cId="235594023" sldId="302"/>
            <ac:picMk id="4" creationId="{804294BB-63E5-4D88-B250-5D5F44DA3F69}"/>
          </ac:picMkLst>
        </pc:picChg>
        <pc:cxnChg chg="add del">
          <ac:chgData name="Marie-Louise Peters" userId="85081cae-4b10-493d-9bf3-f080a9a51eff" providerId="ADAL" clId="{BED18F8A-F5ED-4187-869F-A2DE5F6185BF}" dt="2017-10-11T12:53:50.426" v="2813" actId="26606"/>
          <ac:cxnSpMkLst>
            <pc:docMk/>
            <pc:sldMk cId="235594023" sldId="302"/>
            <ac:cxnSpMk id="13" creationId="{E9F7CBA9-9D9B-479F-AAB5-BF785971CD85}"/>
          </ac:cxnSpMkLst>
        </pc:cxnChg>
      </pc:sldChg>
      <pc:sldChg chg="addSp delSp modSp add del">
        <pc:chgData name="Marie-Louise Peters" userId="85081cae-4b10-493d-9bf3-f080a9a51eff" providerId="ADAL" clId="{BED18F8A-F5ED-4187-869F-A2DE5F6185BF}" dt="2017-10-11T13:33:29.224" v="3035" actId="2696"/>
        <pc:sldMkLst>
          <pc:docMk/>
          <pc:sldMk cId="2338168206" sldId="302"/>
        </pc:sldMkLst>
        <pc:spChg chg="del">
          <ac:chgData name="Marie-Louise Peters" userId="85081cae-4b10-493d-9bf3-f080a9a51eff" providerId="ADAL" clId="{BED18F8A-F5ED-4187-869F-A2DE5F6185BF}" dt="2017-10-11T13:30:06.886" v="2985"/>
          <ac:spMkLst>
            <pc:docMk/>
            <pc:sldMk cId="2338168206" sldId="302"/>
            <ac:spMk id="3" creationId="{7B4368C1-D335-414C-8516-B60E37246E90}"/>
          </ac:spMkLst>
        </pc:spChg>
        <pc:spChg chg="add">
          <ac:chgData name="Marie-Louise Peters" userId="85081cae-4b10-493d-9bf3-f080a9a51eff" providerId="ADAL" clId="{BED18F8A-F5ED-4187-869F-A2DE5F6185BF}" dt="2017-10-11T13:30:06.886" v="2985"/>
          <ac:spMkLst>
            <pc:docMk/>
            <pc:sldMk cId="2338168206" sldId="302"/>
            <ac:spMk id="5" creationId="{BBD80761-6B30-411D-8287-C78B7487B6D2}"/>
          </ac:spMkLst>
        </pc:spChg>
        <pc:spChg chg="add mod">
          <ac:chgData name="Marie-Louise Peters" userId="85081cae-4b10-493d-9bf3-f080a9a51eff" providerId="ADAL" clId="{BED18F8A-F5ED-4187-869F-A2DE5F6185BF}" dt="2017-10-11T13:30:10.660" v="2986" actId="478"/>
          <ac:spMkLst>
            <pc:docMk/>
            <pc:sldMk cId="2338168206" sldId="302"/>
            <ac:spMk id="7" creationId="{D83DB221-A592-43BF-9D85-5F83AEEDF137}"/>
          </ac:spMkLst>
        </pc:spChg>
        <pc:graphicFrameChg chg="add del mod">
          <ac:chgData name="Marie-Louise Peters" userId="85081cae-4b10-493d-9bf3-f080a9a51eff" providerId="ADAL" clId="{BED18F8A-F5ED-4187-869F-A2DE5F6185BF}" dt="2017-10-11T13:30:10.660" v="2986" actId="478"/>
          <ac:graphicFrameMkLst>
            <pc:docMk/>
            <pc:sldMk cId="2338168206" sldId="302"/>
            <ac:graphicFrameMk id="4" creationId="{7F285BB9-DBB5-43E7-B671-5F6814981CD2}"/>
          </ac:graphicFrameMkLst>
        </pc:graphicFrameChg>
      </pc:sldChg>
      <pc:sldChg chg="modSp add del">
        <pc:chgData name="Marie-Louise Peters" userId="85081cae-4b10-493d-9bf3-f080a9a51eff" providerId="ADAL" clId="{BED18F8A-F5ED-4187-869F-A2DE5F6185BF}" dt="2017-10-11T12:43:19.435" v="2771" actId="2696"/>
        <pc:sldMkLst>
          <pc:docMk/>
          <pc:sldMk cId="3660122871" sldId="302"/>
        </pc:sldMkLst>
        <pc:spChg chg="mod">
          <ac:chgData name="Marie-Louise Peters" userId="85081cae-4b10-493d-9bf3-f080a9a51eff" providerId="ADAL" clId="{BED18F8A-F5ED-4187-869F-A2DE5F6185BF}" dt="2017-10-11T12:41:33.368" v="2766" actId="6549"/>
          <ac:spMkLst>
            <pc:docMk/>
            <pc:sldMk cId="3660122871" sldId="302"/>
            <ac:spMk id="3" creationId="{DA1CC16F-E6BB-4AAB-B9DB-3BB70441E63F}"/>
          </ac:spMkLst>
        </pc:spChg>
      </pc:sldChg>
      <pc:sldChg chg="addSp delSp modSp add ord">
        <pc:chgData name="Marie-Louise Peters" userId="85081cae-4b10-493d-9bf3-f080a9a51eff" providerId="ADAL" clId="{BED18F8A-F5ED-4187-869F-A2DE5F6185BF}" dt="2017-10-11T14:06:00.002" v="3250"/>
        <pc:sldMkLst>
          <pc:docMk/>
          <pc:sldMk cId="3517891621" sldId="303"/>
        </pc:sldMkLst>
        <pc:spChg chg="mod">
          <ac:chgData name="Marie-Louise Peters" userId="85081cae-4b10-493d-9bf3-f080a9a51eff" providerId="ADAL" clId="{BED18F8A-F5ED-4187-869F-A2DE5F6185BF}" dt="2017-10-11T13:31:59.553" v="3017" actId="20577"/>
          <ac:spMkLst>
            <pc:docMk/>
            <pc:sldMk cId="3517891621" sldId="303"/>
            <ac:spMk id="2" creationId="{DB421DBD-00E3-4419-92F3-D878F34F70A9}"/>
          </ac:spMkLst>
        </pc:spChg>
        <pc:spChg chg="add mod">
          <ac:chgData name="Marie-Louise Peters" userId="85081cae-4b10-493d-9bf3-f080a9a51eff" providerId="ADAL" clId="{BED18F8A-F5ED-4187-869F-A2DE5F6185BF}" dt="2017-10-11T13:32:40.873" v="3024" actId="20577"/>
          <ac:spMkLst>
            <pc:docMk/>
            <pc:sldMk cId="3517891621" sldId="303"/>
            <ac:spMk id="4" creationId="{3C5271DA-9430-4036-857A-195C5147460A}"/>
          </ac:spMkLst>
        </pc:spChg>
        <pc:spChg chg="add mod">
          <ac:chgData name="Marie-Louise Peters" userId="85081cae-4b10-493d-9bf3-f080a9a51eff" providerId="ADAL" clId="{BED18F8A-F5ED-4187-869F-A2DE5F6185BF}" dt="2017-10-11T13:34:09.253" v="3042" actId="1076"/>
          <ac:spMkLst>
            <pc:docMk/>
            <pc:sldMk cId="3517891621" sldId="303"/>
            <ac:spMk id="10" creationId="{350AF1AB-C607-4009-805B-39655012EFB2}"/>
          </ac:spMkLst>
        </pc:spChg>
        <pc:picChg chg="del">
          <ac:chgData name="Marie-Louise Peters" userId="85081cae-4b10-493d-9bf3-f080a9a51eff" providerId="ADAL" clId="{BED18F8A-F5ED-4187-869F-A2DE5F6185BF}" dt="2017-10-11T13:31:36.372" v="2990" actId="478"/>
          <ac:picMkLst>
            <pc:docMk/>
            <pc:sldMk cId="3517891621" sldId="303"/>
            <ac:picMk id="5" creationId="{41C7CB5E-7CD8-49C0-A867-22AEF364EC28}"/>
          </ac:picMkLst>
        </pc:picChg>
        <pc:picChg chg="del">
          <ac:chgData name="Marie-Louise Peters" userId="85081cae-4b10-493d-9bf3-f080a9a51eff" providerId="ADAL" clId="{BED18F8A-F5ED-4187-869F-A2DE5F6185BF}" dt="2017-10-11T13:31:33.016" v="2988" actId="478"/>
          <ac:picMkLst>
            <pc:docMk/>
            <pc:sldMk cId="3517891621" sldId="303"/>
            <ac:picMk id="6" creationId="{A903650F-6AFA-4345-A960-E7D6B4923472}"/>
          </ac:picMkLst>
        </pc:picChg>
        <pc:picChg chg="add mod">
          <ac:chgData name="Marie-Louise Peters" userId="85081cae-4b10-493d-9bf3-f080a9a51eff" providerId="ADAL" clId="{BED18F8A-F5ED-4187-869F-A2DE5F6185BF}" dt="2017-10-11T13:34:05.215" v="3041" actId="1076"/>
          <ac:picMkLst>
            <pc:docMk/>
            <pc:sldMk cId="3517891621" sldId="303"/>
            <ac:picMk id="7" creationId="{BA5F1AEB-E86E-4874-BAEC-F7C4AEA89868}"/>
          </ac:picMkLst>
        </pc:picChg>
        <pc:picChg chg="add mod">
          <ac:chgData name="Marie-Louise Peters" userId="85081cae-4b10-493d-9bf3-f080a9a51eff" providerId="ADAL" clId="{BED18F8A-F5ED-4187-869F-A2DE5F6185BF}" dt="2017-10-11T13:33:17.257" v="3033" actId="1076"/>
          <ac:picMkLst>
            <pc:docMk/>
            <pc:sldMk cId="3517891621" sldId="303"/>
            <ac:picMk id="8" creationId="{D2156452-6ECC-4184-AA9A-DBC2BEBF227D}"/>
          </ac:picMkLst>
        </pc:picChg>
        <pc:picChg chg="del">
          <ac:chgData name="Marie-Louise Peters" userId="85081cae-4b10-493d-9bf3-f080a9a51eff" providerId="ADAL" clId="{BED18F8A-F5ED-4187-869F-A2DE5F6185BF}" dt="2017-10-11T13:31:34.665" v="2989" actId="478"/>
          <ac:picMkLst>
            <pc:docMk/>
            <pc:sldMk cId="3517891621" sldId="303"/>
            <ac:picMk id="9" creationId="{032590B6-6706-43EE-984B-D282C4A35729}"/>
          </ac:picMkLst>
        </pc:picChg>
      </pc:sldChg>
      <pc:sldChg chg="addSp delSp modSp add del">
        <pc:chgData name="Marie-Louise Peters" userId="85081cae-4b10-493d-9bf3-f080a9a51eff" providerId="ADAL" clId="{BED18F8A-F5ED-4187-869F-A2DE5F6185BF}" dt="2017-10-11T13:32:19.917" v="3022" actId="2696"/>
        <pc:sldMkLst>
          <pc:docMk/>
          <pc:sldMk cId="870009811" sldId="304"/>
        </pc:sldMkLst>
        <pc:spChg chg="add mod">
          <ac:chgData name="Marie-Louise Peters" userId="85081cae-4b10-493d-9bf3-f080a9a51eff" providerId="ADAL" clId="{BED18F8A-F5ED-4187-869F-A2DE5F6185BF}" dt="2017-10-11T13:32:11.875" v="3021" actId="478"/>
          <ac:spMkLst>
            <pc:docMk/>
            <pc:sldMk cId="870009811" sldId="304"/>
            <ac:spMk id="4" creationId="{841F951B-2AB0-44B0-9EDA-5077E490FF8B}"/>
          </ac:spMkLst>
        </pc:spChg>
        <pc:picChg chg="del">
          <ac:chgData name="Marie-Louise Peters" userId="85081cae-4b10-493d-9bf3-f080a9a51eff" providerId="ADAL" clId="{BED18F8A-F5ED-4187-869F-A2DE5F6185BF}" dt="2017-10-11T13:32:11.875" v="3021" actId="478"/>
          <ac:picMkLst>
            <pc:docMk/>
            <pc:sldMk cId="870009811" sldId="304"/>
            <ac:picMk id="5" creationId="{41C7CB5E-7CD8-49C0-A867-22AEF364EC28}"/>
          </ac:picMkLst>
        </pc:picChg>
        <pc:picChg chg="del">
          <ac:chgData name="Marie-Louise Peters" userId="85081cae-4b10-493d-9bf3-f080a9a51eff" providerId="ADAL" clId="{BED18F8A-F5ED-4187-869F-A2DE5F6185BF}" dt="2017-10-11T13:32:10.060" v="3020" actId="478"/>
          <ac:picMkLst>
            <pc:docMk/>
            <pc:sldMk cId="870009811" sldId="304"/>
            <ac:picMk id="6" creationId="{A903650F-6AFA-4345-A960-E7D6B4923472}"/>
          </ac:picMkLst>
        </pc:picChg>
        <pc:picChg chg="del">
          <ac:chgData name="Marie-Louise Peters" userId="85081cae-4b10-493d-9bf3-f080a9a51eff" providerId="ADAL" clId="{BED18F8A-F5ED-4187-869F-A2DE5F6185BF}" dt="2017-10-11T13:32:08.548" v="3019" actId="478"/>
          <ac:picMkLst>
            <pc:docMk/>
            <pc:sldMk cId="870009811" sldId="304"/>
            <ac:picMk id="9" creationId="{032590B6-6706-43EE-984B-D282C4A35729}"/>
          </ac:picMkLst>
        </pc:picChg>
      </pc:sldChg>
      <pc:sldChg chg="add del">
        <pc:chgData name="Marie-Louise Peters" userId="85081cae-4b10-493d-9bf3-f080a9a51eff" providerId="ADAL" clId="{BED18F8A-F5ED-4187-869F-A2DE5F6185BF}" dt="2017-10-11T14:01:40.695" v="3110" actId="2696"/>
        <pc:sldMkLst>
          <pc:docMk/>
          <pc:sldMk cId="1444407820" sldId="304"/>
        </pc:sldMkLst>
      </pc:sldChg>
      <pc:sldChg chg="modSp add">
        <pc:chgData name="Marie-Louise Peters" userId="85081cae-4b10-493d-9bf3-f080a9a51eff" providerId="ADAL" clId="{BED18F8A-F5ED-4187-869F-A2DE5F6185BF}" dt="2017-10-11T14:04:04.202" v="3227" actId="20577"/>
        <pc:sldMkLst>
          <pc:docMk/>
          <pc:sldMk cId="454908025" sldId="305"/>
        </pc:sldMkLst>
        <pc:spChg chg="mod">
          <ac:chgData name="Marie-Louise Peters" userId="85081cae-4b10-493d-9bf3-f080a9a51eff" providerId="ADAL" clId="{BED18F8A-F5ED-4187-869F-A2DE5F6185BF}" dt="2017-10-11T14:01:27.359" v="3107" actId="20577"/>
          <ac:spMkLst>
            <pc:docMk/>
            <pc:sldMk cId="454908025" sldId="305"/>
            <ac:spMk id="2" creationId="{172508BC-4C09-4B3F-A9F6-099D8A559650}"/>
          </ac:spMkLst>
        </pc:spChg>
        <pc:spChg chg="mod">
          <ac:chgData name="Marie-Louise Peters" userId="85081cae-4b10-493d-9bf3-f080a9a51eff" providerId="ADAL" clId="{BED18F8A-F5ED-4187-869F-A2DE5F6185BF}" dt="2017-10-11T14:04:04.202" v="3227" actId="20577"/>
          <ac:spMkLst>
            <pc:docMk/>
            <pc:sldMk cId="454908025" sldId="305"/>
            <ac:spMk id="3" creationId="{5FA1BC74-8574-423C-9164-E1E7960EFFA3}"/>
          </ac:spMkLst>
        </pc:spChg>
      </pc:sldChg>
      <pc:sldChg chg="add del">
        <pc:chgData name="Marie-Louise Peters" userId="85081cae-4b10-493d-9bf3-f080a9a51eff" providerId="ADAL" clId="{BED18F8A-F5ED-4187-869F-A2DE5F6185BF}" dt="2017-10-11T14:01:11.440" v="3104" actId="2696"/>
        <pc:sldMkLst>
          <pc:docMk/>
          <pc:sldMk cId="2606605929" sldId="305"/>
        </pc:sldMkLst>
      </pc:sldChg>
      <pc:sldChg chg="add del">
        <pc:chgData name="Marie-Louise Peters" userId="85081cae-4b10-493d-9bf3-f080a9a51eff" providerId="ADAL" clId="{BED18F8A-F5ED-4187-869F-A2DE5F6185BF}" dt="2017-10-11T14:01:37.445" v="3109"/>
        <pc:sldMkLst>
          <pc:docMk/>
          <pc:sldMk cId="827976239" sldId="306"/>
        </pc:sldMkLst>
      </pc:sldChg>
      <pc:sldMasterChg chg="modSldLayout">
        <pc:chgData name="Marie-Louise Peters" userId="85081cae-4b10-493d-9bf3-f080a9a51eff" providerId="ADAL" clId="{BED18F8A-F5ED-4187-869F-A2DE5F6185BF}" dt="2017-10-11T13:55:39.647" v="3092"/>
        <pc:sldMasterMkLst>
          <pc:docMk/>
          <pc:sldMasterMk cId="3738757594" sldId="2147483672"/>
        </pc:sldMasterMkLst>
        <pc:sldLayoutChg chg="setBg">
          <pc:chgData name="Marie-Louise Peters" userId="85081cae-4b10-493d-9bf3-f080a9a51eff" providerId="ADAL" clId="{BED18F8A-F5ED-4187-869F-A2DE5F6185BF}" dt="2017-10-11T13:55:39.647" v="3092"/>
          <pc:sldLayoutMkLst>
            <pc:docMk/>
            <pc:sldMasterMk cId="3738757594" sldId="2147483672"/>
            <pc:sldLayoutMk cId="1248137059" sldId="214748367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www.stomavereniging.nl/leven-met-een-stoma/irrigeren/" TargetMode="External"/><Relationship Id="rId7" Type="http://schemas.openxmlformats.org/officeDocument/2006/relationships/hyperlink" Target="https://www.stomavereniging.nl/leven-met-een-stoma/hoe-verzorg-ik-mijn-stoma/urinestoma-verzorgen-2/tweedelig-urinestoma-verzorgen/" TargetMode="External"/><Relationship Id="rId2" Type="http://schemas.openxmlformats.org/officeDocument/2006/relationships/hyperlink" Target="https://www.stomavereniging.nl/leven-met-een-stoma/hoe-verzorg-ik-mijn-stoma/colostoma-verzorgen/tweedelig-colostoma-verzorgen/" TargetMode="External"/><Relationship Id="rId1" Type="http://schemas.openxmlformats.org/officeDocument/2006/relationships/hyperlink" Target="https://www.stomavereniging.nl/leven-met-een-stoma/hoe-verzorg-ik-mijn-stoma/colostoma-verzorgen/eendelig-colostoma-verzorgen/" TargetMode="External"/><Relationship Id="rId6" Type="http://schemas.openxmlformats.org/officeDocument/2006/relationships/hyperlink" Target="https://www.stomavereniging.nl/leven-met-een-stoma/hoe-verzorg-ik-mijn-stoma/urinestoma-verzorgen-2/urinestoma-verzorgen/" TargetMode="External"/><Relationship Id="rId5" Type="http://schemas.openxmlformats.org/officeDocument/2006/relationships/hyperlink" Target="https://www.stomavereniging.nl/leven-met-een-stoma/hoe-verzorg-ik-mijn-stoma/ileostoma-verzorgen/tweedelig-ileostoma-verzorgen/" TargetMode="External"/><Relationship Id="rId4" Type="http://schemas.openxmlformats.org/officeDocument/2006/relationships/hyperlink" Target="https://www.stomavereniging.nl/leven-met-een-stoma/hoe-verzorg-ik-mijn-stoma/ileostoma-verzorgen/eendelig-ileostoma-verzorgen/" TargetMode="Externa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060F1-46F6-45E9-BC50-D9D93F8F31AD}" type="doc">
      <dgm:prSet loTypeId="urn:microsoft.com/office/officeart/2005/8/layout/vList2" loCatId="Inbox" qsTypeId="urn:microsoft.com/office/officeart/2005/8/quickstyle/simple1" qsCatId="simple" csTypeId="urn:microsoft.com/office/officeart/2005/8/colors/ColorSchemeForSuggestions" csCatId="other"/>
      <dgm:spPr/>
      <dgm:t>
        <a:bodyPr/>
        <a:lstStyle/>
        <a:p>
          <a:endParaRPr lang="en-US"/>
        </a:p>
      </dgm:t>
    </dgm:pt>
    <dgm:pt modelId="{7E3634D5-2919-4A1C-BC77-DF26E77331F5}">
      <dgm:prSet/>
      <dgm:spPr/>
      <dgm:t>
        <a:bodyPr/>
        <a:lstStyle/>
        <a:p>
          <a:r>
            <a:rPr lang="nl-NL"/>
            <a:t>Bij de verzorging van een stoma is het belangrijk dat:</a:t>
          </a:r>
          <a:endParaRPr lang="en-US"/>
        </a:p>
      </dgm:t>
    </dgm:pt>
    <dgm:pt modelId="{21DC730B-6F21-4CFD-A68F-5B12986B04F1}" type="parTrans" cxnId="{C458BA02-DE7B-4F2D-97C0-9E2C776F6FA5}">
      <dgm:prSet/>
      <dgm:spPr/>
      <dgm:t>
        <a:bodyPr/>
        <a:lstStyle/>
        <a:p>
          <a:endParaRPr lang="en-US"/>
        </a:p>
      </dgm:t>
    </dgm:pt>
    <dgm:pt modelId="{85B324AF-E48F-4218-8AA6-6646F4360732}" type="sibTrans" cxnId="{C458BA02-DE7B-4F2D-97C0-9E2C776F6FA5}">
      <dgm:prSet/>
      <dgm:spPr/>
      <dgm:t>
        <a:bodyPr/>
        <a:lstStyle/>
        <a:p>
          <a:endParaRPr lang="en-US"/>
        </a:p>
      </dgm:t>
    </dgm:pt>
    <dgm:pt modelId="{4A53F816-5355-42E6-8628-622E2C2F8B3F}">
      <dgm:prSet/>
      <dgm:spPr/>
      <dgm:t>
        <a:bodyPr/>
        <a:lstStyle/>
        <a:p>
          <a:r>
            <a:rPr lang="nl-NL"/>
            <a:t>Het goed passend stomamateriaal </a:t>
          </a:r>
          <a:endParaRPr lang="en-US"/>
        </a:p>
      </dgm:t>
    </dgm:pt>
    <dgm:pt modelId="{881F0981-5E2F-4642-90B1-940C3ECC01AE}" type="parTrans" cxnId="{E4F473B3-42C8-4EA3-9957-183B54A0DB00}">
      <dgm:prSet/>
      <dgm:spPr/>
      <dgm:t>
        <a:bodyPr/>
        <a:lstStyle/>
        <a:p>
          <a:endParaRPr lang="en-US"/>
        </a:p>
      </dgm:t>
    </dgm:pt>
    <dgm:pt modelId="{CAE517C6-B3F8-4AB4-82E2-31B2F9B13690}" type="sibTrans" cxnId="{E4F473B3-42C8-4EA3-9957-183B54A0DB00}">
      <dgm:prSet/>
      <dgm:spPr/>
      <dgm:t>
        <a:bodyPr/>
        <a:lstStyle/>
        <a:p>
          <a:endParaRPr lang="en-US"/>
        </a:p>
      </dgm:t>
    </dgm:pt>
    <dgm:pt modelId="{CE85CBFF-7DCA-48C5-A54A-2AA1D6DC722F}">
      <dgm:prSet/>
      <dgm:spPr/>
      <dgm:t>
        <a:bodyPr/>
        <a:lstStyle/>
        <a:p>
          <a:r>
            <a:rPr lang="nl-NL"/>
            <a:t>Het stomamateriaal op de goede manier is bevestigt</a:t>
          </a:r>
          <a:endParaRPr lang="en-US"/>
        </a:p>
      </dgm:t>
    </dgm:pt>
    <dgm:pt modelId="{883DC883-637D-4A55-AB27-F82BCE8E0C67}" type="parTrans" cxnId="{ABEEA445-3B3D-4E65-8258-05F6EE9CBC6A}">
      <dgm:prSet/>
      <dgm:spPr/>
      <dgm:t>
        <a:bodyPr/>
        <a:lstStyle/>
        <a:p>
          <a:endParaRPr lang="en-US"/>
        </a:p>
      </dgm:t>
    </dgm:pt>
    <dgm:pt modelId="{80CF3082-6178-41FE-BA8D-F0AF62581D12}" type="sibTrans" cxnId="{ABEEA445-3B3D-4E65-8258-05F6EE9CBC6A}">
      <dgm:prSet/>
      <dgm:spPr/>
      <dgm:t>
        <a:bodyPr/>
        <a:lstStyle/>
        <a:p>
          <a:endParaRPr lang="en-US"/>
        </a:p>
      </dgm:t>
    </dgm:pt>
    <dgm:pt modelId="{3732FCEB-0EA0-4EE2-8C84-A0C0C5F10D40}">
      <dgm:prSet/>
      <dgm:spPr/>
      <dgm:t>
        <a:bodyPr/>
        <a:lstStyle/>
        <a:p>
          <a:r>
            <a:rPr lang="nl-NL"/>
            <a:t>Voor goede hygiëne is gezorgt</a:t>
          </a:r>
          <a:endParaRPr lang="en-US"/>
        </a:p>
      </dgm:t>
    </dgm:pt>
    <dgm:pt modelId="{F34DB507-2823-4AE2-9CE0-0EBFB0D979A8}" type="parTrans" cxnId="{B05BEC0B-A4B0-4ED0-89B2-250236E78A9D}">
      <dgm:prSet/>
      <dgm:spPr/>
      <dgm:t>
        <a:bodyPr/>
        <a:lstStyle/>
        <a:p>
          <a:endParaRPr lang="en-US"/>
        </a:p>
      </dgm:t>
    </dgm:pt>
    <dgm:pt modelId="{CE04E82F-FC95-45EC-B0CD-DFB5AA1D9C0B}" type="sibTrans" cxnId="{B05BEC0B-A4B0-4ED0-89B2-250236E78A9D}">
      <dgm:prSet/>
      <dgm:spPr/>
      <dgm:t>
        <a:bodyPr/>
        <a:lstStyle/>
        <a:p>
          <a:endParaRPr lang="en-US"/>
        </a:p>
      </dgm:t>
    </dgm:pt>
    <dgm:pt modelId="{76DB49FA-097F-4A39-8D43-2A1F6BE7F11B}">
      <dgm:prSet/>
      <dgm:spPr/>
      <dgm:t>
        <a:bodyPr/>
        <a:lstStyle/>
        <a:p>
          <a:r>
            <a:rPr lang="nl-NL"/>
            <a:t>Tijdig problemen met en rond de stoma worden herkent. </a:t>
          </a:r>
          <a:endParaRPr lang="en-US"/>
        </a:p>
      </dgm:t>
    </dgm:pt>
    <dgm:pt modelId="{D0EB73BC-1DD7-4434-99F8-DB60CE2352B1}" type="parTrans" cxnId="{D9EEC394-CCED-4CCF-84C0-384394266ACF}">
      <dgm:prSet/>
      <dgm:spPr/>
      <dgm:t>
        <a:bodyPr/>
        <a:lstStyle/>
        <a:p>
          <a:endParaRPr lang="en-US"/>
        </a:p>
      </dgm:t>
    </dgm:pt>
    <dgm:pt modelId="{CC9C2A23-DFCA-43A2-A9B9-8927F7E90E30}" type="sibTrans" cxnId="{D9EEC394-CCED-4CCF-84C0-384394266ACF}">
      <dgm:prSet/>
      <dgm:spPr/>
      <dgm:t>
        <a:bodyPr/>
        <a:lstStyle/>
        <a:p>
          <a:endParaRPr lang="en-US"/>
        </a:p>
      </dgm:t>
    </dgm:pt>
    <dgm:pt modelId="{6DC6F19C-CF36-4A93-BAB0-62A95868CB0B}">
      <dgm:prSet/>
      <dgm:spPr/>
      <dgm:t>
        <a:bodyPr/>
        <a:lstStyle/>
        <a:p>
          <a:r>
            <a:rPr lang="nl-NL" dirty="0"/>
            <a:t>De verdere verzorging hangt af van het soort stoma: </a:t>
          </a:r>
          <a:endParaRPr lang="en-US" dirty="0"/>
        </a:p>
      </dgm:t>
    </dgm:pt>
    <dgm:pt modelId="{80D68FF9-41F9-44C7-9BD0-02487D067A9F}" type="parTrans" cxnId="{BBD01DCF-9CDD-4361-9B92-7B6C0B72FD13}">
      <dgm:prSet/>
      <dgm:spPr/>
      <dgm:t>
        <a:bodyPr/>
        <a:lstStyle/>
        <a:p>
          <a:endParaRPr lang="en-US"/>
        </a:p>
      </dgm:t>
    </dgm:pt>
    <dgm:pt modelId="{5A8BE725-C1FF-4D1C-AD54-1F4AD42642DF}" type="sibTrans" cxnId="{BBD01DCF-9CDD-4361-9B92-7B6C0B72FD13}">
      <dgm:prSet/>
      <dgm:spPr/>
      <dgm:t>
        <a:bodyPr/>
        <a:lstStyle/>
        <a:p>
          <a:endParaRPr lang="en-US"/>
        </a:p>
      </dgm:t>
    </dgm:pt>
    <dgm:pt modelId="{7FD7D91D-577D-43C1-A7CE-CF4BA0FEA554}">
      <dgm:prSet/>
      <dgm:spPr/>
      <dgm:t>
        <a:bodyPr/>
        <a:lstStyle/>
        <a:p>
          <a:r>
            <a:rPr lang="nl-NL">
              <a:hlinkClick xmlns:r="http://schemas.openxmlformats.org/officeDocument/2006/relationships" r:id="rId1"/>
            </a:rPr>
            <a:t>Colostoma eendelig</a:t>
          </a:r>
          <a:endParaRPr lang="en-US"/>
        </a:p>
      </dgm:t>
    </dgm:pt>
    <dgm:pt modelId="{B9089455-29BE-4CE7-9CD1-8E3665C3C15F}" type="parTrans" cxnId="{719611E9-D51E-432B-9B15-88D6853844B0}">
      <dgm:prSet/>
      <dgm:spPr/>
      <dgm:t>
        <a:bodyPr/>
        <a:lstStyle/>
        <a:p>
          <a:endParaRPr lang="en-US"/>
        </a:p>
      </dgm:t>
    </dgm:pt>
    <dgm:pt modelId="{6FCF00D7-48D2-412F-B929-AB2542D24AFB}" type="sibTrans" cxnId="{719611E9-D51E-432B-9B15-88D6853844B0}">
      <dgm:prSet/>
      <dgm:spPr/>
      <dgm:t>
        <a:bodyPr/>
        <a:lstStyle/>
        <a:p>
          <a:endParaRPr lang="en-US"/>
        </a:p>
      </dgm:t>
    </dgm:pt>
    <dgm:pt modelId="{6A5FB7C8-1263-4CAB-BAAD-9919B92E2557}">
      <dgm:prSet/>
      <dgm:spPr/>
      <dgm:t>
        <a:bodyPr/>
        <a:lstStyle/>
        <a:p>
          <a:r>
            <a:rPr lang="nl-NL">
              <a:hlinkClick xmlns:r="http://schemas.openxmlformats.org/officeDocument/2006/relationships" r:id="rId2"/>
            </a:rPr>
            <a:t>Colostoma tweedelig</a:t>
          </a:r>
          <a:endParaRPr lang="en-US"/>
        </a:p>
      </dgm:t>
    </dgm:pt>
    <dgm:pt modelId="{6DAB77A8-EC50-4520-8C90-894FA2630812}" type="parTrans" cxnId="{23F343E6-4B14-4F48-8205-0BF7B70CB5DD}">
      <dgm:prSet/>
      <dgm:spPr/>
      <dgm:t>
        <a:bodyPr/>
        <a:lstStyle/>
        <a:p>
          <a:endParaRPr lang="en-US"/>
        </a:p>
      </dgm:t>
    </dgm:pt>
    <dgm:pt modelId="{0BA8749E-6EDE-40AD-A8ED-58A81AA4CDB6}" type="sibTrans" cxnId="{23F343E6-4B14-4F48-8205-0BF7B70CB5DD}">
      <dgm:prSet/>
      <dgm:spPr/>
      <dgm:t>
        <a:bodyPr/>
        <a:lstStyle/>
        <a:p>
          <a:endParaRPr lang="en-US"/>
        </a:p>
      </dgm:t>
    </dgm:pt>
    <dgm:pt modelId="{5C8ACB1B-A0DE-48C9-B296-974F8FC5C5F9}">
      <dgm:prSet/>
      <dgm:spPr/>
      <dgm:t>
        <a:bodyPr/>
        <a:lstStyle/>
        <a:p>
          <a:r>
            <a:rPr lang="nl-NL">
              <a:hlinkClick xmlns:r="http://schemas.openxmlformats.org/officeDocument/2006/relationships" r:id="rId3"/>
            </a:rPr>
            <a:t>Colostoma irrigeren</a:t>
          </a:r>
          <a:endParaRPr lang="en-US"/>
        </a:p>
      </dgm:t>
    </dgm:pt>
    <dgm:pt modelId="{7C37B181-030C-4145-91FD-4AF40C3349C2}" type="parTrans" cxnId="{4EB2E93B-EF46-4B03-BB62-B6F140147FC7}">
      <dgm:prSet/>
      <dgm:spPr/>
      <dgm:t>
        <a:bodyPr/>
        <a:lstStyle/>
        <a:p>
          <a:endParaRPr lang="en-US"/>
        </a:p>
      </dgm:t>
    </dgm:pt>
    <dgm:pt modelId="{CE2AD47B-D08A-4675-9116-DF7544D71024}" type="sibTrans" cxnId="{4EB2E93B-EF46-4B03-BB62-B6F140147FC7}">
      <dgm:prSet/>
      <dgm:spPr/>
      <dgm:t>
        <a:bodyPr/>
        <a:lstStyle/>
        <a:p>
          <a:endParaRPr lang="en-US"/>
        </a:p>
      </dgm:t>
    </dgm:pt>
    <dgm:pt modelId="{DA918725-26D4-43B3-B664-BC6B0AFFDF8A}">
      <dgm:prSet/>
      <dgm:spPr/>
      <dgm:t>
        <a:bodyPr/>
        <a:lstStyle/>
        <a:p>
          <a:r>
            <a:rPr lang="nl-NL">
              <a:hlinkClick xmlns:r="http://schemas.openxmlformats.org/officeDocument/2006/relationships" r:id="rId4"/>
            </a:rPr>
            <a:t>Ileostoma eendelig</a:t>
          </a:r>
          <a:endParaRPr lang="en-US"/>
        </a:p>
      </dgm:t>
    </dgm:pt>
    <dgm:pt modelId="{CE570B6D-FBC2-4DCC-B1C5-029A665D1CB1}" type="parTrans" cxnId="{1D9CFC1F-7AFB-4FF8-86EE-93773A680207}">
      <dgm:prSet/>
      <dgm:spPr/>
      <dgm:t>
        <a:bodyPr/>
        <a:lstStyle/>
        <a:p>
          <a:endParaRPr lang="en-US"/>
        </a:p>
      </dgm:t>
    </dgm:pt>
    <dgm:pt modelId="{DE54AC98-1A87-4E31-A065-DE2E83151874}" type="sibTrans" cxnId="{1D9CFC1F-7AFB-4FF8-86EE-93773A680207}">
      <dgm:prSet/>
      <dgm:spPr/>
      <dgm:t>
        <a:bodyPr/>
        <a:lstStyle/>
        <a:p>
          <a:endParaRPr lang="en-US"/>
        </a:p>
      </dgm:t>
    </dgm:pt>
    <dgm:pt modelId="{EE58374F-96E9-419B-8723-C6610CF66CEE}">
      <dgm:prSet/>
      <dgm:spPr/>
      <dgm:t>
        <a:bodyPr/>
        <a:lstStyle/>
        <a:p>
          <a:r>
            <a:rPr lang="nl-NL">
              <a:hlinkClick xmlns:r="http://schemas.openxmlformats.org/officeDocument/2006/relationships" r:id="rId5"/>
            </a:rPr>
            <a:t>Ileostoma tweedelig</a:t>
          </a:r>
          <a:endParaRPr lang="en-US"/>
        </a:p>
      </dgm:t>
    </dgm:pt>
    <dgm:pt modelId="{5E1720E4-F198-43E3-B49F-FABBF66B8192}" type="parTrans" cxnId="{2D829C37-3333-40A4-8C57-35A01A75C9C3}">
      <dgm:prSet/>
      <dgm:spPr/>
      <dgm:t>
        <a:bodyPr/>
        <a:lstStyle/>
        <a:p>
          <a:endParaRPr lang="en-US"/>
        </a:p>
      </dgm:t>
    </dgm:pt>
    <dgm:pt modelId="{DDBE3869-43CB-4B01-AF32-3AC93048DA67}" type="sibTrans" cxnId="{2D829C37-3333-40A4-8C57-35A01A75C9C3}">
      <dgm:prSet/>
      <dgm:spPr/>
      <dgm:t>
        <a:bodyPr/>
        <a:lstStyle/>
        <a:p>
          <a:endParaRPr lang="en-US"/>
        </a:p>
      </dgm:t>
    </dgm:pt>
    <dgm:pt modelId="{68845CC3-BEC8-447D-BF91-B5D10BD127A0}">
      <dgm:prSet/>
      <dgm:spPr/>
      <dgm:t>
        <a:bodyPr/>
        <a:lstStyle/>
        <a:p>
          <a:r>
            <a:rPr lang="nl-NL">
              <a:hlinkClick xmlns:r="http://schemas.openxmlformats.org/officeDocument/2006/relationships" r:id="rId6"/>
            </a:rPr>
            <a:t>Urinestoma eendelig</a:t>
          </a:r>
          <a:endParaRPr lang="en-US"/>
        </a:p>
      </dgm:t>
    </dgm:pt>
    <dgm:pt modelId="{3E3D980D-28EB-4C11-AE8E-93CF3F08A070}" type="parTrans" cxnId="{2E7AE419-A936-4570-9165-DE7C8B365B43}">
      <dgm:prSet/>
      <dgm:spPr/>
      <dgm:t>
        <a:bodyPr/>
        <a:lstStyle/>
        <a:p>
          <a:endParaRPr lang="en-US"/>
        </a:p>
      </dgm:t>
    </dgm:pt>
    <dgm:pt modelId="{4FEC842D-A1A0-44D3-8159-997548B181E2}" type="sibTrans" cxnId="{2E7AE419-A936-4570-9165-DE7C8B365B43}">
      <dgm:prSet/>
      <dgm:spPr/>
      <dgm:t>
        <a:bodyPr/>
        <a:lstStyle/>
        <a:p>
          <a:endParaRPr lang="en-US"/>
        </a:p>
      </dgm:t>
    </dgm:pt>
    <dgm:pt modelId="{B281A175-EC8F-4BEA-BAC3-54B6BCE53706}">
      <dgm:prSet/>
      <dgm:spPr/>
      <dgm:t>
        <a:bodyPr/>
        <a:lstStyle/>
        <a:p>
          <a:r>
            <a:rPr lang="nl-NL">
              <a:hlinkClick xmlns:r="http://schemas.openxmlformats.org/officeDocument/2006/relationships" r:id="rId7"/>
            </a:rPr>
            <a:t>Urinestoma tweedelig</a:t>
          </a:r>
          <a:endParaRPr lang="en-US"/>
        </a:p>
      </dgm:t>
    </dgm:pt>
    <dgm:pt modelId="{11800356-5E0C-4B53-8972-F6EC962F7338}" type="parTrans" cxnId="{C860FD8B-5BE7-4CEC-ACF6-87066D5DBE10}">
      <dgm:prSet/>
      <dgm:spPr/>
      <dgm:t>
        <a:bodyPr/>
        <a:lstStyle/>
        <a:p>
          <a:endParaRPr lang="en-US"/>
        </a:p>
      </dgm:t>
    </dgm:pt>
    <dgm:pt modelId="{1049FCE4-7B3A-4106-B915-C497CBC57578}" type="sibTrans" cxnId="{C860FD8B-5BE7-4CEC-ACF6-87066D5DBE10}">
      <dgm:prSet/>
      <dgm:spPr/>
      <dgm:t>
        <a:bodyPr/>
        <a:lstStyle/>
        <a:p>
          <a:endParaRPr lang="en-US"/>
        </a:p>
      </dgm:t>
    </dgm:pt>
    <dgm:pt modelId="{51C18116-6585-463C-AFB8-0559E33E8C1C}" type="pres">
      <dgm:prSet presAssocID="{B87060F1-46F6-45E9-BC50-D9D93F8F31AD}" presName="linear" presStyleCnt="0">
        <dgm:presLayoutVars>
          <dgm:animLvl val="lvl"/>
          <dgm:resizeHandles val="exact"/>
        </dgm:presLayoutVars>
      </dgm:prSet>
      <dgm:spPr/>
      <dgm:t>
        <a:bodyPr/>
        <a:lstStyle/>
        <a:p>
          <a:endParaRPr lang="nl-NL"/>
        </a:p>
      </dgm:t>
    </dgm:pt>
    <dgm:pt modelId="{F9F21071-4CB9-48E3-9EB7-92F97A9CA129}" type="pres">
      <dgm:prSet presAssocID="{7E3634D5-2919-4A1C-BC77-DF26E77331F5}" presName="parentText" presStyleLbl="node1" presStyleIdx="0" presStyleCnt="2">
        <dgm:presLayoutVars>
          <dgm:chMax val="0"/>
          <dgm:bulletEnabled val="1"/>
        </dgm:presLayoutVars>
      </dgm:prSet>
      <dgm:spPr/>
      <dgm:t>
        <a:bodyPr/>
        <a:lstStyle/>
        <a:p>
          <a:endParaRPr lang="nl-NL"/>
        </a:p>
      </dgm:t>
    </dgm:pt>
    <dgm:pt modelId="{F3D3CBBB-B171-40CD-87AF-D0DE53FDF19E}" type="pres">
      <dgm:prSet presAssocID="{7E3634D5-2919-4A1C-BC77-DF26E77331F5}" presName="childText" presStyleLbl="revTx" presStyleIdx="0" presStyleCnt="2">
        <dgm:presLayoutVars>
          <dgm:bulletEnabled val="1"/>
        </dgm:presLayoutVars>
      </dgm:prSet>
      <dgm:spPr/>
      <dgm:t>
        <a:bodyPr/>
        <a:lstStyle/>
        <a:p>
          <a:endParaRPr lang="nl-NL"/>
        </a:p>
      </dgm:t>
    </dgm:pt>
    <dgm:pt modelId="{5342FA0D-293A-4B9E-B1E4-82CAB86E9F73}" type="pres">
      <dgm:prSet presAssocID="{6DC6F19C-CF36-4A93-BAB0-62A95868CB0B}" presName="parentText" presStyleLbl="node1" presStyleIdx="1" presStyleCnt="2">
        <dgm:presLayoutVars>
          <dgm:chMax val="0"/>
          <dgm:bulletEnabled val="1"/>
        </dgm:presLayoutVars>
      </dgm:prSet>
      <dgm:spPr/>
      <dgm:t>
        <a:bodyPr/>
        <a:lstStyle/>
        <a:p>
          <a:endParaRPr lang="nl-NL"/>
        </a:p>
      </dgm:t>
    </dgm:pt>
    <dgm:pt modelId="{AE03FAA1-E8FD-4A32-BD8C-04FEAC8B4098}" type="pres">
      <dgm:prSet presAssocID="{6DC6F19C-CF36-4A93-BAB0-62A95868CB0B}" presName="childText" presStyleLbl="revTx" presStyleIdx="1" presStyleCnt="2">
        <dgm:presLayoutVars>
          <dgm:bulletEnabled val="1"/>
        </dgm:presLayoutVars>
      </dgm:prSet>
      <dgm:spPr/>
      <dgm:t>
        <a:bodyPr/>
        <a:lstStyle/>
        <a:p>
          <a:endParaRPr lang="nl-NL"/>
        </a:p>
      </dgm:t>
    </dgm:pt>
  </dgm:ptLst>
  <dgm:cxnLst>
    <dgm:cxn modelId="{C458BA02-DE7B-4F2D-97C0-9E2C776F6FA5}" srcId="{B87060F1-46F6-45E9-BC50-D9D93F8F31AD}" destId="{7E3634D5-2919-4A1C-BC77-DF26E77331F5}" srcOrd="0" destOrd="0" parTransId="{21DC730B-6F21-4CFD-A68F-5B12986B04F1}" sibTransId="{85B324AF-E48F-4218-8AA6-6646F4360732}"/>
    <dgm:cxn modelId="{6C21F3B4-FE51-4FAD-A161-09712140F4BB}" type="presOf" srcId="{68845CC3-BEC8-447D-BF91-B5D10BD127A0}" destId="{AE03FAA1-E8FD-4A32-BD8C-04FEAC8B4098}" srcOrd="0" destOrd="5" presId="urn:microsoft.com/office/officeart/2005/8/layout/vList2"/>
    <dgm:cxn modelId="{ABEEA445-3B3D-4E65-8258-05F6EE9CBC6A}" srcId="{7E3634D5-2919-4A1C-BC77-DF26E77331F5}" destId="{CE85CBFF-7DCA-48C5-A54A-2AA1D6DC722F}" srcOrd="1" destOrd="0" parTransId="{883DC883-637D-4A55-AB27-F82BCE8E0C67}" sibTransId="{80CF3082-6178-41FE-BA8D-F0AF62581D12}"/>
    <dgm:cxn modelId="{9F8726AD-95DD-4F72-AF82-953259C16602}" type="presOf" srcId="{6A5FB7C8-1263-4CAB-BAAD-9919B92E2557}" destId="{AE03FAA1-E8FD-4A32-BD8C-04FEAC8B4098}" srcOrd="0" destOrd="1" presId="urn:microsoft.com/office/officeart/2005/8/layout/vList2"/>
    <dgm:cxn modelId="{6324C1C1-59F2-4B5D-9E4A-7F71A0BF07C9}" type="presOf" srcId="{DA918725-26D4-43B3-B664-BC6B0AFFDF8A}" destId="{AE03FAA1-E8FD-4A32-BD8C-04FEAC8B4098}" srcOrd="0" destOrd="3" presId="urn:microsoft.com/office/officeart/2005/8/layout/vList2"/>
    <dgm:cxn modelId="{5A9B265A-0548-432F-99BA-EE2893C0E57D}" type="presOf" srcId="{7FD7D91D-577D-43C1-A7CE-CF4BA0FEA554}" destId="{AE03FAA1-E8FD-4A32-BD8C-04FEAC8B4098}" srcOrd="0" destOrd="0" presId="urn:microsoft.com/office/officeart/2005/8/layout/vList2"/>
    <dgm:cxn modelId="{2D829C37-3333-40A4-8C57-35A01A75C9C3}" srcId="{6DC6F19C-CF36-4A93-BAB0-62A95868CB0B}" destId="{EE58374F-96E9-419B-8723-C6610CF66CEE}" srcOrd="4" destOrd="0" parTransId="{5E1720E4-F198-43E3-B49F-FABBF66B8192}" sibTransId="{DDBE3869-43CB-4B01-AF32-3AC93048DA67}"/>
    <dgm:cxn modelId="{1D9CFC1F-7AFB-4FF8-86EE-93773A680207}" srcId="{6DC6F19C-CF36-4A93-BAB0-62A95868CB0B}" destId="{DA918725-26D4-43B3-B664-BC6B0AFFDF8A}" srcOrd="3" destOrd="0" parTransId="{CE570B6D-FBC2-4DCC-B1C5-029A665D1CB1}" sibTransId="{DE54AC98-1A87-4E31-A065-DE2E83151874}"/>
    <dgm:cxn modelId="{21BFB81E-48B6-440B-957D-B641D5C1B60B}" type="presOf" srcId="{B87060F1-46F6-45E9-BC50-D9D93F8F31AD}" destId="{51C18116-6585-463C-AFB8-0559E33E8C1C}" srcOrd="0" destOrd="0" presId="urn:microsoft.com/office/officeart/2005/8/layout/vList2"/>
    <dgm:cxn modelId="{B05BEC0B-A4B0-4ED0-89B2-250236E78A9D}" srcId="{7E3634D5-2919-4A1C-BC77-DF26E77331F5}" destId="{3732FCEB-0EA0-4EE2-8C84-A0C0C5F10D40}" srcOrd="2" destOrd="0" parTransId="{F34DB507-2823-4AE2-9CE0-0EBFB0D979A8}" sibTransId="{CE04E82F-FC95-45EC-B0CD-DFB5AA1D9C0B}"/>
    <dgm:cxn modelId="{9433D758-7162-49C6-8DB1-BCFF26953B42}" type="presOf" srcId="{6DC6F19C-CF36-4A93-BAB0-62A95868CB0B}" destId="{5342FA0D-293A-4B9E-B1E4-82CAB86E9F73}" srcOrd="0" destOrd="0" presId="urn:microsoft.com/office/officeart/2005/8/layout/vList2"/>
    <dgm:cxn modelId="{2650C470-EF55-449D-B989-F8BD140BC25B}" type="presOf" srcId="{76DB49FA-097F-4A39-8D43-2A1F6BE7F11B}" destId="{F3D3CBBB-B171-40CD-87AF-D0DE53FDF19E}" srcOrd="0" destOrd="3" presId="urn:microsoft.com/office/officeart/2005/8/layout/vList2"/>
    <dgm:cxn modelId="{CBCBE331-2E4E-42FF-B5C3-069C4FB59EEC}" type="presOf" srcId="{7E3634D5-2919-4A1C-BC77-DF26E77331F5}" destId="{F9F21071-4CB9-48E3-9EB7-92F97A9CA129}" srcOrd="0" destOrd="0" presId="urn:microsoft.com/office/officeart/2005/8/layout/vList2"/>
    <dgm:cxn modelId="{C860FD8B-5BE7-4CEC-ACF6-87066D5DBE10}" srcId="{6DC6F19C-CF36-4A93-BAB0-62A95868CB0B}" destId="{B281A175-EC8F-4BEA-BAC3-54B6BCE53706}" srcOrd="6" destOrd="0" parTransId="{11800356-5E0C-4B53-8972-F6EC962F7338}" sibTransId="{1049FCE4-7B3A-4106-B915-C497CBC57578}"/>
    <dgm:cxn modelId="{719611E9-D51E-432B-9B15-88D6853844B0}" srcId="{6DC6F19C-CF36-4A93-BAB0-62A95868CB0B}" destId="{7FD7D91D-577D-43C1-A7CE-CF4BA0FEA554}" srcOrd="0" destOrd="0" parTransId="{B9089455-29BE-4CE7-9CD1-8E3665C3C15F}" sibTransId="{6FCF00D7-48D2-412F-B929-AB2542D24AFB}"/>
    <dgm:cxn modelId="{BACBB902-2FAF-4F66-8237-6B36230B1903}" type="presOf" srcId="{EE58374F-96E9-419B-8723-C6610CF66CEE}" destId="{AE03FAA1-E8FD-4A32-BD8C-04FEAC8B4098}" srcOrd="0" destOrd="4" presId="urn:microsoft.com/office/officeart/2005/8/layout/vList2"/>
    <dgm:cxn modelId="{2E7AE419-A936-4570-9165-DE7C8B365B43}" srcId="{6DC6F19C-CF36-4A93-BAB0-62A95868CB0B}" destId="{68845CC3-BEC8-447D-BF91-B5D10BD127A0}" srcOrd="5" destOrd="0" parTransId="{3E3D980D-28EB-4C11-AE8E-93CF3F08A070}" sibTransId="{4FEC842D-A1A0-44D3-8159-997548B181E2}"/>
    <dgm:cxn modelId="{7F489134-2FE6-4D70-BFA1-795C5F0527F8}" type="presOf" srcId="{3732FCEB-0EA0-4EE2-8C84-A0C0C5F10D40}" destId="{F3D3CBBB-B171-40CD-87AF-D0DE53FDF19E}" srcOrd="0" destOrd="2" presId="urn:microsoft.com/office/officeart/2005/8/layout/vList2"/>
    <dgm:cxn modelId="{B4166925-DBC8-4AD3-9EBA-606EE80BE139}" type="presOf" srcId="{B281A175-EC8F-4BEA-BAC3-54B6BCE53706}" destId="{AE03FAA1-E8FD-4A32-BD8C-04FEAC8B4098}" srcOrd="0" destOrd="6" presId="urn:microsoft.com/office/officeart/2005/8/layout/vList2"/>
    <dgm:cxn modelId="{D9EEC394-CCED-4CCF-84C0-384394266ACF}" srcId="{7E3634D5-2919-4A1C-BC77-DF26E77331F5}" destId="{76DB49FA-097F-4A39-8D43-2A1F6BE7F11B}" srcOrd="3" destOrd="0" parTransId="{D0EB73BC-1DD7-4434-99F8-DB60CE2352B1}" sibTransId="{CC9C2A23-DFCA-43A2-A9B9-8927F7E90E30}"/>
    <dgm:cxn modelId="{E4F473B3-42C8-4EA3-9957-183B54A0DB00}" srcId="{7E3634D5-2919-4A1C-BC77-DF26E77331F5}" destId="{4A53F816-5355-42E6-8628-622E2C2F8B3F}" srcOrd="0" destOrd="0" parTransId="{881F0981-5E2F-4642-90B1-940C3ECC01AE}" sibTransId="{CAE517C6-B3F8-4AB4-82E2-31B2F9B13690}"/>
    <dgm:cxn modelId="{9A76FEF9-4370-4241-A88E-90E7456CE8D2}" type="presOf" srcId="{CE85CBFF-7DCA-48C5-A54A-2AA1D6DC722F}" destId="{F3D3CBBB-B171-40CD-87AF-D0DE53FDF19E}" srcOrd="0" destOrd="1" presId="urn:microsoft.com/office/officeart/2005/8/layout/vList2"/>
    <dgm:cxn modelId="{4EB2E93B-EF46-4B03-BB62-B6F140147FC7}" srcId="{6DC6F19C-CF36-4A93-BAB0-62A95868CB0B}" destId="{5C8ACB1B-A0DE-48C9-B296-974F8FC5C5F9}" srcOrd="2" destOrd="0" parTransId="{7C37B181-030C-4145-91FD-4AF40C3349C2}" sibTransId="{CE2AD47B-D08A-4675-9116-DF7544D71024}"/>
    <dgm:cxn modelId="{BBD01DCF-9CDD-4361-9B92-7B6C0B72FD13}" srcId="{B87060F1-46F6-45E9-BC50-D9D93F8F31AD}" destId="{6DC6F19C-CF36-4A93-BAB0-62A95868CB0B}" srcOrd="1" destOrd="0" parTransId="{80D68FF9-41F9-44C7-9BD0-02487D067A9F}" sibTransId="{5A8BE725-C1FF-4D1C-AD54-1F4AD42642DF}"/>
    <dgm:cxn modelId="{94D4DF46-D674-45FD-952F-0C44DD3CD8E5}" type="presOf" srcId="{4A53F816-5355-42E6-8628-622E2C2F8B3F}" destId="{F3D3CBBB-B171-40CD-87AF-D0DE53FDF19E}" srcOrd="0" destOrd="0" presId="urn:microsoft.com/office/officeart/2005/8/layout/vList2"/>
    <dgm:cxn modelId="{699505AC-713A-4350-B03B-545F254A33A9}" type="presOf" srcId="{5C8ACB1B-A0DE-48C9-B296-974F8FC5C5F9}" destId="{AE03FAA1-E8FD-4A32-BD8C-04FEAC8B4098}" srcOrd="0" destOrd="2" presId="urn:microsoft.com/office/officeart/2005/8/layout/vList2"/>
    <dgm:cxn modelId="{23F343E6-4B14-4F48-8205-0BF7B70CB5DD}" srcId="{6DC6F19C-CF36-4A93-BAB0-62A95868CB0B}" destId="{6A5FB7C8-1263-4CAB-BAAD-9919B92E2557}" srcOrd="1" destOrd="0" parTransId="{6DAB77A8-EC50-4520-8C90-894FA2630812}" sibTransId="{0BA8749E-6EDE-40AD-A8ED-58A81AA4CDB6}"/>
    <dgm:cxn modelId="{1793C89E-1F9D-42C2-9DB9-05BDE097629E}" type="presParOf" srcId="{51C18116-6585-463C-AFB8-0559E33E8C1C}" destId="{F9F21071-4CB9-48E3-9EB7-92F97A9CA129}" srcOrd="0" destOrd="0" presId="urn:microsoft.com/office/officeart/2005/8/layout/vList2"/>
    <dgm:cxn modelId="{00E02425-C423-4FF6-9000-A2185E64FAE7}" type="presParOf" srcId="{51C18116-6585-463C-AFB8-0559E33E8C1C}" destId="{F3D3CBBB-B171-40CD-87AF-D0DE53FDF19E}" srcOrd="1" destOrd="0" presId="urn:microsoft.com/office/officeart/2005/8/layout/vList2"/>
    <dgm:cxn modelId="{DDE298FC-A76A-4D4C-AA54-81395D5A3CEF}" type="presParOf" srcId="{51C18116-6585-463C-AFB8-0559E33E8C1C}" destId="{5342FA0D-293A-4B9E-B1E4-82CAB86E9F73}" srcOrd="2" destOrd="0" presId="urn:microsoft.com/office/officeart/2005/8/layout/vList2"/>
    <dgm:cxn modelId="{6708EE25-F1E0-411D-97C9-185CDE378A9A}" type="presParOf" srcId="{51C18116-6585-463C-AFB8-0559E33E8C1C}" destId="{AE03FAA1-E8FD-4A32-BD8C-04FEAC8B409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17122F-F24A-4540-A4DD-377057729011}" type="datetimeFigureOut">
              <a:rPr lang="nl-NL" smtClean="0"/>
              <a:t>24-10-2017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80060C-109D-420C-BD53-AC59AC152EC6}" type="slidenum">
              <a:rPr lang="nl-NL" smtClean="0"/>
              <a:t>‹nr.›</a:t>
            </a:fld>
            <a:endParaRPr lang="nl-NL"/>
          </a:p>
        </p:txBody>
      </p:sp>
    </p:spTree>
    <p:extLst>
      <p:ext uri="{BB962C8B-B14F-4D97-AF65-F5344CB8AC3E}">
        <p14:creationId xmlns:p14="http://schemas.microsoft.com/office/powerpoint/2010/main" val="348731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fonu.nl/artikel/164431.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nfonu.nl/artikel/164431.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nfonu.nl/artikel/164431.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oudere mensen kan een hypo en hyper er anders uitzien. Wees attent op andere klachten, bv delierbeeld</a:t>
            </a:r>
          </a:p>
          <a:p>
            <a:endParaRPr lang="nl-NL" dirty="0"/>
          </a:p>
          <a:p>
            <a:r>
              <a:rPr lang="nl-NL" dirty="0"/>
              <a:t>Filmpje 3.22 minuten</a:t>
            </a:r>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4</a:t>
            </a:fld>
            <a:endParaRPr lang="nl-NL"/>
          </a:p>
        </p:txBody>
      </p:sp>
    </p:spTree>
    <p:extLst>
      <p:ext uri="{BB962C8B-B14F-4D97-AF65-F5344CB8AC3E}">
        <p14:creationId xmlns:p14="http://schemas.microsoft.com/office/powerpoint/2010/main" val="397097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44588" y="685800"/>
            <a:ext cx="4568825" cy="3427413"/>
          </a:xfrm>
          <a:ln/>
        </p:spPr>
      </p:sp>
      <p:sp>
        <p:nvSpPr>
          <p:cNvPr id="64515" name="Rectangle 3"/>
          <p:cNvSpPr>
            <a:spLocks noGrp="1" noChangeArrowheads="1"/>
          </p:cNvSpPr>
          <p:nvPr>
            <p:ph type="body" idx="1"/>
          </p:nvPr>
        </p:nvSpPr>
        <p:spPr>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dirty="0" err="1"/>
              <a:t>Zwart</a:t>
            </a:r>
            <a:r>
              <a:rPr lang="en-US" altLang="nl-NL" dirty="0"/>
              <a:t>: </a:t>
            </a:r>
            <a:r>
              <a:rPr lang="en-US" altLang="nl-NL" dirty="0" err="1"/>
              <a:t>staat</a:t>
            </a:r>
            <a:r>
              <a:rPr lang="en-US" altLang="nl-NL" dirty="0"/>
              <a:t> </a:t>
            </a:r>
            <a:r>
              <a:rPr lang="en-US" altLang="nl-NL" dirty="0" err="1"/>
              <a:t>voor</a:t>
            </a:r>
            <a:r>
              <a:rPr lang="en-US" altLang="nl-NL" dirty="0"/>
              <a:t> </a:t>
            </a:r>
            <a:r>
              <a:rPr lang="en-US" altLang="nl-NL" dirty="0" err="1"/>
              <a:t>necrose</a:t>
            </a:r>
            <a:r>
              <a:rPr lang="en-US" altLang="nl-NL" dirty="0"/>
              <a:t>, </a:t>
            </a:r>
            <a:r>
              <a:rPr lang="en-US" altLang="nl-NL" dirty="0" err="1"/>
              <a:t>dit</a:t>
            </a:r>
            <a:r>
              <a:rPr lang="en-US" altLang="nl-NL" dirty="0"/>
              <a:t> </a:t>
            </a:r>
            <a:r>
              <a:rPr lang="en-US" altLang="nl-NL" dirty="0" err="1"/>
              <a:t>wil</a:t>
            </a:r>
            <a:r>
              <a:rPr lang="en-US" altLang="nl-NL" dirty="0"/>
              <a:t> </a:t>
            </a:r>
            <a:r>
              <a:rPr lang="en-US" altLang="nl-NL" dirty="0" err="1"/>
              <a:t>je</a:t>
            </a:r>
            <a:r>
              <a:rPr lang="en-US" altLang="nl-NL" dirty="0"/>
              <a:t> </a:t>
            </a:r>
            <a:r>
              <a:rPr lang="en-US" altLang="nl-NL" dirty="0" err="1"/>
              <a:t>verwijderen</a:t>
            </a:r>
            <a:endParaRPr lang="en-US" altLang="nl-NL" dirty="0"/>
          </a:p>
          <a:p>
            <a:pPr eaLnBrk="1" hangingPunct="1"/>
            <a:r>
              <a:rPr lang="en-US" altLang="nl-NL" dirty="0" err="1"/>
              <a:t>Geel</a:t>
            </a:r>
            <a:r>
              <a:rPr lang="en-US" altLang="nl-NL" dirty="0"/>
              <a:t>: </a:t>
            </a:r>
            <a:r>
              <a:rPr lang="en-US" altLang="nl-NL" dirty="0" err="1"/>
              <a:t>staat</a:t>
            </a:r>
            <a:r>
              <a:rPr lang="en-US" altLang="nl-NL" dirty="0"/>
              <a:t> </a:t>
            </a:r>
            <a:r>
              <a:rPr lang="en-US" altLang="nl-NL" dirty="0" err="1"/>
              <a:t>voor</a:t>
            </a:r>
            <a:r>
              <a:rPr lang="en-US" altLang="nl-NL" dirty="0"/>
              <a:t> </a:t>
            </a:r>
            <a:r>
              <a:rPr lang="en-US" altLang="nl-NL" dirty="0" err="1"/>
              <a:t>fibrineus</a:t>
            </a:r>
            <a:r>
              <a:rPr lang="en-US" altLang="nl-NL" dirty="0"/>
              <a:t> </a:t>
            </a:r>
            <a:r>
              <a:rPr lang="en-US" altLang="nl-NL" dirty="0" err="1"/>
              <a:t>beslag</a:t>
            </a:r>
            <a:r>
              <a:rPr lang="en-US" altLang="nl-NL" dirty="0"/>
              <a:t>. </a:t>
            </a:r>
            <a:r>
              <a:rPr lang="en-US" altLang="nl-NL" dirty="0" err="1"/>
              <a:t>Dat</a:t>
            </a:r>
            <a:r>
              <a:rPr lang="en-US" altLang="nl-NL" dirty="0"/>
              <a:t> is </a:t>
            </a:r>
            <a:r>
              <a:rPr lang="en-US" altLang="nl-NL" dirty="0" err="1"/>
              <a:t>geel</a:t>
            </a:r>
            <a:r>
              <a:rPr lang="en-US" altLang="nl-NL" dirty="0"/>
              <a:t> </a:t>
            </a:r>
            <a:r>
              <a:rPr lang="en-US" altLang="nl-NL" dirty="0" err="1"/>
              <a:t>ingedikt</a:t>
            </a:r>
            <a:r>
              <a:rPr lang="en-US" altLang="nl-NL" dirty="0"/>
              <a:t> </a:t>
            </a:r>
            <a:r>
              <a:rPr lang="en-US" altLang="nl-NL" dirty="0" err="1"/>
              <a:t>wondvocht.Vaak</a:t>
            </a:r>
            <a:r>
              <a:rPr lang="en-US" altLang="nl-NL" dirty="0"/>
              <a:t> </a:t>
            </a:r>
            <a:r>
              <a:rPr lang="en-US" altLang="nl-NL" dirty="0" err="1"/>
              <a:t>wordt</a:t>
            </a:r>
            <a:r>
              <a:rPr lang="en-US" altLang="nl-NL" dirty="0"/>
              <a:t> </a:t>
            </a:r>
            <a:r>
              <a:rPr lang="en-US" altLang="nl-NL" dirty="0" err="1"/>
              <a:t>dit</a:t>
            </a:r>
            <a:r>
              <a:rPr lang="en-US" altLang="nl-NL" dirty="0"/>
              <a:t> </a:t>
            </a:r>
            <a:r>
              <a:rPr lang="en-US" altLang="nl-NL" dirty="0" err="1"/>
              <a:t>verward</a:t>
            </a:r>
            <a:r>
              <a:rPr lang="en-US" altLang="nl-NL" dirty="0"/>
              <a:t> met </a:t>
            </a:r>
            <a:r>
              <a:rPr lang="en-US" altLang="nl-NL" dirty="0" err="1"/>
              <a:t>infectie</a:t>
            </a:r>
            <a:r>
              <a:rPr lang="en-US" altLang="nl-NL" dirty="0"/>
              <a:t> maar </a:t>
            </a:r>
            <a:r>
              <a:rPr lang="en-US" altLang="nl-NL" dirty="0" err="1"/>
              <a:t>dat</a:t>
            </a:r>
            <a:r>
              <a:rPr lang="en-US" altLang="nl-NL" dirty="0"/>
              <a:t> is </a:t>
            </a:r>
            <a:r>
              <a:rPr lang="en-US" altLang="nl-NL" dirty="0" err="1"/>
              <a:t>niet</a:t>
            </a:r>
            <a:r>
              <a:rPr lang="en-US" altLang="nl-NL" dirty="0"/>
              <a:t> </a:t>
            </a:r>
            <a:r>
              <a:rPr lang="en-US" altLang="nl-NL" dirty="0" err="1"/>
              <a:t>zo.Het</a:t>
            </a:r>
            <a:r>
              <a:rPr lang="en-US" altLang="nl-NL" dirty="0"/>
              <a:t> </a:t>
            </a:r>
            <a:r>
              <a:rPr lang="en-US" altLang="nl-NL" dirty="0" err="1"/>
              <a:t>fibrineus</a:t>
            </a:r>
            <a:r>
              <a:rPr lang="en-US" altLang="nl-NL" dirty="0"/>
              <a:t> </a:t>
            </a:r>
            <a:r>
              <a:rPr lang="en-US" altLang="nl-NL" dirty="0" err="1"/>
              <a:t>beslag</a:t>
            </a:r>
            <a:r>
              <a:rPr lang="en-US" altLang="nl-NL" dirty="0"/>
              <a:t> </a:t>
            </a:r>
            <a:r>
              <a:rPr lang="en-US" altLang="nl-NL" dirty="0" err="1"/>
              <a:t>wil</a:t>
            </a:r>
            <a:r>
              <a:rPr lang="en-US" altLang="nl-NL" dirty="0"/>
              <a:t> </a:t>
            </a:r>
            <a:r>
              <a:rPr lang="en-US" altLang="nl-NL" dirty="0" err="1"/>
              <a:t>je</a:t>
            </a:r>
            <a:r>
              <a:rPr lang="en-US" altLang="nl-NL" dirty="0"/>
              <a:t> </a:t>
            </a:r>
            <a:r>
              <a:rPr lang="en-US" altLang="nl-NL" dirty="0" err="1"/>
              <a:t>oplossen</a:t>
            </a:r>
            <a:r>
              <a:rPr lang="en-US" altLang="nl-NL" dirty="0"/>
              <a:t> of </a:t>
            </a:r>
            <a:r>
              <a:rPr lang="en-US" altLang="nl-NL" dirty="0" err="1"/>
              <a:t>reiningen</a:t>
            </a:r>
            <a:r>
              <a:rPr lang="en-US" altLang="nl-NL" dirty="0"/>
              <a:t>. </a:t>
            </a:r>
          </a:p>
          <a:p>
            <a:pPr eaLnBrk="1" hangingPunct="1"/>
            <a:r>
              <a:rPr lang="en-US" altLang="nl-NL" dirty="0"/>
              <a:t>Rood: </a:t>
            </a:r>
            <a:r>
              <a:rPr lang="en-US" altLang="nl-NL" dirty="0" err="1"/>
              <a:t>staat</a:t>
            </a:r>
            <a:r>
              <a:rPr lang="en-US" altLang="nl-NL" dirty="0"/>
              <a:t> </a:t>
            </a:r>
            <a:r>
              <a:rPr lang="en-US" altLang="nl-NL" dirty="0" err="1"/>
              <a:t>voor</a:t>
            </a:r>
            <a:r>
              <a:rPr lang="en-US" altLang="nl-NL" dirty="0"/>
              <a:t> </a:t>
            </a:r>
            <a:r>
              <a:rPr lang="en-US" altLang="nl-NL" dirty="0" err="1"/>
              <a:t>granulatieweefsel</a:t>
            </a:r>
            <a:r>
              <a:rPr lang="en-US" altLang="nl-NL" dirty="0"/>
              <a:t>. </a:t>
            </a:r>
            <a:r>
              <a:rPr lang="en-US" altLang="nl-NL" dirty="0" err="1"/>
              <a:t>Dit</a:t>
            </a:r>
            <a:r>
              <a:rPr lang="en-US" altLang="nl-NL" dirty="0"/>
              <a:t> is </a:t>
            </a:r>
            <a:r>
              <a:rPr lang="en-US" altLang="nl-NL" dirty="0" err="1"/>
              <a:t>mooi</a:t>
            </a:r>
            <a:r>
              <a:rPr lang="en-US" altLang="nl-NL" dirty="0"/>
              <a:t> </a:t>
            </a:r>
            <a:r>
              <a:rPr lang="en-US" altLang="nl-NL" dirty="0" err="1"/>
              <a:t>doorbloed</a:t>
            </a:r>
            <a:r>
              <a:rPr lang="en-US" altLang="nl-NL" dirty="0"/>
              <a:t> </a:t>
            </a:r>
            <a:r>
              <a:rPr lang="en-US" altLang="nl-NL" dirty="0" err="1"/>
              <a:t>weefsel</a:t>
            </a:r>
            <a:r>
              <a:rPr lang="en-US" altLang="nl-NL" dirty="0"/>
              <a:t> wat </a:t>
            </a:r>
            <a:r>
              <a:rPr lang="en-US" altLang="nl-NL" dirty="0" err="1"/>
              <a:t>je</a:t>
            </a:r>
            <a:r>
              <a:rPr lang="en-US" altLang="nl-NL" dirty="0"/>
              <a:t> wilt </a:t>
            </a:r>
            <a:r>
              <a:rPr lang="en-US" altLang="nl-NL" dirty="0" err="1"/>
              <a:t>beschermen</a:t>
            </a:r>
            <a:endParaRPr lang="en-US" altLang="nl-NL" dirty="0"/>
          </a:p>
          <a:p>
            <a:pPr eaLnBrk="1" hangingPunct="1"/>
            <a:r>
              <a:rPr lang="en-US" altLang="nl-NL" dirty="0" err="1"/>
              <a:t>Roze</a:t>
            </a:r>
            <a:r>
              <a:rPr lang="en-US" altLang="nl-NL" dirty="0"/>
              <a:t>: </a:t>
            </a:r>
            <a:r>
              <a:rPr lang="en-US" altLang="nl-NL" dirty="0" err="1"/>
              <a:t>staat</a:t>
            </a:r>
            <a:r>
              <a:rPr lang="en-US" altLang="nl-NL" dirty="0"/>
              <a:t> </a:t>
            </a:r>
            <a:r>
              <a:rPr lang="en-US" altLang="nl-NL" dirty="0" err="1"/>
              <a:t>voor</a:t>
            </a:r>
            <a:r>
              <a:rPr lang="en-US" altLang="nl-NL" dirty="0"/>
              <a:t> </a:t>
            </a:r>
            <a:r>
              <a:rPr lang="en-US" altLang="nl-NL" dirty="0" err="1"/>
              <a:t>reepithelialisatie</a:t>
            </a:r>
            <a:r>
              <a:rPr lang="en-US" altLang="nl-NL" dirty="0"/>
              <a:t> </a:t>
            </a:r>
            <a:r>
              <a:rPr lang="en-US" altLang="nl-NL" dirty="0" err="1"/>
              <a:t>en</a:t>
            </a:r>
            <a:r>
              <a:rPr lang="en-US" altLang="nl-NL" dirty="0"/>
              <a:t> </a:t>
            </a:r>
            <a:r>
              <a:rPr lang="en-US" altLang="nl-NL" dirty="0" err="1"/>
              <a:t>dat</a:t>
            </a:r>
            <a:r>
              <a:rPr lang="en-US" altLang="nl-NL" dirty="0"/>
              <a:t> </a:t>
            </a:r>
            <a:r>
              <a:rPr lang="en-US" altLang="nl-NL" dirty="0" err="1"/>
              <a:t>wil</a:t>
            </a:r>
            <a:r>
              <a:rPr lang="en-US" altLang="nl-NL" dirty="0"/>
              <a:t> </a:t>
            </a:r>
            <a:r>
              <a:rPr lang="en-US" altLang="nl-NL" dirty="0" err="1"/>
              <a:t>je</a:t>
            </a:r>
            <a:r>
              <a:rPr lang="en-US" altLang="nl-NL" dirty="0"/>
              <a:t> </a:t>
            </a:r>
            <a:r>
              <a:rPr lang="en-US" altLang="nl-NL" dirty="0" err="1"/>
              <a:t>ook</a:t>
            </a:r>
            <a:r>
              <a:rPr lang="en-US" altLang="nl-NL" dirty="0"/>
              <a:t> </a:t>
            </a:r>
            <a:r>
              <a:rPr lang="en-US" altLang="nl-NL" dirty="0" err="1"/>
              <a:t>beschermen</a:t>
            </a:r>
            <a:r>
              <a:rPr lang="en-US" altLang="nl-NL" dirty="0"/>
              <a:t>. De </a:t>
            </a:r>
            <a:r>
              <a:rPr lang="en-US" altLang="nl-NL" dirty="0" err="1"/>
              <a:t>wond</a:t>
            </a:r>
            <a:r>
              <a:rPr lang="en-US" altLang="nl-NL" dirty="0"/>
              <a:t> </a:t>
            </a:r>
            <a:r>
              <a:rPr lang="en-US" altLang="nl-NL" dirty="0" err="1"/>
              <a:t>gaat</a:t>
            </a:r>
            <a:r>
              <a:rPr lang="en-US" altLang="nl-NL" dirty="0"/>
              <a:t> </a:t>
            </a:r>
            <a:r>
              <a:rPr lang="en-US" altLang="nl-NL" dirty="0" err="1"/>
              <a:t>dan</a:t>
            </a:r>
            <a:r>
              <a:rPr lang="en-US" altLang="nl-NL" dirty="0"/>
              <a:t> met 1/3 mm per </a:t>
            </a:r>
            <a:r>
              <a:rPr lang="en-US" altLang="nl-NL" dirty="0" err="1"/>
              <a:t>dag</a:t>
            </a:r>
            <a:r>
              <a:rPr lang="en-US" altLang="nl-NL" dirty="0"/>
              <a:t> </a:t>
            </a:r>
            <a:r>
              <a:rPr lang="en-US" altLang="nl-NL" dirty="0" err="1"/>
              <a:t>verder</a:t>
            </a:r>
            <a:r>
              <a:rPr lang="en-US" altLang="nl-NL" dirty="0"/>
              <a:t> </a:t>
            </a:r>
            <a:r>
              <a:rPr lang="en-US" altLang="nl-NL" dirty="0" err="1"/>
              <a:t>dicht</a:t>
            </a:r>
            <a:r>
              <a:rPr lang="en-US" altLang="nl-NL" dirty="0"/>
              <a:t>. De </a:t>
            </a:r>
            <a:r>
              <a:rPr lang="en-US" altLang="nl-NL" dirty="0" err="1"/>
              <a:t>huid</a:t>
            </a:r>
            <a:r>
              <a:rPr lang="en-US" altLang="nl-NL" dirty="0"/>
              <a:t> is </a:t>
            </a:r>
            <a:r>
              <a:rPr lang="en-US" altLang="nl-NL" dirty="0" err="1"/>
              <a:t>zeer</a:t>
            </a:r>
            <a:r>
              <a:rPr lang="en-US" altLang="nl-NL" dirty="0"/>
              <a:t> </a:t>
            </a:r>
            <a:r>
              <a:rPr lang="en-US" altLang="nl-NL" dirty="0" err="1"/>
              <a:t>kwetsbaar</a:t>
            </a:r>
            <a:r>
              <a:rPr lang="en-US" altLang="nl-NL" dirty="0"/>
              <a:t>. </a:t>
            </a:r>
          </a:p>
        </p:txBody>
      </p:sp>
    </p:spTree>
    <p:extLst>
      <p:ext uri="{BB962C8B-B14F-4D97-AF65-F5344CB8AC3E}">
        <p14:creationId xmlns:p14="http://schemas.microsoft.com/office/powerpoint/2010/main" val="183733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20</a:t>
            </a:fld>
            <a:endParaRPr lang="nl-NL"/>
          </a:p>
        </p:txBody>
      </p:sp>
    </p:spTree>
    <p:extLst>
      <p:ext uri="{BB962C8B-B14F-4D97-AF65-F5344CB8AC3E}">
        <p14:creationId xmlns:p14="http://schemas.microsoft.com/office/powerpoint/2010/main" val="2298887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Filmp</a:t>
            </a:r>
            <a:r>
              <a:rPr lang="nl-NL" dirty="0"/>
              <a:t> is 7 minuten. Op laten schrijven wat zij zien.</a:t>
            </a:r>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21</a:t>
            </a:fld>
            <a:endParaRPr lang="nl-NL"/>
          </a:p>
        </p:txBody>
      </p:sp>
    </p:spTree>
    <p:extLst>
      <p:ext uri="{BB962C8B-B14F-4D97-AF65-F5344CB8AC3E}">
        <p14:creationId xmlns:p14="http://schemas.microsoft.com/office/powerpoint/2010/main" val="4219703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23</a:t>
            </a:fld>
            <a:endParaRPr lang="nl-NL"/>
          </a:p>
        </p:txBody>
      </p:sp>
    </p:spTree>
    <p:extLst>
      <p:ext uri="{BB962C8B-B14F-4D97-AF65-F5344CB8AC3E}">
        <p14:creationId xmlns:p14="http://schemas.microsoft.com/office/powerpoint/2010/main" val="2451247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29</a:t>
            </a:fld>
            <a:endParaRPr lang="nl-NL"/>
          </a:p>
        </p:txBody>
      </p:sp>
    </p:spTree>
    <p:extLst>
      <p:ext uri="{BB962C8B-B14F-4D97-AF65-F5344CB8AC3E}">
        <p14:creationId xmlns:p14="http://schemas.microsoft.com/office/powerpoint/2010/main" val="311955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30</a:t>
            </a:fld>
            <a:endParaRPr lang="nl-NL"/>
          </a:p>
        </p:txBody>
      </p:sp>
    </p:spTree>
    <p:extLst>
      <p:ext uri="{BB962C8B-B14F-4D97-AF65-F5344CB8AC3E}">
        <p14:creationId xmlns:p14="http://schemas.microsoft.com/office/powerpoint/2010/main" val="322619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31</a:t>
            </a:fld>
            <a:endParaRPr lang="nl-NL"/>
          </a:p>
        </p:txBody>
      </p:sp>
    </p:spTree>
    <p:extLst>
      <p:ext uri="{BB962C8B-B14F-4D97-AF65-F5344CB8AC3E}">
        <p14:creationId xmlns:p14="http://schemas.microsoft.com/office/powerpoint/2010/main" val="306159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Oudere zorgvrager waarden kunnen fluctueren afspraken daarover eveneens</a:t>
            </a:r>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5</a:t>
            </a:fld>
            <a:endParaRPr lang="nl-NL"/>
          </a:p>
        </p:txBody>
      </p:sp>
    </p:spTree>
    <p:extLst>
      <p:ext uri="{BB962C8B-B14F-4D97-AF65-F5344CB8AC3E}">
        <p14:creationId xmlns:p14="http://schemas.microsoft.com/office/powerpoint/2010/main" val="176366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 Met behulp van deze injecties worden bepaalde </a:t>
            </a:r>
            <a:r>
              <a:rPr lang="nl-NL" sz="1200" b="1" dirty="0"/>
              <a:t>vaccins</a:t>
            </a:r>
            <a:r>
              <a:rPr lang="nl-NL" sz="1200" dirty="0"/>
              <a:t> gegeven, zoals het BCG-vaccin en de Mantouxtest (tuberculine huidtest). Deze injecties – met een zeer kort naaldje – dient men toe op de onbehaarde </a:t>
            </a:r>
            <a:r>
              <a:rPr lang="nl-NL" sz="1200" dirty="0">
                <a:hlinkClick r:id="rId3" tooltip="huid"/>
              </a:rPr>
              <a:t>huid</a:t>
            </a:r>
            <a:r>
              <a:rPr lang="nl-NL" sz="1200" dirty="0"/>
              <a:t>, waar bovendien makkelijk een huidplooi kan worden opgepakt, doorgaans in de minder gevoelige bovenarm of in het bovenbeen.</a:t>
            </a:r>
            <a:br>
              <a:rPr lang="nl-NL" sz="1200" dirty="0"/>
            </a:br>
            <a:endParaRPr lang="nl-NL" dirty="0"/>
          </a:p>
        </p:txBody>
      </p:sp>
      <p:sp>
        <p:nvSpPr>
          <p:cNvPr id="4" name="Tijdelijke aanduiding voor dianummer 3"/>
          <p:cNvSpPr>
            <a:spLocks noGrp="1"/>
          </p:cNvSpPr>
          <p:nvPr>
            <p:ph type="sldNum" sz="quarter" idx="10"/>
          </p:nvPr>
        </p:nvSpPr>
        <p:spPr/>
        <p:txBody>
          <a:bodyPr/>
          <a:lstStyle/>
          <a:p>
            <a:fld id="{10235681-5197-4D66-9453-86F8765F3A2A}" type="slidenum">
              <a:rPr lang="nl-NL" smtClean="0"/>
              <a:t>9</a:t>
            </a:fld>
            <a:endParaRPr lang="nl-NL"/>
          </a:p>
        </p:txBody>
      </p:sp>
    </p:spTree>
    <p:extLst>
      <p:ext uri="{BB962C8B-B14F-4D97-AF65-F5344CB8AC3E}">
        <p14:creationId xmlns:p14="http://schemas.microsoft.com/office/powerpoint/2010/main" val="318879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 Met behulp van deze injecties worden bepaalde </a:t>
            </a:r>
            <a:r>
              <a:rPr lang="nl-NL" sz="1200" b="1" dirty="0"/>
              <a:t>vaccins</a:t>
            </a:r>
            <a:r>
              <a:rPr lang="nl-NL" sz="1200" dirty="0"/>
              <a:t> gegeven, zoals het BCG-vaccin en de Mantouxtest (tuberculine huidtest). Deze injecties – met een zeer kort naaldje – dient men toe op de onbehaarde </a:t>
            </a:r>
            <a:r>
              <a:rPr lang="nl-NL" sz="1200" dirty="0">
                <a:hlinkClick r:id="rId3" tooltip="huid"/>
              </a:rPr>
              <a:t>huid</a:t>
            </a:r>
            <a:r>
              <a:rPr lang="nl-NL" sz="1200" dirty="0"/>
              <a:t>, waar bovendien makkelijk een huidplooi kan worden opgepakt, doorgaans in de minder gevoelige bovenarm of in het bovenbeen.</a:t>
            </a:r>
            <a:br>
              <a:rPr lang="nl-NL" sz="1200" dirty="0"/>
            </a:br>
            <a:endParaRPr lang="nl-NL" dirty="0"/>
          </a:p>
        </p:txBody>
      </p:sp>
      <p:sp>
        <p:nvSpPr>
          <p:cNvPr id="4" name="Tijdelijke aanduiding voor dianummer 3"/>
          <p:cNvSpPr>
            <a:spLocks noGrp="1"/>
          </p:cNvSpPr>
          <p:nvPr>
            <p:ph type="sldNum" sz="quarter" idx="10"/>
          </p:nvPr>
        </p:nvSpPr>
        <p:spPr/>
        <p:txBody>
          <a:bodyPr/>
          <a:lstStyle/>
          <a:p>
            <a:fld id="{10235681-5197-4D66-9453-86F8765F3A2A}" type="slidenum">
              <a:rPr lang="nl-NL" smtClean="0"/>
              <a:t>10</a:t>
            </a:fld>
            <a:endParaRPr lang="nl-NL"/>
          </a:p>
        </p:txBody>
      </p:sp>
    </p:spTree>
    <p:extLst>
      <p:ext uri="{BB962C8B-B14F-4D97-AF65-F5344CB8AC3E}">
        <p14:creationId xmlns:p14="http://schemas.microsoft.com/office/powerpoint/2010/main" val="258718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 Met behulp van deze injecties worden bepaalde </a:t>
            </a:r>
            <a:r>
              <a:rPr lang="nl-NL" sz="1200" b="1" dirty="0"/>
              <a:t>vaccins</a:t>
            </a:r>
            <a:r>
              <a:rPr lang="nl-NL" sz="1200" dirty="0"/>
              <a:t> gegeven, zoals het BCG-vaccin en de Mantouxtest (tuberculine huidtest). Deze injecties – met een zeer kort naaldje – dient men toe op de onbehaarde </a:t>
            </a:r>
            <a:r>
              <a:rPr lang="nl-NL" sz="1200" dirty="0">
                <a:hlinkClick r:id="rId3" tooltip="huid"/>
              </a:rPr>
              <a:t>huid</a:t>
            </a:r>
            <a:r>
              <a:rPr lang="nl-NL" sz="1200" dirty="0"/>
              <a:t>, waar bovendien makkelijk een huidplooi kan worden opgepakt, doorgaans in de minder gevoelige bovenarm of in het bovenbeen.</a:t>
            </a:r>
            <a:br>
              <a:rPr lang="nl-NL" sz="1200" dirty="0"/>
            </a:br>
            <a:endParaRPr lang="nl-NL" dirty="0"/>
          </a:p>
        </p:txBody>
      </p:sp>
      <p:sp>
        <p:nvSpPr>
          <p:cNvPr id="4" name="Tijdelijke aanduiding voor dianummer 3"/>
          <p:cNvSpPr>
            <a:spLocks noGrp="1"/>
          </p:cNvSpPr>
          <p:nvPr>
            <p:ph type="sldNum" sz="quarter" idx="10"/>
          </p:nvPr>
        </p:nvSpPr>
        <p:spPr/>
        <p:txBody>
          <a:bodyPr/>
          <a:lstStyle/>
          <a:p>
            <a:fld id="{10235681-5197-4D66-9453-86F8765F3A2A}" type="slidenum">
              <a:rPr lang="nl-NL" smtClean="0"/>
              <a:t>11</a:t>
            </a:fld>
            <a:endParaRPr lang="nl-NL"/>
          </a:p>
        </p:txBody>
      </p:sp>
    </p:spTree>
    <p:extLst>
      <p:ext uri="{BB962C8B-B14F-4D97-AF65-F5344CB8AC3E}">
        <p14:creationId xmlns:p14="http://schemas.microsoft.com/office/powerpoint/2010/main" val="233796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80060C-109D-420C-BD53-AC59AC152EC6}" type="slidenum">
              <a:rPr lang="nl-NL" smtClean="0"/>
              <a:t>15</a:t>
            </a:fld>
            <a:endParaRPr lang="nl-NL"/>
          </a:p>
        </p:txBody>
      </p:sp>
    </p:spTree>
    <p:extLst>
      <p:ext uri="{BB962C8B-B14F-4D97-AF65-F5344CB8AC3E}">
        <p14:creationId xmlns:p14="http://schemas.microsoft.com/office/powerpoint/2010/main" val="237776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l-NL" altLang="nl-NL" b="1">
                <a:solidFill>
                  <a:srgbClr val="FFFF00"/>
                </a:solidFill>
              </a:rPr>
              <a:t>BEOORDELEN WOND</a:t>
            </a:r>
          </a:p>
          <a:p>
            <a:pPr eaLnBrk="1" hangingPunct="1"/>
            <a:r>
              <a:rPr lang="nl-NL" altLang="nl-NL">
                <a:solidFill>
                  <a:srgbClr val="FFFF00"/>
                </a:solidFill>
              </a:rPr>
              <a:t>Wat is de oorzaak van de wond?  Hoelang bestaat de wond al? Hoe groot, breed, diep is de wond? Welke kleur heeft de wond?</a:t>
            </a:r>
          </a:p>
          <a:p>
            <a:pPr eaLnBrk="1" hangingPunct="1"/>
            <a:r>
              <a:rPr lang="nl-NL" altLang="nl-NL">
                <a:solidFill>
                  <a:srgbClr val="FFFF00"/>
                </a:solidFill>
              </a:rPr>
              <a:t>Als er wondvocht aanwezig is, wat is dan de kleur, geur en de hoeveelheid?</a:t>
            </a:r>
          </a:p>
        </p:txBody>
      </p:sp>
    </p:spTree>
    <p:extLst>
      <p:ext uri="{BB962C8B-B14F-4D97-AF65-F5344CB8AC3E}">
        <p14:creationId xmlns:p14="http://schemas.microsoft.com/office/powerpoint/2010/main" val="379022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NL">
                <a:solidFill>
                  <a:srgbClr val="FFFF00"/>
                </a:solidFill>
              </a:rPr>
              <a:t>Aan de hand van je observaties bepaal je, je doel </a:t>
            </a:r>
          </a:p>
          <a:p>
            <a:pPr marL="228600" indent="-228600" eaLnBrk="1" hangingPunct="1"/>
            <a:r>
              <a:rPr lang="nl-NL" altLang="nl-NL">
                <a:solidFill>
                  <a:srgbClr val="FFFF00"/>
                </a:solidFill>
              </a:rPr>
              <a:t>1.   Volledige wondgenezing</a:t>
            </a:r>
          </a:p>
          <a:p>
            <a:pPr marL="228600" indent="-228600" eaLnBrk="1" hangingPunct="1"/>
            <a:r>
              <a:rPr lang="nl-NL" altLang="nl-NL">
                <a:solidFill>
                  <a:srgbClr val="FFFF00"/>
                </a:solidFill>
              </a:rPr>
              <a:t>2.   Erger voorkomen, maar gericht op genezing</a:t>
            </a:r>
          </a:p>
          <a:p>
            <a:pPr marL="228600" indent="-228600" eaLnBrk="1" hangingPunct="1"/>
            <a:r>
              <a:rPr lang="nl-NL" altLang="nl-NL">
                <a:solidFill>
                  <a:srgbClr val="FFFF00"/>
                </a:solidFill>
              </a:rPr>
              <a:t>3.   Pijn en leed verzachten</a:t>
            </a:r>
          </a:p>
          <a:p>
            <a:pPr marL="228600" indent="-228600" eaLnBrk="1" hangingPunct="1"/>
            <a:endParaRPr lang="nl-NL" altLang="nl-NL">
              <a:solidFill>
                <a:srgbClr val="FFFF00"/>
              </a:solidFill>
            </a:endParaRPr>
          </a:p>
          <a:p>
            <a:pPr marL="228600" indent="-228600" eaLnBrk="1" hangingPunct="1"/>
            <a:endParaRPr lang="nl-NL" altLang="nl-NL">
              <a:solidFill>
                <a:srgbClr val="FFFF00"/>
              </a:solidFill>
            </a:endParaRPr>
          </a:p>
        </p:txBody>
      </p:sp>
    </p:spTree>
    <p:extLst>
      <p:ext uri="{BB962C8B-B14F-4D97-AF65-F5344CB8AC3E}">
        <p14:creationId xmlns:p14="http://schemas.microsoft.com/office/powerpoint/2010/main" val="372222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solidFill>
                  <a:srgbClr val="FFFF00"/>
                </a:solidFill>
              </a:rPr>
              <a:t>Een </a:t>
            </a:r>
            <a:r>
              <a:rPr lang="nl-NL" altLang="nl-NL" dirty="0"/>
              <a:t>zwarte</a:t>
            </a:r>
            <a:r>
              <a:rPr lang="nl-NL" altLang="nl-NL" dirty="0">
                <a:solidFill>
                  <a:srgbClr val="FFFF00"/>
                </a:solidFill>
              </a:rPr>
              <a:t> wond:  bevat afgestorven weefsel (necrose)</a:t>
            </a:r>
          </a:p>
          <a:p>
            <a:pPr eaLnBrk="1" hangingPunct="1"/>
            <a:r>
              <a:rPr lang="nl-NL" altLang="nl-NL" dirty="0">
                <a:solidFill>
                  <a:srgbClr val="FFFF00"/>
                </a:solidFill>
              </a:rPr>
              <a:t>Een gele wond:  zit vaak wat gelig fibrinogeen beslag op de wond, dit zijn vaak eiwitten</a:t>
            </a:r>
          </a:p>
          <a:p>
            <a:pPr eaLnBrk="1" hangingPunct="1"/>
            <a:r>
              <a:rPr lang="nl-NL" altLang="nl-NL" dirty="0">
                <a:solidFill>
                  <a:srgbClr val="FFFF00"/>
                </a:solidFill>
              </a:rPr>
              <a:t>Een </a:t>
            </a:r>
            <a:r>
              <a:rPr lang="nl-NL" altLang="nl-NL" dirty="0">
                <a:solidFill>
                  <a:schemeClr val="hlink"/>
                </a:solidFill>
              </a:rPr>
              <a:t>rode</a:t>
            </a:r>
            <a:r>
              <a:rPr lang="nl-NL" altLang="nl-NL" dirty="0">
                <a:solidFill>
                  <a:srgbClr val="FFFF00"/>
                </a:solidFill>
              </a:rPr>
              <a:t> wond:  een genezende wond, die goed doorbloed granulatieweefsel bevat.</a:t>
            </a:r>
          </a:p>
          <a:p>
            <a:pPr eaLnBrk="1" hangingPunct="1"/>
            <a:r>
              <a:rPr lang="nl-NL" altLang="nl-NL" dirty="0">
                <a:solidFill>
                  <a:srgbClr val="FFFF00"/>
                </a:solidFill>
              </a:rPr>
              <a:t>Een </a:t>
            </a:r>
            <a:r>
              <a:rPr lang="nl-NL" altLang="nl-NL" dirty="0">
                <a:solidFill>
                  <a:srgbClr val="FF66FF"/>
                </a:solidFill>
              </a:rPr>
              <a:t>roze</a:t>
            </a:r>
            <a:r>
              <a:rPr lang="nl-NL" altLang="nl-NL" dirty="0">
                <a:solidFill>
                  <a:srgbClr val="FFFF00"/>
                </a:solidFill>
              </a:rPr>
              <a:t> wond:  een nieuwe huid</a:t>
            </a:r>
          </a:p>
        </p:txBody>
      </p:sp>
    </p:spTree>
    <p:extLst>
      <p:ext uri="{BB962C8B-B14F-4D97-AF65-F5344CB8AC3E}">
        <p14:creationId xmlns:p14="http://schemas.microsoft.com/office/powerpoint/2010/main" val="18823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de stijl te bewerken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D00CDEF6-0849-4A16-BEBE-66FDC7411D6A}" type="datetimeFigureOut">
              <a:rPr lang="nl-NL" smtClean="0"/>
              <a:t>24-10-2017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6A7A3A0-099C-4795-B3C6-7B864200B8D0}" type="slidenum">
              <a:rPr lang="nl-NL" smtClean="0"/>
              <a:t>‹nr.›</a:t>
            </a:fld>
            <a:endParaRPr lang="nl-N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11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00CDEF6-0849-4A16-BEBE-66FDC7411D6A}" type="datetimeFigureOut">
              <a:rPr lang="nl-NL" smtClean="0"/>
              <a:t>24-10-2017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324219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00CDEF6-0849-4A16-BEBE-66FDC7411D6A}" type="datetimeFigureOut">
              <a:rPr lang="nl-NL" smtClean="0"/>
              <a:t>24-10-2017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199535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00CDEF6-0849-4A16-BEBE-66FDC7411D6A}" type="datetimeFigureOut">
              <a:rPr lang="nl-NL" smtClean="0"/>
              <a:t>24-10-2017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1364332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de stijl te bewerken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D00CDEF6-0849-4A16-BEBE-66FDC7411D6A}" type="datetimeFigureOut">
              <a:rPr lang="nl-NL" smtClean="0"/>
              <a:t>24-10-2017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6A7A3A0-099C-4795-B3C6-7B864200B8D0}" type="slidenum">
              <a:rPr lang="nl-NL" smtClean="0"/>
              <a:t>‹nr.›</a:t>
            </a:fld>
            <a:endParaRPr lang="nl-N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3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nl-NL"/>
              <a:t>Klik om de stijl te bewerken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00CDEF6-0849-4A16-BEBE-66FDC7411D6A}" type="datetimeFigureOut">
              <a:rPr lang="nl-NL" smtClean="0"/>
              <a:t>24-10-2017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287250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nl-NL"/>
              <a:t>Klik om de stijl te bewerken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22960" y="2582334"/>
            <a:ext cx="3703320" cy="32867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63440" y="2582334"/>
            <a:ext cx="3703320" cy="32867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00CDEF6-0849-4A16-BEBE-66FDC7411D6A}" type="datetimeFigureOut">
              <a:rPr lang="nl-NL" smtClean="0"/>
              <a:t>24-10-2017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397609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D00CDEF6-0849-4A16-BEBE-66FDC7411D6A}" type="datetimeFigureOut">
              <a:rPr lang="nl-NL" smtClean="0"/>
              <a:t>24-10-2017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27504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0CDEF6-0849-4A16-BEBE-66FDC7411D6A}" type="datetimeFigureOut">
              <a:rPr lang="nl-NL" smtClean="0"/>
              <a:t>24-10-2017</a:t>
            </a:fld>
            <a:endParaRPr lang="nl-N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NL"/>
          </a:p>
        </p:txBody>
      </p:sp>
      <p:sp>
        <p:nvSpPr>
          <p:cNvPr id="9" name="Slide Number Placeholder 8"/>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453947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nl-NL"/>
              <a:t>Klik om de stijl te bewerken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00CDEF6-0849-4A16-BEBE-66FDC7411D6A}" type="datetimeFigureOut">
              <a:rPr lang="nl-NL" smtClean="0"/>
              <a:t>24-10-2017</a:t>
            </a:fld>
            <a:endParaRPr lang="nl-NL"/>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nl-N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6A7A3A0-099C-4795-B3C6-7B864200B8D0}" type="slidenum">
              <a:rPr lang="nl-NL" smtClean="0"/>
              <a:t>‹nr.›</a:t>
            </a:fld>
            <a:endParaRPr lang="nl-NL"/>
          </a:p>
        </p:txBody>
      </p:sp>
    </p:spTree>
    <p:extLst>
      <p:ext uri="{BB962C8B-B14F-4D97-AF65-F5344CB8AC3E}">
        <p14:creationId xmlns:p14="http://schemas.microsoft.com/office/powerpoint/2010/main" val="256608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nl-NL"/>
              <a:t>Klik om de stijl te bewerken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D00CDEF6-0849-4A16-BEBE-66FDC7411D6A}" type="datetimeFigureOut">
              <a:rPr lang="nl-NL" smtClean="0"/>
              <a:t>24-10-2017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6A7A3A0-099C-4795-B3C6-7B864200B8D0}" type="slidenum">
              <a:rPr lang="nl-NL" smtClean="0"/>
              <a:t>‹nr.›</a:t>
            </a:fld>
            <a:endParaRPr lang="nl-NL"/>
          </a:p>
        </p:txBody>
      </p:sp>
    </p:spTree>
    <p:extLst>
      <p:ext uri="{BB962C8B-B14F-4D97-AF65-F5344CB8AC3E}">
        <p14:creationId xmlns:p14="http://schemas.microsoft.com/office/powerpoint/2010/main" val="367207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nl-NL"/>
              <a:t>Klik om de stijl te bewerken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00CDEF6-0849-4A16-BEBE-66FDC7411D6A}" type="datetimeFigureOut">
              <a:rPr lang="nl-NL" smtClean="0"/>
              <a:t>24-10-2017</a:t>
            </a:fld>
            <a:endParaRPr lang="nl-NL"/>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nl-N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6A7A3A0-099C-4795-B3C6-7B864200B8D0}" type="slidenum">
              <a:rPr lang="nl-NL" smtClean="0"/>
              <a:t>‹nr.›</a:t>
            </a:fld>
            <a:endParaRPr lang="nl-N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7575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P9VAOuuTuD0" TargetMode="External"/><Relationship Id="rId2" Type="http://schemas.openxmlformats.org/officeDocument/2006/relationships/hyperlink" Target="https://youtu.be/ViVqMtPMrW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ominnet.nl/protocoll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ominnet.nl/protocoll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youtube.com/watch?v=bIayrBechJU"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bloeddruk.ne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ominnet.nl/protocoll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playlist?list=PLXNIraer5jdgCjFDE0IU7P9RMadtg2JWh"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www.longfonds.n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lumc.nl/patientenzorg/patienten/patientenfolders/verzorging-tracheo-stoma"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vimeopro.com/user14789713/til-en-transfertechnieken/video/121999791"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ominnet.nl/protocoll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stomavereniging.nl/leven-met-een-stoma/stomazorg/" TargetMode="External"/><Relationship Id="rId7" Type="http://schemas.openxmlformats.org/officeDocument/2006/relationships/diagramColors" Target="../diagrams/colors1.xml"/><Relationship Id="rId2" Type="http://schemas.openxmlformats.org/officeDocument/2006/relationships/hyperlink" Target="https://www.mlds.nl/ziekten/operaties/stoma/"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potheek.nl/Instructiefilmpjes/Instructiefilmpje/Gebruikersinstructie_bloedsuiker_meten.aspx?mId=10703&amp;rId=4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www.diabetesfonds.nl/leven-met-diabetes/onderzoek/bloedsuiker-meten-zonder-naal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apotheek.nl/instructies" TargetMode="External"/><Relationship Id="rId4" Type="http://schemas.openxmlformats.org/officeDocument/2006/relationships/hyperlink" Target="http://www.zorgvoorbeter.nl/ouderenzorg/medicatieveiligheid-filmpjes.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401AB748-B9E7-4AEC-AAB9-0EABDE63F8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5DED356E-7923-4393-BAEA-0116D9D763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xmlns="" id="{3B0D8F16-5F3B-465F-9D06-983E2E8267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xmlns="" id="{73A16B78-E8EF-4C99-BDA5-80142980AE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xmlns="" id="{8F071205-C569-49B2-8709-B7A9ACBFCA78}"/>
              </a:ext>
            </a:extLst>
          </p:cNvPr>
          <p:cNvPicPr>
            <a:picLocks noChangeAspect="1"/>
          </p:cNvPicPr>
          <p:nvPr/>
        </p:nvPicPr>
        <p:blipFill>
          <a:blip r:embed="rId2"/>
          <a:stretch>
            <a:fillRect/>
          </a:stretch>
        </p:blipFill>
        <p:spPr>
          <a:xfrm>
            <a:off x="476593" y="1528362"/>
            <a:ext cx="2484588" cy="1826172"/>
          </a:xfrm>
          <a:prstGeom prst="rect">
            <a:avLst/>
          </a:prstGeom>
        </p:spPr>
      </p:pic>
      <p:sp>
        <p:nvSpPr>
          <p:cNvPr id="32" name="Rectangle 31">
            <a:extLst>
              <a:ext uri="{FF2B5EF4-FFF2-40B4-BE49-F238E27FC236}">
                <a16:creationId xmlns:a16="http://schemas.microsoft.com/office/drawing/2014/main" xmlns="" id="{E0954B38-9C23-4C8B-AC5D-0E80CEA3BD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18914"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xmlns="" id="{061D9050-45BC-456E-A05B-30869809B362}"/>
              </a:ext>
            </a:extLst>
          </p:cNvPr>
          <p:cNvPicPr>
            <a:picLocks noChangeAspect="1"/>
          </p:cNvPicPr>
          <p:nvPr/>
        </p:nvPicPr>
        <p:blipFill>
          <a:blip r:embed="rId3"/>
          <a:stretch>
            <a:fillRect/>
          </a:stretch>
        </p:blipFill>
        <p:spPr>
          <a:xfrm>
            <a:off x="6172716" y="1704676"/>
            <a:ext cx="2484588" cy="1473543"/>
          </a:xfrm>
          <a:prstGeom prst="rect">
            <a:avLst/>
          </a:prstGeom>
        </p:spPr>
      </p:pic>
      <p:sp>
        <p:nvSpPr>
          <p:cNvPr id="34" name="Rectangle 33">
            <a:extLst>
              <a:ext uri="{FF2B5EF4-FFF2-40B4-BE49-F238E27FC236}">
                <a16:creationId xmlns:a16="http://schemas.microsoft.com/office/drawing/2014/main" xmlns="" id="{791376A8-6B7C-49D5-B3B0-B1D81BC15C2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6976"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xmlns="" id="{44C76E5D-0CF7-43FE-AE48-28BD8791B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4654" y="2233364"/>
            <a:ext cx="2484588" cy="416168"/>
          </a:xfrm>
          <a:prstGeom prst="rect">
            <a:avLst/>
          </a:prstGeom>
        </p:spPr>
      </p:pic>
      <p:sp>
        <p:nvSpPr>
          <p:cNvPr id="2" name="Titel 1"/>
          <p:cNvSpPr>
            <a:spLocks noGrp="1"/>
          </p:cNvSpPr>
          <p:nvPr>
            <p:ph type="ctrTitle"/>
          </p:nvPr>
        </p:nvSpPr>
        <p:spPr>
          <a:xfrm>
            <a:off x="475499" y="4550229"/>
            <a:ext cx="8181805" cy="1057655"/>
          </a:xfrm>
        </p:spPr>
        <p:txBody>
          <a:bodyPr>
            <a:normAutofit/>
          </a:bodyPr>
          <a:lstStyle/>
          <a:p>
            <a:r>
              <a:rPr lang="nl-NL" sz="5200" dirty="0"/>
              <a:t>Scholing Thuiszorg </a:t>
            </a:r>
            <a:r>
              <a:rPr lang="nl-NL" sz="5200" dirty="0" err="1"/>
              <a:t>inis</a:t>
            </a:r>
            <a:r>
              <a:rPr lang="nl-NL" sz="5200" dirty="0"/>
              <a:t> 2017</a:t>
            </a:r>
          </a:p>
        </p:txBody>
      </p:sp>
    </p:spTree>
    <p:extLst>
      <p:ext uri="{BB962C8B-B14F-4D97-AF65-F5344CB8AC3E}">
        <p14:creationId xmlns:p14="http://schemas.microsoft.com/office/powerpoint/2010/main" val="148523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solidFill>
                  <a:schemeClr val="tx1"/>
                </a:solidFill>
              </a:rPr>
              <a:t>Subcutaan injecteren</a:t>
            </a:r>
          </a:p>
        </p:txBody>
      </p:sp>
      <p:sp>
        <p:nvSpPr>
          <p:cNvPr id="8" name="Rechthoek 7">
            <a:extLst>
              <a:ext uri="{FF2B5EF4-FFF2-40B4-BE49-F238E27FC236}">
                <a16:creationId xmlns:a16="http://schemas.microsoft.com/office/drawing/2014/main" xmlns="" id="{1AB95CDB-D90A-499F-BE88-D2787694FB02}"/>
              </a:ext>
            </a:extLst>
          </p:cNvPr>
          <p:cNvSpPr/>
          <p:nvPr/>
        </p:nvSpPr>
        <p:spPr>
          <a:xfrm>
            <a:off x="971600" y="2275029"/>
            <a:ext cx="7056784" cy="584775"/>
          </a:xfrm>
          <a:prstGeom prst="rect">
            <a:avLst/>
          </a:prstGeom>
        </p:spPr>
        <p:txBody>
          <a:bodyPr wrap="square">
            <a:spAutoFit/>
          </a:bodyPr>
          <a:lstStyle/>
          <a:p>
            <a:pPr marL="285750" indent="-285750">
              <a:buFont typeface="Arial" panose="020B0604020202020204" pitchFamily="34" charset="0"/>
              <a:buChar char="•"/>
            </a:pPr>
            <a:r>
              <a:rPr lang="nl-NL" sz="1600" b="1" dirty="0">
                <a:latin typeface="Arial" panose="020B0604020202020204" pitchFamily="34" charset="0"/>
                <a:cs typeface="Arial" panose="020B0604020202020204" pitchFamily="34" charset="0"/>
              </a:rPr>
              <a:t>Loodrecht techniek</a:t>
            </a:r>
            <a:endParaRPr lang="nl-NL"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1600" b="1" dirty="0">
                <a:latin typeface="Arial" panose="020B0604020202020204" pitchFamily="34" charset="0"/>
                <a:cs typeface="Arial" panose="020B0604020202020204" pitchFamily="34" charset="0"/>
              </a:rPr>
              <a:t>45-graden techniek</a:t>
            </a:r>
            <a:r>
              <a:rPr lang="nl-NL" sz="1600" dirty="0">
                <a:latin typeface="Arial" panose="020B0604020202020204" pitchFamily="34" charset="0"/>
                <a:cs typeface="Arial" panose="020B0604020202020204" pitchFamily="34" charset="0"/>
              </a:rPr>
              <a:t>, tussen hoogste en laagste punt naald inbrengen</a:t>
            </a:r>
            <a:endParaRPr lang="nl-NL" sz="1600" dirty="0"/>
          </a:p>
        </p:txBody>
      </p:sp>
      <p:pic>
        <p:nvPicPr>
          <p:cNvPr id="9" name="Afbeelding 8">
            <a:extLst>
              <a:ext uri="{FF2B5EF4-FFF2-40B4-BE49-F238E27FC236}">
                <a16:creationId xmlns:a16="http://schemas.microsoft.com/office/drawing/2014/main" xmlns="" id="{816CCB66-3532-4F36-824A-2EA865838A74}"/>
              </a:ext>
            </a:extLst>
          </p:cNvPr>
          <p:cNvPicPr>
            <a:picLocks noChangeAspect="1"/>
          </p:cNvPicPr>
          <p:nvPr/>
        </p:nvPicPr>
        <p:blipFill>
          <a:blip r:embed="rId3"/>
          <a:stretch>
            <a:fillRect/>
          </a:stretch>
        </p:blipFill>
        <p:spPr>
          <a:xfrm>
            <a:off x="1187624" y="3356992"/>
            <a:ext cx="2952328" cy="2583287"/>
          </a:xfrm>
          <a:prstGeom prst="rect">
            <a:avLst/>
          </a:prstGeom>
        </p:spPr>
      </p:pic>
      <p:pic>
        <p:nvPicPr>
          <p:cNvPr id="10" name="Afbeelding 9">
            <a:extLst>
              <a:ext uri="{FF2B5EF4-FFF2-40B4-BE49-F238E27FC236}">
                <a16:creationId xmlns:a16="http://schemas.microsoft.com/office/drawing/2014/main" xmlns="" id="{045EF21A-E1F5-4A43-8558-3C00CA20331B}"/>
              </a:ext>
            </a:extLst>
          </p:cNvPr>
          <p:cNvPicPr>
            <a:picLocks noChangeAspect="1"/>
          </p:cNvPicPr>
          <p:nvPr/>
        </p:nvPicPr>
        <p:blipFill>
          <a:blip r:embed="rId4"/>
          <a:stretch>
            <a:fillRect/>
          </a:stretch>
        </p:blipFill>
        <p:spPr>
          <a:xfrm>
            <a:off x="5292080" y="3486585"/>
            <a:ext cx="1962150" cy="2324100"/>
          </a:xfrm>
          <a:prstGeom prst="rect">
            <a:avLst/>
          </a:prstGeom>
        </p:spPr>
      </p:pic>
    </p:spTree>
    <p:extLst>
      <p:ext uri="{BB962C8B-B14F-4D97-AF65-F5344CB8AC3E}">
        <p14:creationId xmlns:p14="http://schemas.microsoft.com/office/powerpoint/2010/main" val="177317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xmlns="" id="{3F87243A-F810-42AD-AA74-3FA38B1D8A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E4710C0A-057C-4274-BA2D-001F1025E8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xmlns="" id="{BEFAE2A0-B30D-40C7-BB2F-AE3D6D5D001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xmlns="" id="{401AB748-B9E7-4AEC-AAB9-0EABDE63F8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5DED356E-7923-4393-BAEA-0116D9D763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xmlns="" id="{3B0D8F16-5F3B-465F-9D06-983E2E8267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xmlns="" id="{73A16B78-E8EF-4C99-BDA5-80142980AE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xmlns="" id="{222A243D-A5D1-4259-9948-89C648CEAA57}"/>
              </a:ext>
            </a:extLst>
          </p:cNvPr>
          <p:cNvPicPr>
            <a:picLocks noChangeAspect="1"/>
          </p:cNvPicPr>
          <p:nvPr/>
        </p:nvPicPr>
        <p:blipFill>
          <a:blip r:embed="rId3"/>
          <a:stretch>
            <a:fillRect/>
          </a:stretch>
        </p:blipFill>
        <p:spPr>
          <a:xfrm>
            <a:off x="476593" y="1016951"/>
            <a:ext cx="2484588" cy="2848993"/>
          </a:xfrm>
          <a:prstGeom prst="rect">
            <a:avLst/>
          </a:prstGeom>
        </p:spPr>
      </p:pic>
      <p:sp>
        <p:nvSpPr>
          <p:cNvPr id="26" name="Rectangle 25">
            <a:extLst>
              <a:ext uri="{FF2B5EF4-FFF2-40B4-BE49-F238E27FC236}">
                <a16:creationId xmlns:a16="http://schemas.microsoft.com/office/drawing/2014/main" xmlns="" id="{E0954B38-9C23-4C8B-AC5D-0E80CEA3BD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18914"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xmlns="" id="{DFEBA80C-2E95-4E5B-9640-75958D6A7A53}"/>
              </a:ext>
            </a:extLst>
          </p:cNvPr>
          <p:cNvPicPr>
            <a:picLocks noChangeAspect="1"/>
          </p:cNvPicPr>
          <p:nvPr/>
        </p:nvPicPr>
        <p:blipFill>
          <a:blip r:embed="rId4"/>
          <a:stretch>
            <a:fillRect/>
          </a:stretch>
        </p:blipFill>
        <p:spPr>
          <a:xfrm>
            <a:off x="6172716" y="1992527"/>
            <a:ext cx="2055314" cy="950583"/>
          </a:xfrm>
          <a:prstGeom prst="rect">
            <a:avLst/>
          </a:prstGeom>
        </p:spPr>
      </p:pic>
      <p:sp>
        <p:nvSpPr>
          <p:cNvPr id="28" name="Rectangle 27">
            <a:extLst>
              <a:ext uri="{FF2B5EF4-FFF2-40B4-BE49-F238E27FC236}">
                <a16:creationId xmlns:a16="http://schemas.microsoft.com/office/drawing/2014/main" xmlns="" id="{791376A8-6B7C-49D5-B3B0-B1D81BC15C2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6976"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xmlns="" id="{F4136F85-16ED-49F7-BFEA-D8227DA5C8F8}"/>
              </a:ext>
            </a:extLst>
          </p:cNvPr>
          <p:cNvPicPr>
            <a:picLocks noChangeAspect="1"/>
          </p:cNvPicPr>
          <p:nvPr/>
        </p:nvPicPr>
        <p:blipFill>
          <a:blip r:embed="rId5">
            <a:biLevel thresh="50000"/>
          </a:blip>
          <a:stretch>
            <a:fillRect/>
          </a:stretch>
        </p:blipFill>
        <p:spPr>
          <a:xfrm>
            <a:off x="3324654" y="1916833"/>
            <a:ext cx="2638688" cy="1296144"/>
          </a:xfrm>
          <a:prstGeom prst="rect">
            <a:avLst/>
          </a:prstGeom>
        </p:spPr>
      </p:pic>
      <p:sp>
        <p:nvSpPr>
          <p:cNvPr id="2" name="Titel 1"/>
          <p:cNvSpPr>
            <a:spLocks noGrp="1"/>
          </p:cNvSpPr>
          <p:nvPr>
            <p:ph type="title"/>
          </p:nvPr>
        </p:nvSpPr>
        <p:spPr>
          <a:xfrm>
            <a:off x="475499" y="4550229"/>
            <a:ext cx="8181805" cy="1057655"/>
          </a:xfrm>
        </p:spPr>
        <p:txBody>
          <a:bodyPr vert="horz" lIns="91440" tIns="45720" rIns="91440" bIns="45720" rtlCol="0" anchor="b">
            <a:normAutofit/>
          </a:bodyPr>
          <a:lstStyle/>
          <a:p>
            <a:r>
              <a:rPr lang="en-US" sz="5200">
                <a:solidFill>
                  <a:schemeClr val="tx1">
                    <a:lumMod val="85000"/>
                    <a:lumOff val="15000"/>
                  </a:schemeClr>
                </a:solidFill>
              </a:rPr>
              <a:t>Spuittechniek</a:t>
            </a:r>
          </a:p>
        </p:txBody>
      </p:sp>
    </p:spTree>
    <p:extLst>
      <p:ext uri="{BB962C8B-B14F-4D97-AF65-F5344CB8AC3E}">
        <p14:creationId xmlns:p14="http://schemas.microsoft.com/office/powerpoint/2010/main" val="43332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Intra musculair injecteren</a:t>
            </a:r>
            <a:endParaRPr lang="nl-NL" sz="1800" dirty="0">
              <a:solidFill>
                <a:schemeClr val="accent4">
                  <a:lumMod val="75000"/>
                </a:schemeClr>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276872"/>
            <a:ext cx="4479131" cy="2986088"/>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045557"/>
            <a:ext cx="4031377" cy="3448717"/>
          </a:xfrm>
          <a:prstGeom prst="rect">
            <a:avLst/>
          </a:prstGeom>
        </p:spPr>
      </p:pic>
    </p:spTree>
    <p:extLst>
      <p:ext uri="{BB962C8B-B14F-4D97-AF65-F5344CB8AC3E}">
        <p14:creationId xmlns:p14="http://schemas.microsoft.com/office/powerpoint/2010/main" val="361279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79B09D3-E885-4C3D-AA64-A38A022930ED}"/>
              </a:ext>
            </a:extLst>
          </p:cNvPr>
          <p:cNvSpPr>
            <a:spLocks noGrp="1"/>
          </p:cNvSpPr>
          <p:nvPr>
            <p:ph type="title"/>
          </p:nvPr>
        </p:nvSpPr>
        <p:spPr/>
        <p:txBody>
          <a:bodyPr/>
          <a:lstStyle/>
          <a:p>
            <a:r>
              <a:rPr lang="nl-NL" dirty="0"/>
              <a:t>Extra info: </a:t>
            </a:r>
            <a:br>
              <a:rPr lang="nl-NL" dirty="0"/>
            </a:br>
            <a:r>
              <a:rPr lang="nl-NL" dirty="0"/>
              <a:t>Verpleegtechnisch rekenen </a:t>
            </a:r>
          </a:p>
        </p:txBody>
      </p:sp>
      <p:sp>
        <p:nvSpPr>
          <p:cNvPr id="3" name="Tijdelijke aanduiding voor inhoud 2">
            <a:extLst>
              <a:ext uri="{FF2B5EF4-FFF2-40B4-BE49-F238E27FC236}">
                <a16:creationId xmlns:a16="http://schemas.microsoft.com/office/drawing/2014/main" xmlns="" id="{C109B970-5B2A-47E0-AFA1-FB27AD323BE2}"/>
              </a:ext>
            </a:extLst>
          </p:cNvPr>
          <p:cNvSpPr>
            <a:spLocks noGrp="1"/>
          </p:cNvSpPr>
          <p:nvPr>
            <p:ph idx="1"/>
          </p:nvPr>
        </p:nvSpPr>
        <p:spPr/>
        <p:txBody>
          <a:bodyPr/>
          <a:lstStyle/>
          <a:p>
            <a:pPr marL="0" indent="0">
              <a:buNone/>
            </a:pPr>
            <a:endParaRPr lang="nl-NL" b="1" dirty="0">
              <a:hlinkClick r:id="rId2"/>
            </a:endParaRPr>
          </a:p>
          <a:p>
            <a:pPr marL="0" indent="0">
              <a:buNone/>
            </a:pPr>
            <a:r>
              <a:rPr lang="nl-NL" b="1" dirty="0">
                <a:hlinkClick r:id="rId2"/>
              </a:rPr>
              <a:t>Verpleegtechnisch rekenen medicatie mg ml</a:t>
            </a:r>
            <a:endParaRPr lang="nl-NL" b="1" dirty="0"/>
          </a:p>
          <a:p>
            <a:pPr marL="0" indent="0">
              <a:buNone/>
            </a:pPr>
            <a:endParaRPr lang="nl-NL" b="1" dirty="0"/>
          </a:p>
          <a:p>
            <a:pPr marL="0" indent="0">
              <a:buNone/>
            </a:pPr>
            <a:r>
              <a:rPr lang="nl-NL" b="1" dirty="0">
                <a:hlinkClick r:id="rId3"/>
              </a:rPr>
              <a:t>Verpleegtechnisch rekenen medicatie IE </a:t>
            </a:r>
            <a:endParaRPr lang="nl-NL" b="1" dirty="0"/>
          </a:p>
          <a:p>
            <a:pPr marL="0" indent="0">
              <a:buNone/>
            </a:pPr>
            <a:endParaRPr lang="nl-NL" dirty="0"/>
          </a:p>
        </p:txBody>
      </p:sp>
    </p:spTree>
    <p:extLst>
      <p:ext uri="{BB962C8B-B14F-4D97-AF65-F5344CB8AC3E}">
        <p14:creationId xmlns:p14="http://schemas.microsoft.com/office/powerpoint/2010/main" val="312785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0F35747-2822-4D06-BE10-CD33AC6B09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illustratie&#10;&#10;Beschrijving is gegenereerd met zeer hoge betrouwbaarheid">
            <a:extLst>
              <a:ext uri="{FF2B5EF4-FFF2-40B4-BE49-F238E27FC236}">
                <a16:creationId xmlns:a16="http://schemas.microsoft.com/office/drawing/2014/main" xmlns="" id="{8EF99E80-3B1B-474D-860D-3A2FB0016785}"/>
              </a:ext>
            </a:extLst>
          </p:cNvPr>
          <p:cNvPicPr>
            <a:picLocks noChangeAspect="1"/>
          </p:cNvPicPr>
          <p:nvPr/>
        </p:nvPicPr>
        <p:blipFill>
          <a:blip r:embed="rId2"/>
          <a:stretch>
            <a:fillRect/>
          </a:stretch>
        </p:blipFill>
        <p:spPr>
          <a:xfrm>
            <a:off x="6063434" y="4275708"/>
            <a:ext cx="2706970" cy="1604685"/>
          </a:xfrm>
          <a:prstGeom prst="rect">
            <a:avLst/>
          </a:prstGeom>
        </p:spPr>
      </p:pic>
      <p:sp>
        <p:nvSpPr>
          <p:cNvPr id="12" name="Rectangle 11">
            <a:extLst>
              <a:ext uri="{FF2B5EF4-FFF2-40B4-BE49-F238E27FC236}">
                <a16:creationId xmlns:a16="http://schemas.microsoft.com/office/drawing/2014/main" xmlns="" id="{CC2C4466-5B1B-4361-B9D9-39ED9A8A34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FD745DAE-5A8A-44FA-937C-CD65CF7AE6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fbeelding 4">
            <a:extLst>
              <a:ext uri="{FF2B5EF4-FFF2-40B4-BE49-F238E27FC236}">
                <a16:creationId xmlns:a16="http://schemas.microsoft.com/office/drawing/2014/main" xmlns="" id="{F1380812-F4DC-4C8E-9815-0D7A628EDDCD}"/>
              </a:ext>
            </a:extLst>
          </p:cNvPr>
          <p:cNvPicPr>
            <a:picLocks noChangeAspect="1"/>
          </p:cNvPicPr>
          <p:nvPr/>
        </p:nvPicPr>
        <p:blipFill>
          <a:blip r:embed="rId3"/>
          <a:stretch>
            <a:fillRect/>
          </a:stretch>
        </p:blipFill>
        <p:spPr>
          <a:xfrm>
            <a:off x="6063434" y="1553239"/>
            <a:ext cx="2706970" cy="453417"/>
          </a:xfrm>
          <a:prstGeom prst="rect">
            <a:avLst/>
          </a:prstGeom>
        </p:spPr>
      </p:pic>
      <p:sp>
        <p:nvSpPr>
          <p:cNvPr id="16" name="Rectangle 15">
            <a:extLst>
              <a:ext uri="{FF2B5EF4-FFF2-40B4-BE49-F238E27FC236}">
                <a16:creationId xmlns:a16="http://schemas.microsoft.com/office/drawing/2014/main" xmlns="" id="{67696AA1-B1DD-4C75-9AC1-69EE9F65FF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172508BC-4C09-4B3F-A9F6-099D8A559650}"/>
              </a:ext>
            </a:extLst>
          </p:cNvPr>
          <p:cNvSpPr>
            <a:spLocks noGrp="1"/>
          </p:cNvSpPr>
          <p:nvPr>
            <p:ph type="title"/>
          </p:nvPr>
        </p:nvSpPr>
        <p:spPr>
          <a:xfrm>
            <a:off x="822960" y="516835"/>
            <a:ext cx="4483452" cy="1666501"/>
          </a:xfrm>
        </p:spPr>
        <p:txBody>
          <a:bodyPr>
            <a:normAutofit/>
          </a:bodyPr>
          <a:lstStyle/>
          <a:p>
            <a:r>
              <a:rPr lang="nl-NL" sz="3500" dirty="0">
                <a:solidFill>
                  <a:srgbClr val="FFFFFF"/>
                </a:solidFill>
              </a:rPr>
              <a:t>Dagdeel 2</a:t>
            </a:r>
          </a:p>
        </p:txBody>
      </p:sp>
      <p:sp>
        <p:nvSpPr>
          <p:cNvPr id="3" name="Tijdelijke aanduiding voor inhoud 2">
            <a:extLst>
              <a:ext uri="{FF2B5EF4-FFF2-40B4-BE49-F238E27FC236}">
                <a16:creationId xmlns:a16="http://schemas.microsoft.com/office/drawing/2014/main" xmlns="" id="{5FA1BC74-8574-423C-9164-E1E7960EFFA3}"/>
              </a:ext>
            </a:extLst>
          </p:cNvPr>
          <p:cNvSpPr>
            <a:spLocks noGrp="1"/>
          </p:cNvSpPr>
          <p:nvPr>
            <p:ph idx="1"/>
          </p:nvPr>
        </p:nvSpPr>
        <p:spPr>
          <a:xfrm>
            <a:off x="822959" y="2236304"/>
            <a:ext cx="4483453" cy="3652667"/>
          </a:xfrm>
        </p:spPr>
        <p:txBody>
          <a:bodyPr>
            <a:normAutofit/>
          </a:bodyPr>
          <a:lstStyle/>
          <a:p>
            <a:r>
              <a:rPr lang="nl-NL" sz="1600" dirty="0">
                <a:solidFill>
                  <a:srgbClr val="FFFFFF"/>
                </a:solidFill>
              </a:rPr>
              <a:t>Wondzorg</a:t>
            </a:r>
          </a:p>
          <a:p>
            <a:r>
              <a:rPr lang="nl-NL" sz="1600" dirty="0">
                <a:solidFill>
                  <a:srgbClr val="FFFFFF"/>
                </a:solidFill>
              </a:rPr>
              <a:t>Zwachtelen</a:t>
            </a:r>
          </a:p>
          <a:p>
            <a:r>
              <a:rPr lang="nl-NL" sz="1600" dirty="0">
                <a:solidFill>
                  <a:srgbClr val="FFFFFF"/>
                </a:solidFill>
              </a:rPr>
              <a:t>Bloedruk meten  </a:t>
            </a:r>
          </a:p>
          <a:p>
            <a:endParaRPr lang="nl-NL" sz="1600" dirty="0">
              <a:solidFill>
                <a:srgbClr val="FFFFFF"/>
              </a:solidFill>
            </a:endParaRPr>
          </a:p>
        </p:txBody>
      </p:sp>
      <p:sp>
        <p:nvSpPr>
          <p:cNvPr id="6" name="Rechthoek 5">
            <a:extLst>
              <a:ext uri="{FF2B5EF4-FFF2-40B4-BE49-F238E27FC236}">
                <a16:creationId xmlns:a16="http://schemas.microsoft.com/office/drawing/2014/main" xmlns="" id="{9BF795C5-1E40-4418-BED0-EB81137902E1}"/>
              </a:ext>
            </a:extLst>
          </p:cNvPr>
          <p:cNvSpPr/>
          <p:nvPr/>
        </p:nvSpPr>
        <p:spPr>
          <a:xfrm>
            <a:off x="822959" y="6004153"/>
            <a:ext cx="4009142" cy="369332"/>
          </a:xfrm>
          <a:prstGeom prst="rect">
            <a:avLst/>
          </a:prstGeom>
        </p:spPr>
        <p:txBody>
          <a:bodyPr wrap="square">
            <a:spAutoFit/>
          </a:bodyPr>
          <a:lstStyle/>
          <a:p>
            <a:r>
              <a:rPr lang="nl-NL" dirty="0">
                <a:hlinkClick r:id="rId4"/>
              </a:rPr>
              <a:t>https://www.cominnet.nl/protocollen/</a:t>
            </a:r>
            <a:r>
              <a:rPr lang="nl-NL" dirty="0"/>
              <a:t> </a:t>
            </a:r>
          </a:p>
        </p:txBody>
      </p:sp>
    </p:spTree>
    <p:extLst>
      <p:ext uri="{BB962C8B-B14F-4D97-AF65-F5344CB8AC3E}">
        <p14:creationId xmlns:p14="http://schemas.microsoft.com/office/powerpoint/2010/main" val="2805243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29" name="Rectangle 28">
            <a:extLst>
              <a:ext uri="{FF2B5EF4-FFF2-40B4-BE49-F238E27FC236}">
                <a16:creationId xmlns:a16="http://schemas.microsoft.com/office/drawing/2014/main" xmlns="" id="{BB2B8762-61F0-4F1B-9364-D633EE9D6A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xmlns="" id="{E97675C8-1328-460C-9EBF-6B446B67EA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xmlns="" id="{514EE78B-AF71-4195-A01B-F1165D9233B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C6417104-D4C1-4710-9982-2154A7F484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07BDDC51-8BB2-42BE-8EA8-39B3E9AC1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xmlns="" id="{DA52A394-10F4-4AA5-90E4-634D1E919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40">
            <a:extLst>
              <a:ext uri="{FF2B5EF4-FFF2-40B4-BE49-F238E27FC236}">
                <a16:creationId xmlns:a16="http://schemas.microsoft.com/office/drawing/2014/main" xmlns="" id="{04733B62-1719-4677-A612-CA0AC0AD74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tafel, binnen&#10;&#10;Beschrijving is gegenereerd met zeer hoge betrouwbaarheid">
            <a:extLst>
              <a:ext uri="{FF2B5EF4-FFF2-40B4-BE49-F238E27FC236}">
                <a16:creationId xmlns:a16="http://schemas.microsoft.com/office/drawing/2014/main" xmlns="" id="{5DEF769E-05CE-4132-8BDC-C22BF86A839D}"/>
              </a:ext>
            </a:extLst>
          </p:cNvPr>
          <p:cNvPicPr>
            <a:picLocks noChangeAspect="1"/>
          </p:cNvPicPr>
          <p:nvPr/>
        </p:nvPicPr>
        <p:blipFill rotWithShape="1">
          <a:blip r:embed="rId3"/>
          <a:srcRect/>
          <a:stretch/>
        </p:blipFill>
        <p:spPr>
          <a:xfrm>
            <a:off x="476592" y="998170"/>
            <a:ext cx="3848740" cy="2886555"/>
          </a:xfrm>
          <a:prstGeom prst="rect">
            <a:avLst/>
          </a:prstGeom>
        </p:spPr>
      </p:pic>
      <p:pic>
        <p:nvPicPr>
          <p:cNvPr id="4" name="Tijdelijke aanduiding voor inhoud 3" descr="Afbeelding met binnen, voedsel&#10;&#10;Beschrijving is gegenereerd met hoge betrouwbaarheid">
            <a:extLst>
              <a:ext uri="{FF2B5EF4-FFF2-40B4-BE49-F238E27FC236}">
                <a16:creationId xmlns:a16="http://schemas.microsoft.com/office/drawing/2014/main" xmlns="" id="{DE7D5D8B-79D1-468A-8412-595D8823E803}"/>
              </a:ext>
            </a:extLst>
          </p:cNvPr>
          <p:cNvPicPr>
            <a:picLocks noGrp="1" noChangeAspect="1"/>
          </p:cNvPicPr>
          <p:nvPr>
            <p:ph idx="1"/>
          </p:nvPr>
        </p:nvPicPr>
        <p:blipFill rotWithShape="1">
          <a:blip r:embed="rId4"/>
          <a:srcRect/>
          <a:stretch/>
        </p:blipFill>
        <p:spPr>
          <a:xfrm>
            <a:off x="4818668" y="982766"/>
            <a:ext cx="3838636" cy="2917364"/>
          </a:xfrm>
          <a:prstGeom prst="rect">
            <a:avLst/>
          </a:prstGeom>
        </p:spPr>
      </p:pic>
      <p:sp>
        <p:nvSpPr>
          <p:cNvPr id="43" name="Rectangle 42">
            <a:extLst>
              <a:ext uri="{FF2B5EF4-FFF2-40B4-BE49-F238E27FC236}">
                <a16:creationId xmlns:a16="http://schemas.microsoft.com/office/drawing/2014/main" xmlns="" id="{626F1402-2DEC-4071-84AF-350C7BF00D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DB421DBD-00E3-4419-92F3-D878F34F70A9}"/>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5200">
                <a:solidFill>
                  <a:schemeClr val="tx1">
                    <a:lumMod val="85000"/>
                    <a:lumOff val="15000"/>
                  </a:schemeClr>
                </a:solidFill>
              </a:rPr>
              <a:t>Wondzorg </a:t>
            </a:r>
          </a:p>
        </p:txBody>
      </p:sp>
    </p:spTree>
    <p:extLst>
      <p:ext uri="{BB962C8B-B14F-4D97-AF65-F5344CB8AC3E}">
        <p14:creationId xmlns:p14="http://schemas.microsoft.com/office/powerpoint/2010/main" val="13730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727325" y="371475"/>
            <a:ext cx="33589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nl-NL" altLang="nl-NL" sz="2800" b="1" dirty="0">
                <a:latin typeface="+mj-lt"/>
                <a:cs typeface="Times New Roman" pitchFamily="18" charset="0"/>
              </a:rPr>
              <a:t>Beoordelen van wond </a:t>
            </a:r>
          </a:p>
        </p:txBody>
      </p:sp>
      <p:sp>
        <p:nvSpPr>
          <p:cNvPr id="493571" name="Text Box 3"/>
          <p:cNvSpPr txBox="1">
            <a:spLocks noChangeArrowheads="1"/>
          </p:cNvSpPr>
          <p:nvPr/>
        </p:nvSpPr>
        <p:spPr bwMode="auto">
          <a:xfrm>
            <a:off x="669925" y="1521499"/>
            <a:ext cx="43350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Wat is de oorzaak van de wond?</a:t>
            </a:r>
          </a:p>
          <a:p>
            <a:pPr eaLnBrk="1" fontAlgn="base" hangingPunct="1">
              <a:spcBef>
                <a:spcPct val="0"/>
              </a:spcBef>
              <a:spcAft>
                <a:spcPct val="0"/>
              </a:spcAft>
            </a:pPr>
            <a:endParaRPr lang="nl-NL" altLang="nl-NL" dirty="0">
              <a:solidFill>
                <a:schemeClr val="accent1">
                  <a:lumMod val="60000"/>
                  <a:lumOff val="40000"/>
                </a:schemeClr>
              </a:solidFill>
              <a:latin typeface="+mj-lt"/>
              <a:cs typeface="Times New Roman" pitchFamily="18" charset="0"/>
            </a:endParaRPr>
          </a:p>
        </p:txBody>
      </p:sp>
      <p:sp>
        <p:nvSpPr>
          <p:cNvPr id="493572" name="Text Box 4"/>
          <p:cNvSpPr txBox="1">
            <a:spLocks noChangeArrowheads="1"/>
          </p:cNvSpPr>
          <p:nvPr/>
        </p:nvSpPr>
        <p:spPr bwMode="auto">
          <a:xfrm>
            <a:off x="685800" y="2362200"/>
            <a:ext cx="39726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Hoelang bestaat de wond al?</a:t>
            </a:r>
          </a:p>
          <a:p>
            <a:pPr eaLnBrk="1" fontAlgn="base" hangingPunct="1">
              <a:spcBef>
                <a:spcPct val="0"/>
              </a:spcBef>
              <a:spcAft>
                <a:spcPct val="0"/>
              </a:spcAft>
              <a:buFontTx/>
              <a:buChar char="•"/>
            </a:pPr>
            <a:endParaRPr lang="nl-NL" altLang="nl-NL" dirty="0">
              <a:solidFill>
                <a:srgbClr val="FFFF00"/>
              </a:solidFill>
              <a:latin typeface="+mj-lt"/>
              <a:cs typeface="Times New Roman" pitchFamily="18" charset="0"/>
            </a:endParaRPr>
          </a:p>
        </p:txBody>
      </p:sp>
      <p:sp>
        <p:nvSpPr>
          <p:cNvPr id="493573" name="Text Box 5"/>
          <p:cNvSpPr txBox="1">
            <a:spLocks noChangeArrowheads="1"/>
          </p:cNvSpPr>
          <p:nvPr/>
        </p:nvSpPr>
        <p:spPr bwMode="auto">
          <a:xfrm>
            <a:off x="685800" y="3200400"/>
            <a:ext cx="46746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latin typeface="+mj-lt"/>
                <a:cs typeface="Times New Roman" pitchFamily="18" charset="0"/>
              </a:rPr>
              <a:t>Hoe groot, breed, diep is de wond?</a:t>
            </a:r>
          </a:p>
          <a:p>
            <a:pPr eaLnBrk="1" fontAlgn="base" hangingPunct="1">
              <a:spcBef>
                <a:spcPct val="0"/>
              </a:spcBef>
              <a:spcAft>
                <a:spcPct val="0"/>
              </a:spcAft>
              <a:buFontTx/>
              <a:buChar char="•"/>
            </a:pPr>
            <a:endParaRPr lang="nl-NL" altLang="nl-NL" dirty="0">
              <a:solidFill>
                <a:srgbClr val="FFFF00"/>
              </a:solidFill>
              <a:latin typeface="+mj-lt"/>
              <a:cs typeface="Times New Roman" pitchFamily="18" charset="0"/>
            </a:endParaRPr>
          </a:p>
        </p:txBody>
      </p:sp>
      <p:sp>
        <p:nvSpPr>
          <p:cNvPr id="493574" name="Text Box 6"/>
          <p:cNvSpPr txBox="1">
            <a:spLocks noChangeArrowheads="1"/>
          </p:cNvSpPr>
          <p:nvPr/>
        </p:nvSpPr>
        <p:spPr bwMode="auto">
          <a:xfrm>
            <a:off x="685800" y="3987374"/>
            <a:ext cx="4770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Wat voor een kleur heeft de wond?</a:t>
            </a:r>
          </a:p>
          <a:p>
            <a:pPr eaLnBrk="1" fontAlgn="base" hangingPunct="1">
              <a:spcBef>
                <a:spcPct val="0"/>
              </a:spcBef>
              <a:spcAft>
                <a:spcPct val="0"/>
              </a:spcAft>
              <a:buFontTx/>
              <a:buChar char="•"/>
            </a:pPr>
            <a:endParaRPr lang="nl-NL" altLang="nl-NL" dirty="0">
              <a:solidFill>
                <a:srgbClr val="FFFF00"/>
              </a:solidFill>
              <a:latin typeface="+mj-lt"/>
              <a:cs typeface="Times New Roman" pitchFamily="18" charset="0"/>
            </a:endParaRPr>
          </a:p>
        </p:txBody>
      </p:sp>
      <p:sp>
        <p:nvSpPr>
          <p:cNvPr id="493575" name="Text Box 7"/>
          <p:cNvSpPr txBox="1">
            <a:spLocks noChangeArrowheads="1"/>
          </p:cNvSpPr>
          <p:nvPr/>
        </p:nvSpPr>
        <p:spPr bwMode="auto">
          <a:xfrm>
            <a:off x="669925" y="4765675"/>
            <a:ext cx="66779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Als er wondvocht aanwezig is, wat is dan de kleur, </a:t>
            </a:r>
          </a:p>
          <a:p>
            <a:pPr eaLnBrk="1" fontAlgn="base" hangingPunct="1">
              <a:spcBef>
                <a:spcPct val="0"/>
              </a:spcBef>
              <a:spcAft>
                <a:spcPct val="0"/>
              </a:spcAft>
            </a:pPr>
            <a:r>
              <a:rPr lang="nl-NL" altLang="nl-NL" dirty="0">
                <a:latin typeface="+mj-lt"/>
                <a:cs typeface="Times New Roman" pitchFamily="18" charset="0"/>
              </a:rPr>
              <a:t>   geur en de hoeveelheid?</a:t>
            </a:r>
          </a:p>
          <a:p>
            <a:pPr eaLnBrk="1" fontAlgn="base" hangingPunct="1">
              <a:spcBef>
                <a:spcPct val="0"/>
              </a:spcBef>
              <a:spcAft>
                <a:spcPct val="0"/>
              </a:spcAft>
              <a:buFontTx/>
              <a:buChar char="•"/>
            </a:pPr>
            <a:endParaRPr lang="nl-NL" altLang="nl-NL" dirty="0">
              <a:solidFill>
                <a:srgbClr val="FFFF00"/>
              </a:solidFill>
              <a:latin typeface="+mj-lt"/>
              <a:cs typeface="Times New Roman" pitchFamily="18" charset="0"/>
            </a:endParaRPr>
          </a:p>
        </p:txBody>
      </p:sp>
      <p:pic>
        <p:nvPicPr>
          <p:cNvPr id="2" name="Afbeelding 1">
            <a:extLst>
              <a:ext uri="{FF2B5EF4-FFF2-40B4-BE49-F238E27FC236}">
                <a16:creationId xmlns:a16="http://schemas.microsoft.com/office/drawing/2014/main" xmlns="" id="{55602AE6-DEF4-4528-BDFD-C5C452E5DE8A}"/>
              </a:ext>
            </a:extLst>
          </p:cNvPr>
          <p:cNvPicPr>
            <a:picLocks noChangeAspect="1"/>
          </p:cNvPicPr>
          <p:nvPr/>
        </p:nvPicPr>
        <p:blipFill>
          <a:blip r:embed="rId3"/>
          <a:stretch>
            <a:fillRect/>
          </a:stretch>
        </p:blipFill>
        <p:spPr>
          <a:xfrm>
            <a:off x="5580112" y="1772816"/>
            <a:ext cx="2860147" cy="2313125"/>
          </a:xfrm>
          <a:prstGeom prst="rect">
            <a:avLst/>
          </a:prstGeom>
        </p:spPr>
      </p:pic>
    </p:spTree>
    <p:extLst>
      <p:ext uri="{BB962C8B-B14F-4D97-AF65-F5344CB8AC3E}">
        <p14:creationId xmlns:p14="http://schemas.microsoft.com/office/powerpoint/2010/main" val="3830009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3571"/>
                                        </p:tgtEl>
                                        <p:attrNameLst>
                                          <p:attrName>style.visibility</p:attrName>
                                        </p:attrNameLst>
                                      </p:cBhvr>
                                      <p:to>
                                        <p:strVal val="visible"/>
                                      </p:to>
                                    </p:set>
                                    <p:anim calcmode="lin" valueType="num">
                                      <p:cBhvr additive="base">
                                        <p:cTn id="7" dur="500" fill="hold"/>
                                        <p:tgtEl>
                                          <p:spTgt spid="493571"/>
                                        </p:tgtEl>
                                        <p:attrNameLst>
                                          <p:attrName>ppt_x</p:attrName>
                                        </p:attrNameLst>
                                      </p:cBhvr>
                                      <p:tavLst>
                                        <p:tav tm="0">
                                          <p:val>
                                            <p:strVal val="0-#ppt_w/2"/>
                                          </p:val>
                                        </p:tav>
                                        <p:tav tm="100000">
                                          <p:val>
                                            <p:strVal val="#ppt_x"/>
                                          </p:val>
                                        </p:tav>
                                      </p:tavLst>
                                    </p:anim>
                                    <p:anim calcmode="lin" valueType="num">
                                      <p:cBhvr additive="base">
                                        <p:cTn id="8" dur="500" fill="hold"/>
                                        <p:tgtEl>
                                          <p:spTgt spid="4935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93572"/>
                                        </p:tgtEl>
                                        <p:attrNameLst>
                                          <p:attrName>style.visibility</p:attrName>
                                        </p:attrNameLst>
                                      </p:cBhvr>
                                      <p:to>
                                        <p:strVal val="visible"/>
                                      </p:to>
                                    </p:set>
                                    <p:anim calcmode="lin" valueType="num">
                                      <p:cBhvr additive="base">
                                        <p:cTn id="13" dur="500" fill="hold"/>
                                        <p:tgtEl>
                                          <p:spTgt spid="493572"/>
                                        </p:tgtEl>
                                        <p:attrNameLst>
                                          <p:attrName>ppt_x</p:attrName>
                                        </p:attrNameLst>
                                      </p:cBhvr>
                                      <p:tavLst>
                                        <p:tav tm="0">
                                          <p:val>
                                            <p:strVal val="1+#ppt_w/2"/>
                                          </p:val>
                                        </p:tav>
                                        <p:tav tm="100000">
                                          <p:val>
                                            <p:strVal val="#ppt_x"/>
                                          </p:val>
                                        </p:tav>
                                      </p:tavLst>
                                    </p:anim>
                                    <p:anim calcmode="lin" valueType="num">
                                      <p:cBhvr additive="base">
                                        <p:cTn id="14" dur="500" fill="hold"/>
                                        <p:tgtEl>
                                          <p:spTgt spid="4935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3573"/>
                                        </p:tgtEl>
                                        <p:attrNameLst>
                                          <p:attrName>style.visibility</p:attrName>
                                        </p:attrNameLst>
                                      </p:cBhvr>
                                      <p:to>
                                        <p:strVal val="visible"/>
                                      </p:to>
                                    </p:set>
                                    <p:anim calcmode="lin" valueType="num">
                                      <p:cBhvr additive="base">
                                        <p:cTn id="19" dur="500" fill="hold"/>
                                        <p:tgtEl>
                                          <p:spTgt spid="493573"/>
                                        </p:tgtEl>
                                        <p:attrNameLst>
                                          <p:attrName>ppt_x</p:attrName>
                                        </p:attrNameLst>
                                      </p:cBhvr>
                                      <p:tavLst>
                                        <p:tav tm="0">
                                          <p:val>
                                            <p:strVal val="0-#ppt_w/2"/>
                                          </p:val>
                                        </p:tav>
                                        <p:tav tm="100000">
                                          <p:val>
                                            <p:strVal val="#ppt_x"/>
                                          </p:val>
                                        </p:tav>
                                      </p:tavLst>
                                    </p:anim>
                                    <p:anim calcmode="lin" valueType="num">
                                      <p:cBhvr additive="base">
                                        <p:cTn id="20" dur="500" fill="hold"/>
                                        <p:tgtEl>
                                          <p:spTgt spid="49357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93574"/>
                                        </p:tgtEl>
                                        <p:attrNameLst>
                                          <p:attrName>style.visibility</p:attrName>
                                        </p:attrNameLst>
                                      </p:cBhvr>
                                      <p:to>
                                        <p:strVal val="visible"/>
                                      </p:to>
                                    </p:set>
                                    <p:anim calcmode="lin" valueType="num">
                                      <p:cBhvr additive="base">
                                        <p:cTn id="25" dur="500" fill="hold"/>
                                        <p:tgtEl>
                                          <p:spTgt spid="493574"/>
                                        </p:tgtEl>
                                        <p:attrNameLst>
                                          <p:attrName>ppt_x</p:attrName>
                                        </p:attrNameLst>
                                      </p:cBhvr>
                                      <p:tavLst>
                                        <p:tav tm="0">
                                          <p:val>
                                            <p:strVal val="1+#ppt_w/2"/>
                                          </p:val>
                                        </p:tav>
                                        <p:tav tm="100000">
                                          <p:val>
                                            <p:strVal val="#ppt_x"/>
                                          </p:val>
                                        </p:tav>
                                      </p:tavLst>
                                    </p:anim>
                                    <p:anim calcmode="lin" valueType="num">
                                      <p:cBhvr additive="base">
                                        <p:cTn id="26" dur="500" fill="hold"/>
                                        <p:tgtEl>
                                          <p:spTgt spid="49357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93575"/>
                                        </p:tgtEl>
                                        <p:attrNameLst>
                                          <p:attrName>style.visibility</p:attrName>
                                        </p:attrNameLst>
                                      </p:cBhvr>
                                      <p:to>
                                        <p:strVal val="visible"/>
                                      </p:to>
                                    </p:set>
                                    <p:anim calcmode="lin" valueType="num">
                                      <p:cBhvr additive="base">
                                        <p:cTn id="31" dur="500" fill="hold"/>
                                        <p:tgtEl>
                                          <p:spTgt spid="493575"/>
                                        </p:tgtEl>
                                        <p:attrNameLst>
                                          <p:attrName>ppt_x</p:attrName>
                                        </p:attrNameLst>
                                      </p:cBhvr>
                                      <p:tavLst>
                                        <p:tav tm="0">
                                          <p:val>
                                            <p:strVal val="0-#ppt_w/2"/>
                                          </p:val>
                                        </p:tav>
                                        <p:tav tm="100000">
                                          <p:val>
                                            <p:strVal val="#ppt_x"/>
                                          </p:val>
                                        </p:tav>
                                      </p:tavLst>
                                    </p:anim>
                                    <p:anim calcmode="lin" valueType="num">
                                      <p:cBhvr additive="base">
                                        <p:cTn id="32" dur="500" fill="hold"/>
                                        <p:tgtEl>
                                          <p:spTgt spid="493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autoUpdateAnimBg="0"/>
      <p:bldP spid="493572" grpId="0" autoUpdateAnimBg="0"/>
      <p:bldP spid="493573" grpId="0" autoUpdateAnimBg="0"/>
      <p:bldP spid="493574" grpId="0" autoUpdateAnimBg="0"/>
      <p:bldP spid="49357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895600" y="304800"/>
            <a:ext cx="30279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nl-NL" altLang="nl-NL" sz="2800" b="1" dirty="0">
              <a:solidFill>
                <a:schemeClr val="accent1">
                  <a:lumMod val="60000"/>
                  <a:lumOff val="40000"/>
                </a:schemeClr>
              </a:solidFill>
              <a:latin typeface="+mj-lt"/>
              <a:cs typeface="Times New Roman" pitchFamily="18" charset="0"/>
            </a:endParaRPr>
          </a:p>
          <a:p>
            <a:pPr eaLnBrk="1" fontAlgn="base" hangingPunct="1">
              <a:spcBef>
                <a:spcPct val="0"/>
              </a:spcBef>
              <a:spcAft>
                <a:spcPct val="0"/>
              </a:spcAft>
            </a:pPr>
            <a:r>
              <a:rPr lang="nl-NL" altLang="nl-NL" sz="2800" b="1" dirty="0">
                <a:latin typeface="+mj-lt"/>
                <a:cs typeface="Times New Roman" pitchFamily="18" charset="0"/>
              </a:rPr>
              <a:t>Bepalen van je doel</a:t>
            </a:r>
          </a:p>
        </p:txBody>
      </p:sp>
      <p:sp>
        <p:nvSpPr>
          <p:cNvPr id="494595" name="Text Box 3"/>
          <p:cNvSpPr txBox="1">
            <a:spLocks noChangeArrowheads="1"/>
          </p:cNvSpPr>
          <p:nvPr/>
        </p:nvSpPr>
        <p:spPr bwMode="auto">
          <a:xfrm>
            <a:off x="669925" y="1184275"/>
            <a:ext cx="61766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nl-NL" altLang="nl-NL" dirty="0">
              <a:solidFill>
                <a:schemeClr val="accent1">
                  <a:lumMod val="60000"/>
                  <a:lumOff val="40000"/>
                </a:schemeClr>
              </a:solidFill>
              <a:latin typeface="+mj-lt"/>
              <a:cs typeface="Times New Roman" pitchFamily="18" charset="0"/>
            </a:endParaRPr>
          </a:p>
          <a:p>
            <a:pPr eaLnBrk="1" fontAlgn="base" hangingPunct="1">
              <a:spcBef>
                <a:spcPct val="0"/>
              </a:spcBef>
              <a:spcAft>
                <a:spcPct val="0"/>
              </a:spcAft>
            </a:pPr>
            <a:r>
              <a:rPr lang="nl-NL" altLang="nl-NL" dirty="0">
                <a:latin typeface="+mj-lt"/>
                <a:cs typeface="Times New Roman" pitchFamily="18" charset="0"/>
              </a:rPr>
              <a:t>Aan de hand van je observaties bepaal je, je doel</a:t>
            </a:r>
          </a:p>
        </p:txBody>
      </p:sp>
      <p:sp>
        <p:nvSpPr>
          <p:cNvPr id="494596" name="Text Box 4"/>
          <p:cNvSpPr txBox="1">
            <a:spLocks noChangeArrowheads="1"/>
          </p:cNvSpPr>
          <p:nvPr/>
        </p:nvSpPr>
        <p:spPr bwMode="auto">
          <a:xfrm>
            <a:off x="898525" y="2708275"/>
            <a:ext cx="3227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fontAlgn="base" hangingPunct="1">
              <a:spcBef>
                <a:spcPct val="0"/>
              </a:spcBef>
              <a:spcAft>
                <a:spcPct val="0"/>
              </a:spcAft>
            </a:pPr>
            <a:r>
              <a:rPr lang="nl-NL" altLang="nl-NL" dirty="0">
                <a:latin typeface="+mj-lt"/>
                <a:cs typeface="Times New Roman" pitchFamily="18" charset="0"/>
              </a:rPr>
              <a:t>Volledige wondgenezing</a:t>
            </a:r>
          </a:p>
          <a:p>
            <a:pPr eaLnBrk="1" fontAlgn="base" hangingPunct="1">
              <a:spcBef>
                <a:spcPct val="0"/>
              </a:spcBef>
              <a:spcAft>
                <a:spcPct val="0"/>
              </a:spcAft>
            </a:pPr>
            <a:endParaRPr lang="nl-NL" altLang="nl-NL" dirty="0">
              <a:solidFill>
                <a:srgbClr val="FFFF00"/>
              </a:solidFill>
              <a:latin typeface="+mj-lt"/>
              <a:cs typeface="Times New Roman" pitchFamily="18" charset="0"/>
            </a:endParaRPr>
          </a:p>
        </p:txBody>
      </p:sp>
      <p:sp>
        <p:nvSpPr>
          <p:cNvPr id="494597" name="Text Box 5"/>
          <p:cNvSpPr txBox="1">
            <a:spLocks noChangeArrowheads="1"/>
          </p:cNvSpPr>
          <p:nvPr/>
        </p:nvSpPr>
        <p:spPr bwMode="auto">
          <a:xfrm>
            <a:off x="898525" y="3546475"/>
            <a:ext cx="57623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nl-NL" altLang="nl-NL" dirty="0">
                <a:latin typeface="+mj-lt"/>
                <a:cs typeface="Times New Roman" pitchFamily="18" charset="0"/>
              </a:rPr>
              <a:t>Erger voorkomen, maar gericht op genezing</a:t>
            </a:r>
          </a:p>
          <a:p>
            <a:pPr eaLnBrk="1" fontAlgn="base" hangingPunct="1">
              <a:spcBef>
                <a:spcPct val="0"/>
              </a:spcBef>
              <a:spcAft>
                <a:spcPct val="0"/>
              </a:spcAft>
            </a:pPr>
            <a:endParaRPr lang="nl-NL" altLang="nl-NL" dirty="0">
              <a:solidFill>
                <a:srgbClr val="FFFF00"/>
              </a:solidFill>
              <a:latin typeface="+mj-lt"/>
              <a:cs typeface="Times New Roman" pitchFamily="18" charset="0"/>
            </a:endParaRPr>
          </a:p>
        </p:txBody>
      </p:sp>
      <p:sp>
        <p:nvSpPr>
          <p:cNvPr id="494598" name="Text Box 6"/>
          <p:cNvSpPr txBox="1">
            <a:spLocks noChangeArrowheads="1"/>
          </p:cNvSpPr>
          <p:nvPr/>
        </p:nvSpPr>
        <p:spPr bwMode="auto">
          <a:xfrm>
            <a:off x="898525" y="4384675"/>
            <a:ext cx="30428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nl-NL" altLang="nl-NL" dirty="0">
                <a:latin typeface="+mj-lt"/>
                <a:cs typeface="Times New Roman" pitchFamily="18" charset="0"/>
              </a:rPr>
              <a:t>Pijn en leed verzachten</a:t>
            </a:r>
          </a:p>
          <a:p>
            <a:pPr eaLnBrk="1" fontAlgn="base" hangingPunct="1">
              <a:spcBef>
                <a:spcPct val="0"/>
              </a:spcBef>
              <a:spcAft>
                <a:spcPct val="0"/>
              </a:spcAft>
            </a:pPr>
            <a:endParaRPr lang="nl-NL" altLang="nl-NL" dirty="0">
              <a:solidFill>
                <a:srgbClr val="FFFF00"/>
              </a:solidFill>
              <a:latin typeface="+mj-lt"/>
              <a:cs typeface="Times New Roman" pitchFamily="18" charset="0"/>
            </a:endParaRPr>
          </a:p>
        </p:txBody>
      </p:sp>
    </p:spTree>
    <p:extLst>
      <p:ext uri="{BB962C8B-B14F-4D97-AF65-F5344CB8AC3E}">
        <p14:creationId xmlns:p14="http://schemas.microsoft.com/office/powerpoint/2010/main" val="308226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94595"/>
                                        </p:tgtEl>
                                        <p:attrNameLst>
                                          <p:attrName>style.visibility</p:attrName>
                                        </p:attrNameLst>
                                      </p:cBhvr>
                                      <p:to>
                                        <p:strVal val="visible"/>
                                      </p:to>
                                    </p:set>
                                    <p:anim calcmode="lin" valueType="num">
                                      <p:cBhvr additive="base">
                                        <p:cTn id="7" dur="500" fill="hold"/>
                                        <p:tgtEl>
                                          <p:spTgt spid="494595"/>
                                        </p:tgtEl>
                                        <p:attrNameLst>
                                          <p:attrName>ppt_x</p:attrName>
                                        </p:attrNameLst>
                                      </p:cBhvr>
                                      <p:tavLst>
                                        <p:tav tm="0">
                                          <p:val>
                                            <p:strVal val="0-#ppt_w/2"/>
                                          </p:val>
                                        </p:tav>
                                        <p:tav tm="100000">
                                          <p:val>
                                            <p:strVal val="#ppt_x"/>
                                          </p:val>
                                        </p:tav>
                                      </p:tavLst>
                                    </p:anim>
                                    <p:anim calcmode="lin" valueType="num">
                                      <p:cBhvr additive="base">
                                        <p:cTn id="8" dur="500" fill="hold"/>
                                        <p:tgtEl>
                                          <p:spTgt spid="4945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94596"/>
                                        </p:tgtEl>
                                        <p:attrNameLst>
                                          <p:attrName>style.visibility</p:attrName>
                                        </p:attrNameLst>
                                      </p:cBhvr>
                                      <p:to>
                                        <p:strVal val="visible"/>
                                      </p:to>
                                    </p:set>
                                    <p:animEffect transition="in" filter="checkerboard(across)">
                                      <p:cBhvr>
                                        <p:cTn id="13" dur="500"/>
                                        <p:tgtEl>
                                          <p:spTgt spid="4945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4597"/>
                                        </p:tgtEl>
                                        <p:attrNameLst>
                                          <p:attrName>style.visibility</p:attrName>
                                        </p:attrNameLst>
                                      </p:cBhvr>
                                      <p:to>
                                        <p:strVal val="visible"/>
                                      </p:to>
                                    </p:set>
                                    <p:animEffect transition="in" filter="checkerboard(across)">
                                      <p:cBhvr>
                                        <p:cTn id="18" dur="500"/>
                                        <p:tgtEl>
                                          <p:spTgt spid="49459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94598"/>
                                        </p:tgtEl>
                                        <p:attrNameLst>
                                          <p:attrName>style.visibility</p:attrName>
                                        </p:attrNameLst>
                                      </p:cBhvr>
                                      <p:to>
                                        <p:strVal val="visible"/>
                                      </p:to>
                                    </p:set>
                                    <p:animEffect transition="in" filter="checkerboard(across)">
                                      <p:cBhvr>
                                        <p:cTn id="23" dur="500"/>
                                        <p:tgtEl>
                                          <p:spTgt spid="494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5" grpId="0" autoUpdateAnimBg="0"/>
      <p:bldP spid="494596" grpId="0" autoUpdateAnimBg="0"/>
      <p:bldP spid="494597" grpId="0" autoUpdateAnimBg="0"/>
      <p:bldP spid="49459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505200" y="533400"/>
            <a:ext cx="2015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nl-NL" altLang="nl-NL" sz="3200" b="1" dirty="0">
                <a:latin typeface="+mj-lt"/>
                <a:cs typeface="Times New Roman" pitchFamily="18" charset="0"/>
              </a:rPr>
              <a:t>Wondfasen</a:t>
            </a:r>
          </a:p>
        </p:txBody>
      </p:sp>
      <p:sp>
        <p:nvSpPr>
          <p:cNvPr id="495619" name="Text Box 3"/>
          <p:cNvSpPr txBox="1">
            <a:spLocks noChangeArrowheads="1"/>
          </p:cNvSpPr>
          <p:nvPr/>
        </p:nvSpPr>
        <p:spPr bwMode="auto">
          <a:xfrm>
            <a:off x="898525" y="1412776"/>
            <a:ext cx="71577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Een zwarte wond:  bevat afgestorven weefsel (necrose)</a:t>
            </a:r>
          </a:p>
          <a:p>
            <a:pPr eaLnBrk="1" fontAlgn="base" hangingPunct="1">
              <a:spcBef>
                <a:spcPct val="0"/>
              </a:spcBef>
              <a:spcAft>
                <a:spcPct val="0"/>
              </a:spcAft>
            </a:pPr>
            <a:r>
              <a:rPr lang="nl-NL" altLang="nl-NL" dirty="0">
                <a:solidFill>
                  <a:srgbClr val="FFFF00"/>
                </a:solidFill>
                <a:latin typeface="+mj-lt"/>
                <a:cs typeface="Times New Roman" pitchFamily="18" charset="0"/>
              </a:rPr>
              <a:t>     </a:t>
            </a:r>
          </a:p>
        </p:txBody>
      </p:sp>
      <p:sp>
        <p:nvSpPr>
          <p:cNvPr id="495620" name="Text Box 4"/>
          <p:cNvSpPr txBox="1">
            <a:spLocks noChangeArrowheads="1"/>
          </p:cNvSpPr>
          <p:nvPr/>
        </p:nvSpPr>
        <p:spPr bwMode="auto">
          <a:xfrm>
            <a:off x="898525" y="2403475"/>
            <a:ext cx="77957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Een </a:t>
            </a:r>
            <a:r>
              <a:rPr lang="nl-NL" altLang="nl-NL" b="1" dirty="0">
                <a:solidFill>
                  <a:schemeClr val="bg2">
                    <a:lumMod val="75000"/>
                  </a:schemeClr>
                </a:solidFill>
                <a:latin typeface="+mj-lt"/>
                <a:cs typeface="Times New Roman" pitchFamily="18" charset="0"/>
              </a:rPr>
              <a:t>gele</a:t>
            </a:r>
            <a:r>
              <a:rPr lang="nl-NL" altLang="nl-NL" dirty="0">
                <a:solidFill>
                  <a:schemeClr val="bg2">
                    <a:lumMod val="75000"/>
                  </a:schemeClr>
                </a:solidFill>
                <a:latin typeface="+mj-lt"/>
                <a:cs typeface="Times New Roman" pitchFamily="18" charset="0"/>
              </a:rPr>
              <a:t> </a:t>
            </a:r>
            <a:r>
              <a:rPr lang="nl-NL" altLang="nl-NL" dirty="0">
                <a:latin typeface="+mj-lt"/>
                <a:cs typeface="Times New Roman" pitchFamily="18" charset="0"/>
              </a:rPr>
              <a:t>wond:  zit vaak wat gelig fibrinogeen beslag op de   wond, dit zijn vaak eiwitten.</a:t>
            </a:r>
          </a:p>
          <a:p>
            <a:pPr eaLnBrk="1" fontAlgn="base" hangingPunct="1">
              <a:spcBef>
                <a:spcPct val="0"/>
              </a:spcBef>
              <a:spcAft>
                <a:spcPct val="0"/>
              </a:spcAft>
            </a:pPr>
            <a:r>
              <a:rPr lang="nl-NL" altLang="nl-NL" dirty="0">
                <a:solidFill>
                  <a:srgbClr val="FFFF00"/>
                </a:solidFill>
                <a:latin typeface="+mj-lt"/>
                <a:cs typeface="Times New Roman" pitchFamily="18" charset="0"/>
              </a:rPr>
              <a:t> </a:t>
            </a:r>
          </a:p>
        </p:txBody>
      </p:sp>
      <p:sp>
        <p:nvSpPr>
          <p:cNvPr id="495621" name="Text Box 5"/>
          <p:cNvSpPr txBox="1">
            <a:spLocks noChangeArrowheads="1"/>
          </p:cNvSpPr>
          <p:nvPr/>
        </p:nvSpPr>
        <p:spPr bwMode="auto">
          <a:xfrm>
            <a:off x="914401" y="3657600"/>
            <a:ext cx="79780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latin typeface="+mj-lt"/>
                <a:cs typeface="Times New Roman" pitchFamily="18" charset="0"/>
              </a:rPr>
              <a:t>Een </a:t>
            </a:r>
            <a:r>
              <a:rPr lang="nl-NL" altLang="nl-NL" dirty="0">
                <a:solidFill>
                  <a:srgbClr val="FF0000"/>
                </a:solidFill>
                <a:latin typeface="+mj-lt"/>
                <a:cs typeface="Times New Roman" pitchFamily="18" charset="0"/>
              </a:rPr>
              <a:t>rode</a:t>
            </a:r>
            <a:r>
              <a:rPr lang="nl-NL" altLang="nl-NL" dirty="0">
                <a:latin typeface="+mj-lt"/>
                <a:cs typeface="Times New Roman" pitchFamily="18" charset="0"/>
              </a:rPr>
              <a:t> wond:  een genezende wond, die goed doorbloed granulatieweefsel bevat.</a:t>
            </a:r>
            <a:r>
              <a:rPr lang="nl-NL" altLang="nl-NL" dirty="0">
                <a:solidFill>
                  <a:schemeClr val="accent1">
                    <a:lumMod val="60000"/>
                    <a:lumOff val="40000"/>
                  </a:schemeClr>
                </a:solidFill>
                <a:latin typeface="+mj-lt"/>
                <a:cs typeface="Times New Roman" pitchFamily="18" charset="0"/>
              </a:rPr>
              <a:t>	</a:t>
            </a:r>
          </a:p>
        </p:txBody>
      </p:sp>
      <p:sp>
        <p:nvSpPr>
          <p:cNvPr id="495622" name="Text Box 6"/>
          <p:cNvSpPr txBox="1">
            <a:spLocks noChangeArrowheads="1"/>
          </p:cNvSpPr>
          <p:nvPr/>
        </p:nvSpPr>
        <p:spPr bwMode="auto">
          <a:xfrm>
            <a:off x="838200" y="4724400"/>
            <a:ext cx="45448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Tx/>
              <a:buChar char="•"/>
            </a:pPr>
            <a:r>
              <a:rPr lang="nl-NL" altLang="nl-NL" dirty="0">
                <a:solidFill>
                  <a:srgbClr val="000000"/>
                </a:solidFill>
                <a:latin typeface="+mj-lt"/>
                <a:cs typeface="Times New Roman" pitchFamily="18" charset="0"/>
              </a:rPr>
              <a:t> </a:t>
            </a:r>
            <a:r>
              <a:rPr lang="nl-NL" altLang="nl-NL" dirty="0">
                <a:latin typeface="+mj-lt"/>
                <a:cs typeface="Times New Roman" pitchFamily="18" charset="0"/>
              </a:rPr>
              <a:t>Een </a:t>
            </a:r>
            <a:r>
              <a:rPr lang="nl-NL" altLang="nl-NL" dirty="0">
                <a:solidFill>
                  <a:srgbClr val="FF99FF"/>
                </a:solidFill>
                <a:latin typeface="+mj-lt"/>
                <a:cs typeface="Times New Roman" pitchFamily="18" charset="0"/>
              </a:rPr>
              <a:t>roze</a:t>
            </a:r>
            <a:r>
              <a:rPr lang="nl-NL" altLang="nl-NL" dirty="0">
                <a:latin typeface="+mj-lt"/>
                <a:cs typeface="Times New Roman" pitchFamily="18" charset="0"/>
              </a:rPr>
              <a:t> wond:  een nieuwe huid.</a:t>
            </a:r>
          </a:p>
          <a:p>
            <a:pPr eaLnBrk="1" fontAlgn="base" hangingPunct="1">
              <a:spcBef>
                <a:spcPct val="0"/>
              </a:spcBef>
              <a:spcAft>
                <a:spcPct val="0"/>
              </a:spcAft>
            </a:pPr>
            <a:r>
              <a:rPr lang="nl-NL" altLang="nl-NL" dirty="0">
                <a:solidFill>
                  <a:srgbClr val="FFFF00"/>
                </a:solidFill>
                <a:latin typeface="+mj-lt"/>
                <a:cs typeface="Times New Roman" pitchFamily="18" charset="0"/>
              </a:rPr>
              <a:t> </a:t>
            </a:r>
          </a:p>
        </p:txBody>
      </p:sp>
    </p:spTree>
    <p:extLst>
      <p:ext uri="{BB962C8B-B14F-4D97-AF65-F5344CB8AC3E}">
        <p14:creationId xmlns:p14="http://schemas.microsoft.com/office/powerpoint/2010/main" val="3132711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5619"/>
                                        </p:tgtEl>
                                        <p:attrNameLst>
                                          <p:attrName>style.visibility</p:attrName>
                                        </p:attrNameLst>
                                      </p:cBhvr>
                                      <p:to>
                                        <p:strVal val="visible"/>
                                      </p:to>
                                    </p:set>
                                    <p:anim calcmode="lin" valueType="num">
                                      <p:cBhvr additive="base">
                                        <p:cTn id="7" dur="500" fill="hold"/>
                                        <p:tgtEl>
                                          <p:spTgt spid="495619"/>
                                        </p:tgtEl>
                                        <p:attrNameLst>
                                          <p:attrName>ppt_x</p:attrName>
                                        </p:attrNameLst>
                                      </p:cBhvr>
                                      <p:tavLst>
                                        <p:tav tm="0">
                                          <p:val>
                                            <p:strVal val="#ppt_x"/>
                                          </p:val>
                                        </p:tav>
                                        <p:tav tm="100000">
                                          <p:val>
                                            <p:strVal val="#ppt_x"/>
                                          </p:val>
                                        </p:tav>
                                      </p:tavLst>
                                    </p:anim>
                                    <p:anim calcmode="lin" valueType="num">
                                      <p:cBhvr additive="base">
                                        <p:cTn id="8" dur="500" fill="hold"/>
                                        <p:tgtEl>
                                          <p:spTgt spid="4956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5620"/>
                                        </p:tgtEl>
                                        <p:attrNameLst>
                                          <p:attrName>style.visibility</p:attrName>
                                        </p:attrNameLst>
                                      </p:cBhvr>
                                      <p:to>
                                        <p:strVal val="visible"/>
                                      </p:to>
                                    </p:set>
                                    <p:anim calcmode="lin" valueType="num">
                                      <p:cBhvr additive="base">
                                        <p:cTn id="13" dur="500" fill="hold"/>
                                        <p:tgtEl>
                                          <p:spTgt spid="495620"/>
                                        </p:tgtEl>
                                        <p:attrNameLst>
                                          <p:attrName>ppt_x</p:attrName>
                                        </p:attrNameLst>
                                      </p:cBhvr>
                                      <p:tavLst>
                                        <p:tav tm="0">
                                          <p:val>
                                            <p:strVal val="#ppt_x"/>
                                          </p:val>
                                        </p:tav>
                                        <p:tav tm="100000">
                                          <p:val>
                                            <p:strVal val="#ppt_x"/>
                                          </p:val>
                                        </p:tav>
                                      </p:tavLst>
                                    </p:anim>
                                    <p:anim calcmode="lin" valueType="num">
                                      <p:cBhvr additive="base">
                                        <p:cTn id="14" dur="500" fill="hold"/>
                                        <p:tgtEl>
                                          <p:spTgt spid="4956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5621"/>
                                        </p:tgtEl>
                                        <p:attrNameLst>
                                          <p:attrName>style.visibility</p:attrName>
                                        </p:attrNameLst>
                                      </p:cBhvr>
                                      <p:to>
                                        <p:strVal val="visible"/>
                                      </p:to>
                                    </p:set>
                                    <p:anim calcmode="lin" valueType="num">
                                      <p:cBhvr additive="base">
                                        <p:cTn id="19" dur="500" fill="hold"/>
                                        <p:tgtEl>
                                          <p:spTgt spid="495621"/>
                                        </p:tgtEl>
                                        <p:attrNameLst>
                                          <p:attrName>ppt_x</p:attrName>
                                        </p:attrNameLst>
                                      </p:cBhvr>
                                      <p:tavLst>
                                        <p:tav tm="0">
                                          <p:val>
                                            <p:strVal val="#ppt_x"/>
                                          </p:val>
                                        </p:tav>
                                        <p:tav tm="100000">
                                          <p:val>
                                            <p:strVal val="#ppt_x"/>
                                          </p:val>
                                        </p:tav>
                                      </p:tavLst>
                                    </p:anim>
                                    <p:anim calcmode="lin" valueType="num">
                                      <p:cBhvr additive="base">
                                        <p:cTn id="20" dur="500" fill="hold"/>
                                        <p:tgtEl>
                                          <p:spTgt spid="4956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5622"/>
                                        </p:tgtEl>
                                        <p:attrNameLst>
                                          <p:attrName>style.visibility</p:attrName>
                                        </p:attrNameLst>
                                      </p:cBhvr>
                                      <p:to>
                                        <p:strVal val="visible"/>
                                      </p:to>
                                    </p:set>
                                    <p:anim calcmode="lin" valueType="num">
                                      <p:cBhvr additive="base">
                                        <p:cTn id="25" dur="500" fill="hold"/>
                                        <p:tgtEl>
                                          <p:spTgt spid="495622"/>
                                        </p:tgtEl>
                                        <p:attrNameLst>
                                          <p:attrName>ppt_x</p:attrName>
                                        </p:attrNameLst>
                                      </p:cBhvr>
                                      <p:tavLst>
                                        <p:tav tm="0">
                                          <p:val>
                                            <p:strVal val="#ppt_x"/>
                                          </p:val>
                                        </p:tav>
                                        <p:tav tm="100000">
                                          <p:val>
                                            <p:strVal val="#ppt_x"/>
                                          </p:val>
                                        </p:tav>
                                      </p:tavLst>
                                    </p:anim>
                                    <p:anim calcmode="lin" valueType="num">
                                      <p:cBhvr additive="base">
                                        <p:cTn id="26" dur="500" fill="hold"/>
                                        <p:tgtEl>
                                          <p:spTgt spid="4956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autoUpdateAnimBg="0"/>
      <p:bldP spid="495620" grpId="0" autoUpdateAnimBg="0"/>
      <p:bldP spid="495621" grpId="0" autoUpdateAnimBg="0"/>
      <p:bldP spid="49562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Oval 2"/>
          <p:cNvSpPr>
            <a:spLocks noChangeArrowheads="1"/>
          </p:cNvSpPr>
          <p:nvPr/>
        </p:nvSpPr>
        <p:spPr bwMode="auto">
          <a:xfrm>
            <a:off x="914400" y="3581400"/>
            <a:ext cx="1143000" cy="381000"/>
          </a:xfrm>
          <a:prstGeom prst="ellipse">
            <a:avLst/>
          </a:prstGeom>
          <a:solidFill>
            <a:srgbClr val="FF9999"/>
          </a:solidFill>
          <a:ln w="12700">
            <a:solidFill>
              <a:srgbClr val="FF9999"/>
            </a:solidFill>
            <a:round/>
            <a:headEnd type="none" w="sm" len="sm"/>
            <a:tailEnd type="none" w="sm" len="sm"/>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nl-NL" altLang="nl-NL">
              <a:solidFill>
                <a:srgbClr val="000000"/>
              </a:solidFill>
            </a:endParaRPr>
          </a:p>
        </p:txBody>
      </p:sp>
      <p:sp>
        <p:nvSpPr>
          <p:cNvPr id="16387" name="Oval 3"/>
          <p:cNvSpPr>
            <a:spLocks noChangeArrowheads="1"/>
          </p:cNvSpPr>
          <p:nvPr/>
        </p:nvSpPr>
        <p:spPr bwMode="auto">
          <a:xfrm>
            <a:off x="914400" y="3048000"/>
            <a:ext cx="1143000" cy="38100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nl-NL" altLang="nl-NL">
              <a:solidFill>
                <a:srgbClr val="000000"/>
              </a:solidFill>
            </a:endParaRPr>
          </a:p>
        </p:txBody>
      </p:sp>
      <p:sp>
        <p:nvSpPr>
          <p:cNvPr id="16388" name="Oval 4"/>
          <p:cNvSpPr>
            <a:spLocks noChangeArrowheads="1"/>
          </p:cNvSpPr>
          <p:nvPr/>
        </p:nvSpPr>
        <p:spPr bwMode="auto">
          <a:xfrm>
            <a:off x="990600" y="2590800"/>
            <a:ext cx="1143000" cy="3810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nl-NL" altLang="nl-NL">
              <a:solidFill>
                <a:srgbClr val="000000"/>
              </a:solidFill>
            </a:endParaRPr>
          </a:p>
        </p:txBody>
      </p:sp>
      <p:sp>
        <p:nvSpPr>
          <p:cNvPr id="16389" name="Oval 5"/>
          <p:cNvSpPr>
            <a:spLocks noChangeArrowheads="1"/>
          </p:cNvSpPr>
          <p:nvPr/>
        </p:nvSpPr>
        <p:spPr bwMode="auto">
          <a:xfrm>
            <a:off x="990600" y="2057400"/>
            <a:ext cx="1143000" cy="3810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nl-NL" altLang="nl-NL">
              <a:solidFill>
                <a:srgbClr val="000000"/>
              </a:solidFill>
            </a:endParaRPr>
          </a:p>
        </p:txBody>
      </p:sp>
      <p:sp>
        <p:nvSpPr>
          <p:cNvPr id="16390" name="Rectangle 6"/>
          <p:cNvSpPr>
            <a:spLocks noGrp="1" noChangeArrowheads="1"/>
          </p:cNvSpPr>
          <p:nvPr>
            <p:ph type="title"/>
          </p:nvPr>
        </p:nvSpPr>
        <p:spPr/>
        <p:txBody>
          <a:bodyPr/>
          <a:lstStyle/>
          <a:p>
            <a:pPr eaLnBrk="1" hangingPunct="1"/>
            <a:r>
              <a:rPr lang="en-US" altLang="nl-NL" dirty="0"/>
              <a:t>WCS </a:t>
            </a:r>
            <a:r>
              <a:rPr lang="en-US" altLang="nl-NL" dirty="0" err="1"/>
              <a:t>kleurenclassificatie</a:t>
            </a:r>
            <a:endParaRPr lang="en-US" altLang="nl-NL" dirty="0"/>
          </a:p>
        </p:txBody>
      </p:sp>
      <p:sp>
        <p:nvSpPr>
          <p:cNvPr id="16391" name="Rectangle 7"/>
          <p:cNvSpPr>
            <a:spLocks noGrp="1" noChangeArrowheads="1"/>
          </p:cNvSpPr>
          <p:nvPr>
            <p:ph idx="1"/>
          </p:nvPr>
        </p:nvSpPr>
        <p:spPr>
          <a:xfrm>
            <a:off x="594360" y="1927860"/>
            <a:ext cx="7955280" cy="4069080"/>
          </a:xfrm>
        </p:spPr>
        <p:txBody>
          <a:bodyPr/>
          <a:lstStyle/>
          <a:p>
            <a:pPr>
              <a:buNone/>
            </a:pPr>
            <a:r>
              <a:rPr lang="en-US" altLang="nl-NL" sz="2800" dirty="0">
                <a:solidFill>
                  <a:srgbClr val="00CC66"/>
                </a:solidFill>
                <a:latin typeface="+mj-lt"/>
              </a:rPr>
              <a:t>			</a:t>
            </a:r>
            <a:r>
              <a:rPr lang="en-US" altLang="nl-NL" sz="2400" dirty="0" err="1">
                <a:latin typeface="+mj-lt"/>
              </a:rPr>
              <a:t>Zwart</a:t>
            </a:r>
            <a:r>
              <a:rPr lang="en-US" altLang="nl-NL" sz="2400" dirty="0">
                <a:latin typeface="+mj-lt"/>
              </a:rPr>
              <a:t> = </a:t>
            </a:r>
            <a:r>
              <a:rPr lang="en-US" altLang="nl-NL" sz="2400" dirty="0" err="1">
                <a:latin typeface="+mj-lt"/>
              </a:rPr>
              <a:t>necrose</a:t>
            </a:r>
            <a:r>
              <a:rPr lang="en-US" altLang="nl-NL" sz="2400" dirty="0">
                <a:latin typeface="+mj-lt"/>
              </a:rPr>
              <a:t> - </a:t>
            </a:r>
            <a:r>
              <a:rPr lang="en-US" altLang="nl-NL" sz="2400" dirty="0" err="1">
                <a:latin typeface="+mj-lt"/>
              </a:rPr>
              <a:t>verwijderen</a:t>
            </a:r>
            <a:endParaRPr lang="en-US" altLang="nl-NL" sz="2400" dirty="0">
              <a:latin typeface="+mj-lt"/>
            </a:endParaRPr>
          </a:p>
          <a:p>
            <a:pPr>
              <a:buNone/>
            </a:pPr>
            <a:r>
              <a:rPr lang="en-US" altLang="nl-NL" sz="2400" dirty="0">
                <a:latin typeface="+mj-lt"/>
              </a:rPr>
              <a:t>                	</a:t>
            </a:r>
            <a:r>
              <a:rPr lang="en-US" altLang="nl-NL" sz="2400" dirty="0" err="1">
                <a:solidFill>
                  <a:schemeClr val="accent2"/>
                </a:solidFill>
                <a:latin typeface="+mj-lt"/>
              </a:rPr>
              <a:t>Geel</a:t>
            </a:r>
            <a:r>
              <a:rPr lang="en-US" altLang="nl-NL" sz="2400" dirty="0">
                <a:solidFill>
                  <a:srgbClr val="00CC66"/>
                </a:solidFill>
                <a:latin typeface="+mj-lt"/>
              </a:rPr>
              <a:t> </a:t>
            </a:r>
            <a:r>
              <a:rPr lang="en-US" altLang="nl-NL" sz="2400" dirty="0">
                <a:latin typeface="+mj-lt"/>
              </a:rPr>
              <a:t> = </a:t>
            </a:r>
            <a:r>
              <a:rPr lang="en-US" altLang="nl-NL" sz="2400" dirty="0" err="1">
                <a:latin typeface="+mj-lt"/>
              </a:rPr>
              <a:t>fibrineus</a:t>
            </a:r>
            <a:r>
              <a:rPr lang="en-US" altLang="nl-NL" sz="2400" dirty="0">
                <a:latin typeface="+mj-lt"/>
              </a:rPr>
              <a:t> </a:t>
            </a:r>
            <a:r>
              <a:rPr lang="en-US" altLang="nl-NL" sz="2400" dirty="0" err="1">
                <a:latin typeface="+mj-lt"/>
              </a:rPr>
              <a:t>beslag</a:t>
            </a:r>
            <a:r>
              <a:rPr lang="en-US" altLang="nl-NL" sz="2400" dirty="0">
                <a:latin typeface="+mj-lt"/>
              </a:rPr>
              <a:t> - </a:t>
            </a:r>
            <a:r>
              <a:rPr lang="en-US" altLang="nl-NL" sz="2400" dirty="0" err="1">
                <a:latin typeface="+mj-lt"/>
              </a:rPr>
              <a:t>reinigen</a:t>
            </a:r>
            <a:endParaRPr lang="en-US" altLang="nl-NL" sz="2400" dirty="0">
              <a:latin typeface="+mj-lt"/>
            </a:endParaRPr>
          </a:p>
          <a:p>
            <a:pPr>
              <a:buNone/>
            </a:pPr>
            <a:r>
              <a:rPr lang="en-US" altLang="nl-NL" sz="2400" dirty="0">
                <a:latin typeface="+mj-lt"/>
              </a:rPr>
              <a:t>			Rood = </a:t>
            </a:r>
            <a:r>
              <a:rPr lang="en-US" altLang="nl-NL" sz="2400" dirty="0" err="1">
                <a:latin typeface="+mj-lt"/>
              </a:rPr>
              <a:t>granulatieweefsel</a:t>
            </a:r>
            <a:r>
              <a:rPr lang="en-US" altLang="nl-NL" sz="2400" dirty="0">
                <a:latin typeface="+mj-lt"/>
              </a:rPr>
              <a:t> - </a:t>
            </a:r>
            <a:r>
              <a:rPr lang="en-US" altLang="nl-NL" sz="2400" dirty="0" err="1">
                <a:latin typeface="+mj-lt"/>
              </a:rPr>
              <a:t>beschermen</a:t>
            </a:r>
            <a:endParaRPr lang="en-US" altLang="nl-NL" sz="2400" dirty="0">
              <a:latin typeface="+mj-lt"/>
            </a:endParaRPr>
          </a:p>
          <a:p>
            <a:pPr>
              <a:buNone/>
            </a:pPr>
            <a:r>
              <a:rPr lang="en-US" altLang="nl-NL" sz="2400" dirty="0">
                <a:latin typeface="+mj-lt"/>
              </a:rPr>
              <a:t>			</a:t>
            </a:r>
            <a:r>
              <a:rPr lang="en-US" altLang="nl-NL" sz="2400" dirty="0" err="1">
                <a:latin typeface="+mj-lt"/>
              </a:rPr>
              <a:t>Roze</a:t>
            </a:r>
            <a:r>
              <a:rPr lang="en-US" altLang="nl-NL" sz="2400" dirty="0">
                <a:latin typeface="+mj-lt"/>
              </a:rPr>
              <a:t> =  </a:t>
            </a:r>
            <a:r>
              <a:rPr lang="en-US" altLang="nl-NL" sz="2400" dirty="0" err="1">
                <a:latin typeface="+mj-lt"/>
              </a:rPr>
              <a:t>reëpithelialisatie</a:t>
            </a:r>
            <a:r>
              <a:rPr lang="en-US" altLang="nl-NL" sz="2400" dirty="0">
                <a:latin typeface="+mj-lt"/>
              </a:rPr>
              <a:t>- </a:t>
            </a:r>
            <a:r>
              <a:rPr lang="en-US" altLang="nl-NL" sz="2400" dirty="0" err="1">
                <a:latin typeface="+mj-lt"/>
              </a:rPr>
              <a:t>beschermen</a:t>
            </a:r>
            <a:endParaRPr lang="en-US" altLang="nl-NL" sz="2400" dirty="0">
              <a:latin typeface="+mj-lt"/>
            </a:endParaRPr>
          </a:p>
          <a:p>
            <a:pPr>
              <a:buNone/>
            </a:pPr>
            <a:endParaRPr lang="en-US" altLang="nl-NL" sz="2400" dirty="0">
              <a:latin typeface="+mj-lt"/>
            </a:endParaRPr>
          </a:p>
          <a:p>
            <a:pPr>
              <a:buNone/>
            </a:pPr>
            <a:r>
              <a:rPr lang="en-US" altLang="nl-NL" sz="2400" dirty="0">
                <a:latin typeface="+mj-lt"/>
              </a:rPr>
              <a:t>			</a:t>
            </a:r>
          </a:p>
        </p:txBody>
      </p:sp>
    </p:spTree>
    <p:extLst>
      <p:ext uri="{BB962C8B-B14F-4D97-AF65-F5344CB8AC3E}">
        <p14:creationId xmlns:p14="http://schemas.microsoft.com/office/powerpoint/2010/main" val="1931495345"/>
      </p:ext>
    </p:extLst>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0F35747-2822-4D06-BE10-CD33AC6B09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illustratie&#10;&#10;Beschrijving is gegenereerd met zeer hoge betrouwbaarheid">
            <a:extLst>
              <a:ext uri="{FF2B5EF4-FFF2-40B4-BE49-F238E27FC236}">
                <a16:creationId xmlns:a16="http://schemas.microsoft.com/office/drawing/2014/main" xmlns="" id="{8EF99E80-3B1B-474D-860D-3A2FB0016785}"/>
              </a:ext>
            </a:extLst>
          </p:cNvPr>
          <p:cNvPicPr>
            <a:picLocks noChangeAspect="1"/>
          </p:cNvPicPr>
          <p:nvPr/>
        </p:nvPicPr>
        <p:blipFill>
          <a:blip r:embed="rId2"/>
          <a:stretch>
            <a:fillRect/>
          </a:stretch>
        </p:blipFill>
        <p:spPr>
          <a:xfrm>
            <a:off x="6063434" y="4275708"/>
            <a:ext cx="2706970" cy="1604685"/>
          </a:xfrm>
          <a:prstGeom prst="rect">
            <a:avLst/>
          </a:prstGeom>
        </p:spPr>
      </p:pic>
      <p:sp>
        <p:nvSpPr>
          <p:cNvPr id="12" name="Rectangle 11">
            <a:extLst>
              <a:ext uri="{FF2B5EF4-FFF2-40B4-BE49-F238E27FC236}">
                <a16:creationId xmlns:a16="http://schemas.microsoft.com/office/drawing/2014/main" xmlns="" id="{CC2C4466-5B1B-4361-B9D9-39ED9A8A34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FD745DAE-5A8A-44FA-937C-CD65CF7AE6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fbeelding 4">
            <a:extLst>
              <a:ext uri="{FF2B5EF4-FFF2-40B4-BE49-F238E27FC236}">
                <a16:creationId xmlns:a16="http://schemas.microsoft.com/office/drawing/2014/main" xmlns="" id="{F1380812-F4DC-4C8E-9815-0D7A628EDDCD}"/>
              </a:ext>
            </a:extLst>
          </p:cNvPr>
          <p:cNvPicPr>
            <a:picLocks noChangeAspect="1"/>
          </p:cNvPicPr>
          <p:nvPr/>
        </p:nvPicPr>
        <p:blipFill>
          <a:blip r:embed="rId3"/>
          <a:stretch>
            <a:fillRect/>
          </a:stretch>
        </p:blipFill>
        <p:spPr>
          <a:xfrm>
            <a:off x="6063434" y="1553239"/>
            <a:ext cx="2706970" cy="453417"/>
          </a:xfrm>
          <a:prstGeom prst="rect">
            <a:avLst/>
          </a:prstGeom>
        </p:spPr>
      </p:pic>
      <p:sp>
        <p:nvSpPr>
          <p:cNvPr id="16" name="Rectangle 15">
            <a:extLst>
              <a:ext uri="{FF2B5EF4-FFF2-40B4-BE49-F238E27FC236}">
                <a16:creationId xmlns:a16="http://schemas.microsoft.com/office/drawing/2014/main" xmlns="" id="{67696AA1-B1DD-4C75-9AC1-69EE9F65FF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172508BC-4C09-4B3F-A9F6-099D8A559650}"/>
              </a:ext>
            </a:extLst>
          </p:cNvPr>
          <p:cNvSpPr>
            <a:spLocks noGrp="1"/>
          </p:cNvSpPr>
          <p:nvPr>
            <p:ph type="title"/>
          </p:nvPr>
        </p:nvSpPr>
        <p:spPr>
          <a:xfrm>
            <a:off x="822960" y="516835"/>
            <a:ext cx="4483452" cy="1666501"/>
          </a:xfrm>
        </p:spPr>
        <p:txBody>
          <a:bodyPr>
            <a:normAutofit/>
          </a:bodyPr>
          <a:lstStyle/>
          <a:p>
            <a:r>
              <a:rPr lang="nl-NL" sz="3500">
                <a:solidFill>
                  <a:srgbClr val="FFFFFF"/>
                </a:solidFill>
              </a:rPr>
              <a:t>Dagdeel 1</a:t>
            </a:r>
          </a:p>
        </p:txBody>
      </p:sp>
      <p:sp>
        <p:nvSpPr>
          <p:cNvPr id="3" name="Tijdelijke aanduiding voor inhoud 2">
            <a:extLst>
              <a:ext uri="{FF2B5EF4-FFF2-40B4-BE49-F238E27FC236}">
                <a16:creationId xmlns:a16="http://schemas.microsoft.com/office/drawing/2014/main" xmlns="" id="{5FA1BC74-8574-423C-9164-E1E7960EFFA3}"/>
              </a:ext>
            </a:extLst>
          </p:cNvPr>
          <p:cNvSpPr>
            <a:spLocks noGrp="1"/>
          </p:cNvSpPr>
          <p:nvPr>
            <p:ph idx="1"/>
          </p:nvPr>
        </p:nvSpPr>
        <p:spPr>
          <a:xfrm>
            <a:off x="822959" y="2236304"/>
            <a:ext cx="4483453" cy="3652667"/>
          </a:xfrm>
        </p:spPr>
        <p:txBody>
          <a:bodyPr>
            <a:normAutofit/>
          </a:bodyPr>
          <a:lstStyle/>
          <a:p>
            <a:r>
              <a:rPr lang="nl-NL" sz="1600" dirty="0">
                <a:solidFill>
                  <a:srgbClr val="FFFFFF"/>
                </a:solidFill>
              </a:rPr>
              <a:t>Bloedsuiker bepalen </a:t>
            </a:r>
          </a:p>
          <a:p>
            <a:r>
              <a:rPr lang="nl-NL" sz="1600" dirty="0">
                <a:solidFill>
                  <a:srgbClr val="FFFFFF"/>
                </a:solidFill>
              </a:rPr>
              <a:t>Medicatie toedienen</a:t>
            </a:r>
          </a:p>
          <a:p>
            <a:r>
              <a:rPr lang="nl-NL" sz="1600" dirty="0">
                <a:solidFill>
                  <a:srgbClr val="FFFFFF"/>
                </a:solidFill>
              </a:rPr>
              <a:t>Infusie </a:t>
            </a:r>
          </a:p>
        </p:txBody>
      </p:sp>
      <p:sp>
        <p:nvSpPr>
          <p:cNvPr id="6" name="Rechthoek 5">
            <a:extLst>
              <a:ext uri="{FF2B5EF4-FFF2-40B4-BE49-F238E27FC236}">
                <a16:creationId xmlns:a16="http://schemas.microsoft.com/office/drawing/2014/main" xmlns="" id="{AA910356-2832-4AAD-8198-9E3612EEB36C}"/>
              </a:ext>
            </a:extLst>
          </p:cNvPr>
          <p:cNvSpPr/>
          <p:nvPr/>
        </p:nvSpPr>
        <p:spPr>
          <a:xfrm>
            <a:off x="971600" y="6093296"/>
            <a:ext cx="3879524" cy="369332"/>
          </a:xfrm>
          <a:prstGeom prst="rect">
            <a:avLst/>
          </a:prstGeom>
        </p:spPr>
        <p:txBody>
          <a:bodyPr wrap="none">
            <a:spAutoFit/>
          </a:bodyPr>
          <a:lstStyle/>
          <a:p>
            <a:r>
              <a:rPr lang="nl-NL" dirty="0">
                <a:hlinkClick r:id="rId4"/>
              </a:rPr>
              <a:t>https://www.cominnet.nl/protocollen/</a:t>
            </a:r>
            <a:r>
              <a:rPr lang="nl-NL" dirty="0"/>
              <a:t> </a:t>
            </a:r>
          </a:p>
        </p:txBody>
      </p:sp>
    </p:spTree>
    <p:extLst>
      <p:ext uri="{BB962C8B-B14F-4D97-AF65-F5344CB8AC3E}">
        <p14:creationId xmlns:p14="http://schemas.microsoft.com/office/powerpoint/2010/main" val="1571064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4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63" name="Rectangle 49">
            <a:extLst>
              <a:ext uri="{FF2B5EF4-FFF2-40B4-BE49-F238E27FC236}">
                <a16:creationId xmlns:a16="http://schemas.microsoft.com/office/drawing/2014/main" xmlns=""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51">
            <a:extLst>
              <a:ext uri="{FF2B5EF4-FFF2-40B4-BE49-F238E27FC236}">
                <a16:creationId xmlns:a16="http://schemas.microsoft.com/office/drawing/2014/main" xmlns=""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5" name="Straight Connector 53">
            <a:extLst>
              <a:ext uri="{FF2B5EF4-FFF2-40B4-BE49-F238E27FC236}">
                <a16:creationId xmlns:a16="http://schemas.microsoft.com/office/drawing/2014/main" xmlns=""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6" name="Rectangle 55">
            <a:extLst>
              <a:ext uri="{FF2B5EF4-FFF2-40B4-BE49-F238E27FC236}">
                <a16:creationId xmlns:a16="http://schemas.microsoft.com/office/drawing/2014/main" xmlns="" id="{C4AAA502-5435-489E-9538-3A40E6C714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7">
            <a:extLst>
              <a:ext uri="{FF2B5EF4-FFF2-40B4-BE49-F238E27FC236}">
                <a16:creationId xmlns:a16="http://schemas.microsoft.com/office/drawing/2014/main" xmlns="" id="{0D91DD17-237F-4811-BC0E-128EB1BD7C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xmlns="" id="{DE42378B-2E28-4810-8421-7A473A40E3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a:extLst>
              <a:ext uri="{FF2B5EF4-FFF2-40B4-BE49-F238E27FC236}">
                <a16:creationId xmlns:a16="http://schemas.microsoft.com/office/drawing/2014/main" xmlns="" id="{C9AC0290-4702-4519-B0F4-C2A46880997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7" name="Tijdelijke aanduiding voor inhoud 6" descr="Afbeelding met verband, accessoire&#10;&#10;Beschrijving is gegenereerd met zeer hoge betrouwbaarheid">
            <a:extLst>
              <a:ext uri="{FF2B5EF4-FFF2-40B4-BE49-F238E27FC236}">
                <a16:creationId xmlns:a16="http://schemas.microsoft.com/office/drawing/2014/main" xmlns="" id="{C03985FB-DEBE-46EC-B795-04E53394147B}"/>
              </a:ext>
            </a:extLst>
          </p:cNvPr>
          <p:cNvPicPr>
            <a:picLocks noGrp="1" noChangeAspect="1"/>
          </p:cNvPicPr>
          <p:nvPr>
            <p:ph idx="1"/>
          </p:nvPr>
        </p:nvPicPr>
        <p:blipFill>
          <a:blip r:embed="rId3"/>
          <a:stretch>
            <a:fillRect/>
          </a:stretch>
        </p:blipFill>
        <p:spPr>
          <a:xfrm>
            <a:off x="476592" y="640080"/>
            <a:ext cx="6029683" cy="3602736"/>
          </a:xfrm>
          <a:prstGeom prst="rect">
            <a:avLst/>
          </a:prstGeom>
        </p:spPr>
      </p:pic>
      <p:sp>
        <p:nvSpPr>
          <p:cNvPr id="2" name="Titel 1">
            <a:extLst>
              <a:ext uri="{FF2B5EF4-FFF2-40B4-BE49-F238E27FC236}">
                <a16:creationId xmlns:a16="http://schemas.microsoft.com/office/drawing/2014/main" xmlns="" id="{DB421DBD-00E3-4419-92F3-D878F34F70A9}"/>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5200">
                <a:solidFill>
                  <a:schemeClr val="tx1">
                    <a:lumMod val="85000"/>
                    <a:lumOff val="15000"/>
                  </a:schemeClr>
                </a:solidFill>
              </a:rPr>
              <a:t>Ambulante compressie </a:t>
            </a:r>
            <a:endParaRPr lang="en-US" sz="5200" dirty="0">
              <a:solidFill>
                <a:schemeClr val="tx1">
                  <a:lumMod val="85000"/>
                  <a:lumOff val="15000"/>
                </a:schemeClr>
              </a:solidFill>
            </a:endParaRPr>
          </a:p>
        </p:txBody>
      </p:sp>
    </p:spTree>
    <p:extLst>
      <p:ext uri="{BB962C8B-B14F-4D97-AF65-F5344CB8AC3E}">
        <p14:creationId xmlns:p14="http://schemas.microsoft.com/office/powerpoint/2010/main" val="265185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73B90B8B-F76B-4130-8370-38033EEACB9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981A96A-A87C-4F87-845A-3B0A6529F5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91C67939-3FD0-4B45-8AA4-9FE55C7EE1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xmlns="" id="{C2D93264-3FF9-4175-A7FA-F927F0F77AA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xmlns="" id="{00422B95-BE2F-4448-AB55-EBB7744BCB07}"/>
              </a:ext>
            </a:extLst>
          </p:cNvPr>
          <p:cNvPicPr>
            <a:picLocks noChangeAspect="1"/>
          </p:cNvPicPr>
          <p:nvPr/>
        </p:nvPicPr>
        <p:blipFill rotWithShape="1">
          <a:blip r:embed="rId3"/>
          <a:srcRect t="5200" r="-4" b="4538"/>
          <a:stretch/>
        </p:blipFill>
        <p:spPr>
          <a:xfrm>
            <a:off x="475499" y="581098"/>
            <a:ext cx="3015223" cy="2476136"/>
          </a:xfrm>
          <a:prstGeom prst="rect">
            <a:avLst/>
          </a:prstGeom>
        </p:spPr>
      </p:pic>
      <p:pic>
        <p:nvPicPr>
          <p:cNvPr id="5" name="Afbeelding 4">
            <a:extLst>
              <a:ext uri="{FF2B5EF4-FFF2-40B4-BE49-F238E27FC236}">
                <a16:creationId xmlns:a16="http://schemas.microsoft.com/office/drawing/2014/main" xmlns="" id="{14AF8E50-2F5A-4520-8D89-E6A1228AF0FA}"/>
              </a:ext>
            </a:extLst>
          </p:cNvPr>
          <p:cNvPicPr>
            <a:picLocks noChangeAspect="1"/>
          </p:cNvPicPr>
          <p:nvPr/>
        </p:nvPicPr>
        <p:blipFill rotWithShape="1">
          <a:blip r:embed="rId4"/>
          <a:srcRect l="3506" r="19779" b="1"/>
          <a:stretch/>
        </p:blipFill>
        <p:spPr>
          <a:xfrm>
            <a:off x="475499" y="3218101"/>
            <a:ext cx="3015222" cy="2476136"/>
          </a:xfrm>
          <a:prstGeom prst="rect">
            <a:avLst/>
          </a:prstGeom>
        </p:spPr>
      </p:pic>
      <p:sp>
        <p:nvSpPr>
          <p:cNvPr id="2" name="Titel 1"/>
          <p:cNvSpPr>
            <a:spLocks noGrp="1"/>
          </p:cNvSpPr>
          <p:nvPr>
            <p:ph type="title"/>
          </p:nvPr>
        </p:nvSpPr>
        <p:spPr>
          <a:xfrm>
            <a:off x="3858509" y="634946"/>
            <a:ext cx="4803797" cy="1450757"/>
          </a:xfrm>
        </p:spPr>
        <p:txBody>
          <a:bodyPr>
            <a:normAutofit/>
          </a:bodyPr>
          <a:lstStyle/>
          <a:p>
            <a:r>
              <a:rPr lang="nl-NL" sz="4400" b="1"/>
              <a:t>Doel (ambulante) compressietherapie</a:t>
            </a:r>
          </a:p>
        </p:txBody>
      </p:sp>
      <p:sp>
        <p:nvSpPr>
          <p:cNvPr id="3" name="Tijdelijke aanduiding voor inhoud 2"/>
          <p:cNvSpPr>
            <a:spLocks noGrp="1"/>
          </p:cNvSpPr>
          <p:nvPr>
            <p:ph idx="1"/>
          </p:nvPr>
        </p:nvSpPr>
        <p:spPr>
          <a:xfrm>
            <a:off x="3858509" y="2198914"/>
            <a:ext cx="4803797" cy="3670180"/>
          </a:xfrm>
        </p:spPr>
        <p:txBody>
          <a:bodyPr>
            <a:normAutofit/>
          </a:bodyPr>
          <a:lstStyle/>
          <a:p>
            <a:endParaRPr lang="it-IT" sz="1700">
              <a:hlinkClick r:id="rId5"/>
            </a:endParaRPr>
          </a:p>
          <a:p>
            <a:pPr>
              <a:buFont typeface="Arial" panose="020B0604020202020204" pitchFamily="34" charset="0"/>
              <a:buChar char="•"/>
            </a:pPr>
            <a:r>
              <a:rPr lang="nl-NL" sz="1700"/>
              <a:t>Oedeem snel en blijvend te laten verdwijnen</a:t>
            </a:r>
          </a:p>
          <a:p>
            <a:pPr>
              <a:buFont typeface="Arial" panose="020B0604020202020204" pitchFamily="34" charset="0"/>
              <a:buChar char="•"/>
            </a:pPr>
            <a:r>
              <a:rPr lang="nl-NL" sz="1700"/>
              <a:t>De bloed- en lymfestroom te versnellen </a:t>
            </a:r>
          </a:p>
          <a:p>
            <a:pPr>
              <a:buFont typeface="Arial" panose="020B0604020202020204" pitchFamily="34" charset="0"/>
              <a:buChar char="•"/>
            </a:pPr>
            <a:r>
              <a:rPr lang="nl-NL" sz="1700"/>
              <a:t>De functie van kapotte kleppen in de venen te ondersteunen </a:t>
            </a:r>
          </a:p>
          <a:p>
            <a:pPr>
              <a:buFont typeface="Arial" panose="020B0604020202020204" pitchFamily="34" charset="0"/>
              <a:buChar char="•"/>
            </a:pPr>
            <a:r>
              <a:rPr lang="nl-NL" sz="1700"/>
              <a:t>De functie van de spierpomp te verbeteren </a:t>
            </a:r>
          </a:p>
          <a:p>
            <a:pPr>
              <a:buFont typeface="Arial" panose="020B0604020202020204" pitchFamily="34" charset="0"/>
              <a:buChar char="•"/>
            </a:pPr>
            <a:endParaRPr lang="nl-NL" sz="1700"/>
          </a:p>
          <a:p>
            <a:pPr marL="0" indent="0">
              <a:buNone/>
            </a:pPr>
            <a:endParaRPr lang="nl-NL" sz="1700"/>
          </a:p>
          <a:p>
            <a:r>
              <a:rPr lang="it-IT" sz="1700">
                <a:hlinkClick r:id="rId5"/>
              </a:rPr>
              <a:t>film CBO ambulante compressie therapie</a:t>
            </a:r>
            <a:endParaRPr lang="it-IT" sz="1700"/>
          </a:p>
          <a:p>
            <a:endParaRPr lang="nl-NL" sz="1700"/>
          </a:p>
        </p:txBody>
      </p:sp>
    </p:spTree>
    <p:extLst>
      <p:ext uri="{BB962C8B-B14F-4D97-AF65-F5344CB8AC3E}">
        <p14:creationId xmlns:p14="http://schemas.microsoft.com/office/powerpoint/2010/main" val="510616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5427" y="2414281"/>
            <a:ext cx="2351332" cy="2475086"/>
          </a:xfrm>
          <a:prstGeom prst="rect">
            <a:avLst/>
          </a:prstGeom>
        </p:spPr>
      </p:pic>
      <p:sp>
        <p:nvSpPr>
          <p:cNvPr id="3" name="Tijdelijke aanduiding voor inhoud 2"/>
          <p:cNvSpPr>
            <a:spLocks noGrp="1"/>
          </p:cNvSpPr>
          <p:nvPr>
            <p:ph idx="1"/>
          </p:nvPr>
        </p:nvSpPr>
        <p:spPr>
          <a:xfrm>
            <a:off x="822959" y="1845734"/>
            <a:ext cx="4841240" cy="4023360"/>
          </a:xfrm>
        </p:spPr>
        <p:txBody>
          <a:bodyPr>
            <a:normAutofit lnSpcReduction="10000"/>
          </a:bodyPr>
          <a:lstStyle/>
          <a:p>
            <a:pPr marL="0" indent="0">
              <a:buNone/>
            </a:pPr>
            <a:r>
              <a:rPr lang="nl-NL" b="1" dirty="0">
                <a:latin typeface="+mj-lt"/>
                <a:cs typeface="Arial" panose="020B0604020202020204" pitchFamily="34" charset="0"/>
              </a:rPr>
              <a:t>Aandachtspunten  </a:t>
            </a:r>
          </a:p>
          <a:p>
            <a:pPr marL="0" indent="0">
              <a:buNone/>
            </a:pPr>
            <a:endParaRPr lang="nl-NL" sz="1400" b="1" dirty="0">
              <a:latin typeface="Arial" panose="020B0604020202020204" pitchFamily="34" charset="0"/>
              <a:cs typeface="Arial" panose="020B0604020202020204" pitchFamily="34" charset="0"/>
            </a:endParaRPr>
          </a:p>
          <a:p>
            <a:pPr>
              <a:buFont typeface="Arial" panose="020B0604020202020204" pitchFamily="34" charset="0"/>
              <a:buChar char="•"/>
            </a:pPr>
            <a:r>
              <a:rPr lang="nl-NL" sz="1400" b="1" dirty="0">
                <a:latin typeface="+mj-lt"/>
                <a:cs typeface="Arial" panose="020B0604020202020204" pitchFamily="34" charset="0"/>
              </a:rPr>
              <a:t>Enige pijn</a:t>
            </a:r>
            <a:r>
              <a:rPr lang="nl-NL" sz="1400" dirty="0">
                <a:latin typeface="+mj-lt"/>
                <a:cs typeface="Arial" panose="020B0604020202020204" pitchFamily="34" charset="0"/>
              </a:rPr>
              <a:t>; na 15 minuten blijvend? Opnieuw zwachtelen</a:t>
            </a:r>
          </a:p>
          <a:p>
            <a:pPr>
              <a:buFont typeface="Arial" panose="020B0604020202020204" pitchFamily="34" charset="0"/>
              <a:buChar char="•"/>
            </a:pPr>
            <a:r>
              <a:rPr lang="nl-NL" sz="1400" b="1" dirty="0">
                <a:latin typeface="+mj-lt"/>
                <a:cs typeface="Arial" panose="020B0604020202020204" pitchFamily="34" charset="0"/>
              </a:rPr>
              <a:t>Irritatie huid</a:t>
            </a:r>
            <a:r>
              <a:rPr lang="nl-NL" sz="1400" dirty="0">
                <a:latin typeface="+mj-lt"/>
                <a:cs typeface="Arial" panose="020B0604020202020204" pitchFamily="34" charset="0"/>
              </a:rPr>
              <a:t>; buisverband en evt. vette huidvriendelijke crème</a:t>
            </a:r>
          </a:p>
          <a:p>
            <a:pPr>
              <a:buFont typeface="Arial" panose="020B0604020202020204" pitchFamily="34" charset="0"/>
              <a:buChar char="•"/>
            </a:pPr>
            <a:r>
              <a:rPr lang="nl-NL" sz="1400" b="1" dirty="0">
                <a:latin typeface="+mj-lt"/>
                <a:cs typeface="Arial" panose="020B0604020202020204" pitchFamily="34" charset="0"/>
              </a:rPr>
              <a:t>Vensteroedeem ?</a:t>
            </a:r>
            <a:r>
              <a:rPr lang="nl-NL" sz="1400" dirty="0">
                <a:latin typeface="+mj-lt"/>
                <a:cs typeface="Arial" panose="020B0604020202020204" pitchFamily="34" charset="0"/>
              </a:rPr>
              <a:t> opnieuw aanleggen</a:t>
            </a:r>
          </a:p>
          <a:p>
            <a:pPr>
              <a:buFont typeface="Arial" panose="020B0604020202020204" pitchFamily="34" charset="0"/>
              <a:buChar char="•"/>
            </a:pPr>
            <a:r>
              <a:rPr lang="nl-NL" sz="1400" b="1" dirty="0">
                <a:latin typeface="+mj-lt"/>
                <a:cs typeface="Arial" panose="020B0604020202020204" pitchFamily="34" charset="0"/>
              </a:rPr>
              <a:t>Kleur tenen</a:t>
            </a:r>
            <a:r>
              <a:rPr lang="nl-NL" sz="1400" dirty="0">
                <a:latin typeface="+mj-lt"/>
                <a:cs typeface="Arial" panose="020B0604020202020204" pitchFamily="34" charset="0"/>
              </a:rPr>
              <a:t>; blauwe of witte verkleuring – betekenis?</a:t>
            </a:r>
          </a:p>
          <a:p>
            <a:pPr>
              <a:buFont typeface="Arial" panose="020B0604020202020204" pitchFamily="34" charset="0"/>
              <a:buChar char="•"/>
            </a:pPr>
            <a:r>
              <a:rPr lang="nl-NL" sz="1400" b="1" dirty="0">
                <a:latin typeface="+mj-lt"/>
                <a:cs typeface="Arial" panose="020B0604020202020204" pitchFamily="34" charset="0"/>
              </a:rPr>
              <a:t>Voetverzorging</a:t>
            </a:r>
            <a:r>
              <a:rPr lang="nl-NL" sz="1400" dirty="0">
                <a:latin typeface="+mj-lt"/>
                <a:cs typeface="Arial" panose="020B0604020202020204" pitchFamily="34" charset="0"/>
              </a:rPr>
              <a:t> </a:t>
            </a:r>
          </a:p>
          <a:p>
            <a:pPr>
              <a:buFont typeface="Arial" panose="020B0604020202020204" pitchFamily="34" charset="0"/>
              <a:buChar char="•"/>
            </a:pPr>
            <a:r>
              <a:rPr lang="nl-NL" sz="1400" b="1" dirty="0">
                <a:latin typeface="+mj-lt"/>
                <a:cs typeface="Arial" panose="020B0604020202020204" pitchFamily="34" charset="0"/>
              </a:rPr>
              <a:t>Afzakken zwachtel</a:t>
            </a:r>
            <a:r>
              <a:rPr lang="nl-NL" sz="1400" dirty="0">
                <a:latin typeface="+mj-lt"/>
                <a:cs typeface="Arial" panose="020B0604020202020204" pitchFamily="34" charset="0"/>
              </a:rPr>
              <a:t>; te los aangelegd of verdwijnen oedeem</a:t>
            </a:r>
          </a:p>
          <a:p>
            <a:pPr>
              <a:buFont typeface="Arial" panose="020B0604020202020204" pitchFamily="34" charset="0"/>
              <a:buChar char="•"/>
            </a:pPr>
            <a:r>
              <a:rPr lang="nl-NL" sz="1400" b="1" dirty="0">
                <a:latin typeface="+mj-lt"/>
                <a:cs typeface="Arial" panose="020B0604020202020204" pitchFamily="34" charset="0"/>
              </a:rPr>
              <a:t>Striemen en blaren</a:t>
            </a:r>
            <a:r>
              <a:rPr lang="nl-NL" sz="1400" dirty="0">
                <a:latin typeface="+mj-lt"/>
                <a:cs typeface="Arial" panose="020B0604020202020204" pitchFamily="34" charset="0"/>
              </a:rPr>
              <a:t>; onder ongelijke  spanning aangebracht.</a:t>
            </a:r>
          </a:p>
          <a:p>
            <a:pPr>
              <a:buFont typeface="Courier New" panose="02070309020205020404" pitchFamily="49" charset="0"/>
              <a:buChar char="o"/>
            </a:pPr>
            <a:endParaRPr lang="nl-NL" sz="1400" b="1" dirty="0">
              <a:latin typeface="+mj-lt"/>
              <a:cs typeface="Arial" panose="020B0604020202020204" pitchFamily="34" charset="0"/>
            </a:endParaRPr>
          </a:p>
          <a:p>
            <a:pPr>
              <a:buFont typeface="Courier New" panose="02070309020205020404" pitchFamily="49" charset="0"/>
              <a:buChar char="o"/>
            </a:pPr>
            <a:r>
              <a:rPr lang="nl-NL" sz="1400" b="1" dirty="0">
                <a:latin typeface="+mj-lt"/>
                <a:cs typeface="Arial" panose="020B0604020202020204" pitchFamily="34" charset="0"/>
              </a:rPr>
              <a:t> </a:t>
            </a:r>
            <a:endParaRPr lang="nl-NL" sz="1400" dirty="0">
              <a:latin typeface="+mj-lt"/>
              <a:cs typeface="Arial" panose="020B0604020202020204" pitchFamily="34" charset="0"/>
            </a:endParaRPr>
          </a:p>
        </p:txBody>
      </p:sp>
    </p:spTree>
    <p:extLst>
      <p:ext uri="{BB962C8B-B14F-4D97-AF65-F5344CB8AC3E}">
        <p14:creationId xmlns:p14="http://schemas.microsoft.com/office/powerpoint/2010/main" val="2225599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118" name="Rectangle 117">
            <a:extLst>
              <a:ext uri="{FF2B5EF4-FFF2-40B4-BE49-F238E27FC236}">
                <a16:creationId xmlns:a16="http://schemas.microsoft.com/office/drawing/2014/main" xmlns="" id="{BB2B8762-61F0-4F1B-9364-D633EE9D6A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Rectangle 119">
            <a:extLst>
              <a:ext uri="{FF2B5EF4-FFF2-40B4-BE49-F238E27FC236}">
                <a16:creationId xmlns:a16="http://schemas.microsoft.com/office/drawing/2014/main" xmlns="" id="{E97675C8-1328-460C-9EBF-6B446B67EA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 name="Straight Connector 121">
            <a:extLst>
              <a:ext uri="{FF2B5EF4-FFF2-40B4-BE49-F238E27FC236}">
                <a16:creationId xmlns:a16="http://schemas.microsoft.com/office/drawing/2014/main" xmlns="" id="{514EE78B-AF71-4195-A01B-F1165D9233B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4" name="Rectangle 123">
            <a:extLst>
              <a:ext uri="{FF2B5EF4-FFF2-40B4-BE49-F238E27FC236}">
                <a16:creationId xmlns:a16="http://schemas.microsoft.com/office/drawing/2014/main" xmlns="" id="{C6417104-D4C1-4710-9982-2154A7F484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xmlns="" id="{07BDDC51-8BB2-42BE-8EA8-39B3E9AC1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 name="Rectangle 127">
            <a:extLst>
              <a:ext uri="{FF2B5EF4-FFF2-40B4-BE49-F238E27FC236}">
                <a16:creationId xmlns:a16="http://schemas.microsoft.com/office/drawing/2014/main" xmlns="" id="{DA52A394-10F4-4AA5-90E4-634D1E919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0" name="Straight Connector 129">
            <a:extLst>
              <a:ext uri="{FF2B5EF4-FFF2-40B4-BE49-F238E27FC236}">
                <a16:creationId xmlns:a16="http://schemas.microsoft.com/office/drawing/2014/main" xmlns="" id="{04733B62-1719-4677-A612-CA0AC0AD74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xmlns="" id="{626F1402-2DEC-4071-84AF-350C7BF00D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DB421DBD-00E3-4419-92F3-D878F34F70A9}"/>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5200" dirty="0" err="1">
                <a:solidFill>
                  <a:schemeClr val="tx1">
                    <a:lumMod val="85000"/>
                    <a:lumOff val="15000"/>
                  </a:schemeClr>
                </a:solidFill>
              </a:rPr>
              <a:t>Bloeddrukmeten</a:t>
            </a:r>
            <a:r>
              <a:rPr lang="en-US" sz="5200" dirty="0">
                <a:solidFill>
                  <a:schemeClr val="tx1">
                    <a:lumMod val="85000"/>
                    <a:lumOff val="15000"/>
                  </a:schemeClr>
                </a:solidFill>
              </a:rPr>
              <a:t>  </a:t>
            </a:r>
          </a:p>
        </p:txBody>
      </p:sp>
      <p:sp>
        <p:nvSpPr>
          <p:cNvPr id="4" name="Tijdelijke aanduiding voor inhoud 3">
            <a:extLst>
              <a:ext uri="{FF2B5EF4-FFF2-40B4-BE49-F238E27FC236}">
                <a16:creationId xmlns:a16="http://schemas.microsoft.com/office/drawing/2014/main" xmlns="" id="{3C5271DA-9430-4036-857A-195C5147460A}"/>
              </a:ext>
            </a:extLst>
          </p:cNvPr>
          <p:cNvSpPr>
            <a:spLocks noGrp="1"/>
          </p:cNvSpPr>
          <p:nvPr>
            <p:ph idx="1"/>
          </p:nvPr>
        </p:nvSpPr>
        <p:spPr>
          <a:xfrm>
            <a:off x="822959" y="1845734"/>
            <a:ext cx="7543801" cy="1871298"/>
          </a:xfrm>
        </p:spPr>
        <p:txBody>
          <a:bodyPr/>
          <a:lstStyle/>
          <a:p>
            <a:r>
              <a:rPr lang="nl-NL" dirty="0">
                <a:hlinkClick r:id="rId3"/>
              </a:rPr>
              <a:t>http://www.bloeddruk.net/</a:t>
            </a:r>
            <a:r>
              <a:rPr lang="nl-NL" dirty="0"/>
              <a:t> </a:t>
            </a:r>
          </a:p>
        </p:txBody>
      </p:sp>
      <p:pic>
        <p:nvPicPr>
          <p:cNvPr id="7" name="Afbeelding 6">
            <a:extLst>
              <a:ext uri="{FF2B5EF4-FFF2-40B4-BE49-F238E27FC236}">
                <a16:creationId xmlns:a16="http://schemas.microsoft.com/office/drawing/2014/main" xmlns="" id="{BA5F1AEB-E86E-4874-BAEC-F7C4AEA89868}"/>
              </a:ext>
            </a:extLst>
          </p:cNvPr>
          <p:cNvPicPr>
            <a:picLocks noChangeAspect="1"/>
          </p:cNvPicPr>
          <p:nvPr/>
        </p:nvPicPr>
        <p:blipFill>
          <a:blip r:embed="rId4"/>
          <a:stretch>
            <a:fillRect/>
          </a:stretch>
        </p:blipFill>
        <p:spPr>
          <a:xfrm>
            <a:off x="5076056" y="2577679"/>
            <a:ext cx="3751332" cy="1939308"/>
          </a:xfrm>
          <a:prstGeom prst="rect">
            <a:avLst/>
          </a:prstGeom>
        </p:spPr>
      </p:pic>
      <p:pic>
        <p:nvPicPr>
          <p:cNvPr id="8" name="Afbeelding 7">
            <a:extLst>
              <a:ext uri="{FF2B5EF4-FFF2-40B4-BE49-F238E27FC236}">
                <a16:creationId xmlns:a16="http://schemas.microsoft.com/office/drawing/2014/main" xmlns="" id="{D2156452-6ECC-4184-AA9A-DBC2BEBF227D}"/>
              </a:ext>
            </a:extLst>
          </p:cNvPr>
          <p:cNvPicPr>
            <a:picLocks noChangeAspect="1"/>
          </p:cNvPicPr>
          <p:nvPr/>
        </p:nvPicPr>
        <p:blipFill>
          <a:blip r:embed="rId5"/>
          <a:stretch>
            <a:fillRect/>
          </a:stretch>
        </p:blipFill>
        <p:spPr>
          <a:xfrm>
            <a:off x="971600" y="2758160"/>
            <a:ext cx="2847079" cy="1475360"/>
          </a:xfrm>
          <a:prstGeom prst="rect">
            <a:avLst/>
          </a:prstGeom>
        </p:spPr>
      </p:pic>
      <p:sp>
        <p:nvSpPr>
          <p:cNvPr id="10" name="Rechthoek 9">
            <a:extLst>
              <a:ext uri="{FF2B5EF4-FFF2-40B4-BE49-F238E27FC236}">
                <a16:creationId xmlns:a16="http://schemas.microsoft.com/office/drawing/2014/main" xmlns="" id="{350AF1AB-C607-4009-805B-39655012EFB2}"/>
              </a:ext>
            </a:extLst>
          </p:cNvPr>
          <p:cNvSpPr/>
          <p:nvPr/>
        </p:nvSpPr>
        <p:spPr>
          <a:xfrm>
            <a:off x="4860032" y="1266722"/>
            <a:ext cx="4572000" cy="923330"/>
          </a:xfrm>
          <a:prstGeom prst="rect">
            <a:avLst/>
          </a:prstGeom>
        </p:spPr>
        <p:txBody>
          <a:bodyPr>
            <a:spAutoFit/>
          </a:bodyPr>
          <a:lstStyle/>
          <a:p>
            <a:r>
              <a:rPr lang="nl-NL" dirty="0">
                <a:cs typeface="Arial" panose="020B0604020202020204" pitchFamily="34" charset="0"/>
              </a:rPr>
              <a:t>Druk meten in de wanden van de slagaders</a:t>
            </a:r>
          </a:p>
          <a:p>
            <a:r>
              <a:rPr lang="nl-NL" dirty="0">
                <a:cs typeface="Arial" panose="020B0604020202020204" pitchFamily="34" charset="0"/>
              </a:rPr>
              <a:t>Bovendruk = </a:t>
            </a:r>
            <a:r>
              <a:rPr lang="nl-NL" b="1" dirty="0">
                <a:cs typeface="Arial" panose="020B0604020202020204" pitchFamily="34" charset="0"/>
              </a:rPr>
              <a:t>systole</a:t>
            </a:r>
            <a:r>
              <a:rPr lang="nl-NL" dirty="0">
                <a:cs typeface="Arial" panose="020B0604020202020204" pitchFamily="34" charset="0"/>
              </a:rPr>
              <a:t>; </a:t>
            </a:r>
          </a:p>
          <a:p>
            <a:r>
              <a:rPr lang="nl-NL" dirty="0">
                <a:cs typeface="Arial" panose="020B0604020202020204" pitchFamily="34" charset="0"/>
              </a:rPr>
              <a:t>Onderdruk = </a:t>
            </a:r>
            <a:r>
              <a:rPr lang="nl-NL" b="1" dirty="0">
                <a:cs typeface="Arial" panose="020B0604020202020204" pitchFamily="34" charset="0"/>
              </a:rPr>
              <a:t>diastole</a:t>
            </a:r>
            <a:r>
              <a:rPr lang="nl-NL" dirty="0">
                <a:cs typeface="Arial" panose="020B0604020202020204" pitchFamily="34" charset="0"/>
              </a:rPr>
              <a:t>; </a:t>
            </a:r>
          </a:p>
        </p:txBody>
      </p:sp>
    </p:spTree>
    <p:extLst>
      <p:ext uri="{BB962C8B-B14F-4D97-AF65-F5344CB8AC3E}">
        <p14:creationId xmlns:p14="http://schemas.microsoft.com/office/powerpoint/2010/main" val="351789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0F35747-2822-4D06-BE10-CD33AC6B09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illustratie&#10;&#10;Beschrijving is gegenereerd met zeer hoge betrouwbaarheid">
            <a:extLst>
              <a:ext uri="{FF2B5EF4-FFF2-40B4-BE49-F238E27FC236}">
                <a16:creationId xmlns:a16="http://schemas.microsoft.com/office/drawing/2014/main" xmlns="" id="{8EF99E80-3B1B-474D-860D-3A2FB0016785}"/>
              </a:ext>
            </a:extLst>
          </p:cNvPr>
          <p:cNvPicPr>
            <a:picLocks noChangeAspect="1"/>
          </p:cNvPicPr>
          <p:nvPr/>
        </p:nvPicPr>
        <p:blipFill>
          <a:blip r:embed="rId2"/>
          <a:stretch>
            <a:fillRect/>
          </a:stretch>
        </p:blipFill>
        <p:spPr>
          <a:xfrm>
            <a:off x="6063434" y="4275708"/>
            <a:ext cx="2706970" cy="1604685"/>
          </a:xfrm>
          <a:prstGeom prst="rect">
            <a:avLst/>
          </a:prstGeom>
        </p:spPr>
      </p:pic>
      <p:sp>
        <p:nvSpPr>
          <p:cNvPr id="12" name="Rectangle 11">
            <a:extLst>
              <a:ext uri="{FF2B5EF4-FFF2-40B4-BE49-F238E27FC236}">
                <a16:creationId xmlns:a16="http://schemas.microsoft.com/office/drawing/2014/main" xmlns="" id="{CC2C4466-5B1B-4361-B9D9-39ED9A8A34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FD745DAE-5A8A-44FA-937C-CD65CF7AE6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fbeelding 4">
            <a:extLst>
              <a:ext uri="{FF2B5EF4-FFF2-40B4-BE49-F238E27FC236}">
                <a16:creationId xmlns:a16="http://schemas.microsoft.com/office/drawing/2014/main" xmlns="" id="{F1380812-F4DC-4C8E-9815-0D7A628EDDCD}"/>
              </a:ext>
            </a:extLst>
          </p:cNvPr>
          <p:cNvPicPr>
            <a:picLocks noChangeAspect="1"/>
          </p:cNvPicPr>
          <p:nvPr/>
        </p:nvPicPr>
        <p:blipFill>
          <a:blip r:embed="rId3"/>
          <a:stretch>
            <a:fillRect/>
          </a:stretch>
        </p:blipFill>
        <p:spPr>
          <a:xfrm>
            <a:off x="6063434" y="1553239"/>
            <a:ext cx="2706970" cy="453417"/>
          </a:xfrm>
          <a:prstGeom prst="rect">
            <a:avLst/>
          </a:prstGeom>
        </p:spPr>
      </p:pic>
      <p:sp>
        <p:nvSpPr>
          <p:cNvPr id="16" name="Rectangle 15">
            <a:extLst>
              <a:ext uri="{FF2B5EF4-FFF2-40B4-BE49-F238E27FC236}">
                <a16:creationId xmlns:a16="http://schemas.microsoft.com/office/drawing/2014/main" xmlns="" id="{67696AA1-B1DD-4C75-9AC1-69EE9F65FF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172508BC-4C09-4B3F-A9F6-099D8A559650}"/>
              </a:ext>
            </a:extLst>
          </p:cNvPr>
          <p:cNvSpPr>
            <a:spLocks noGrp="1"/>
          </p:cNvSpPr>
          <p:nvPr>
            <p:ph type="title"/>
          </p:nvPr>
        </p:nvSpPr>
        <p:spPr>
          <a:xfrm>
            <a:off x="822960" y="516835"/>
            <a:ext cx="4483452" cy="1666501"/>
          </a:xfrm>
        </p:spPr>
        <p:txBody>
          <a:bodyPr>
            <a:normAutofit/>
          </a:bodyPr>
          <a:lstStyle/>
          <a:p>
            <a:r>
              <a:rPr lang="nl-NL" sz="3500" dirty="0">
                <a:solidFill>
                  <a:srgbClr val="FFFFFF"/>
                </a:solidFill>
              </a:rPr>
              <a:t>Dagdeel 3</a:t>
            </a:r>
          </a:p>
        </p:txBody>
      </p:sp>
      <p:sp>
        <p:nvSpPr>
          <p:cNvPr id="3" name="Tijdelijke aanduiding voor inhoud 2">
            <a:extLst>
              <a:ext uri="{FF2B5EF4-FFF2-40B4-BE49-F238E27FC236}">
                <a16:creationId xmlns:a16="http://schemas.microsoft.com/office/drawing/2014/main" xmlns="" id="{5FA1BC74-8574-423C-9164-E1E7960EFFA3}"/>
              </a:ext>
            </a:extLst>
          </p:cNvPr>
          <p:cNvSpPr>
            <a:spLocks noGrp="1"/>
          </p:cNvSpPr>
          <p:nvPr>
            <p:ph idx="1"/>
          </p:nvPr>
        </p:nvSpPr>
        <p:spPr>
          <a:xfrm>
            <a:off x="822959" y="2236304"/>
            <a:ext cx="4483453" cy="3652667"/>
          </a:xfrm>
        </p:spPr>
        <p:txBody>
          <a:bodyPr>
            <a:normAutofit/>
          </a:bodyPr>
          <a:lstStyle/>
          <a:p>
            <a:r>
              <a:rPr lang="nl-NL" sz="1600" dirty="0">
                <a:solidFill>
                  <a:srgbClr val="FFFFFF"/>
                </a:solidFill>
              </a:rPr>
              <a:t>Zuurstof toedienen</a:t>
            </a:r>
          </a:p>
          <a:p>
            <a:r>
              <a:rPr lang="nl-NL" sz="1600" dirty="0">
                <a:solidFill>
                  <a:srgbClr val="FFFFFF"/>
                </a:solidFill>
              </a:rPr>
              <a:t>Trachea verzorgen </a:t>
            </a:r>
          </a:p>
          <a:p>
            <a:r>
              <a:rPr lang="nl-NL" sz="1600" dirty="0">
                <a:solidFill>
                  <a:srgbClr val="FFFFFF"/>
                </a:solidFill>
              </a:rPr>
              <a:t>Tiltechnieken toepassen </a:t>
            </a:r>
          </a:p>
          <a:p>
            <a:endParaRPr lang="nl-NL" sz="1600" dirty="0">
              <a:solidFill>
                <a:srgbClr val="FFFFFF"/>
              </a:solidFill>
            </a:endParaRPr>
          </a:p>
        </p:txBody>
      </p:sp>
      <p:sp>
        <p:nvSpPr>
          <p:cNvPr id="6" name="Rechthoek 5">
            <a:extLst>
              <a:ext uri="{FF2B5EF4-FFF2-40B4-BE49-F238E27FC236}">
                <a16:creationId xmlns:a16="http://schemas.microsoft.com/office/drawing/2014/main" xmlns="" id="{45365940-9FC6-4851-AAC5-E060D6923D04}"/>
              </a:ext>
            </a:extLst>
          </p:cNvPr>
          <p:cNvSpPr/>
          <p:nvPr/>
        </p:nvSpPr>
        <p:spPr>
          <a:xfrm>
            <a:off x="899592" y="5695727"/>
            <a:ext cx="4095548" cy="369332"/>
          </a:xfrm>
          <a:prstGeom prst="rect">
            <a:avLst/>
          </a:prstGeom>
        </p:spPr>
        <p:txBody>
          <a:bodyPr wrap="square">
            <a:spAutoFit/>
          </a:bodyPr>
          <a:lstStyle/>
          <a:p>
            <a:r>
              <a:rPr lang="nl-NL" dirty="0">
                <a:hlinkClick r:id="rId4"/>
              </a:rPr>
              <a:t>https://www.cominnet.nl/protocollen/</a:t>
            </a:r>
            <a:r>
              <a:rPr lang="nl-NL" dirty="0"/>
              <a:t> </a:t>
            </a:r>
          </a:p>
        </p:txBody>
      </p:sp>
    </p:spTree>
    <p:extLst>
      <p:ext uri="{BB962C8B-B14F-4D97-AF65-F5344CB8AC3E}">
        <p14:creationId xmlns:p14="http://schemas.microsoft.com/office/powerpoint/2010/main" val="124658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2ABB703-2B0E-4C3B-B4A2-F3973548E5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2A73093-4B9D-420D-B17E-52293703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E95DA498-D9A2-4DA9-B9DA-B3776E08CF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xmlns="" id="{9C21570E-E159-49A6-9891-FA397B7A92D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man, persoon, binnen, bril&#10;&#10;Beschrijving is gegenereerd met zeer hoge betrouwbaarheid">
            <a:extLst>
              <a:ext uri="{FF2B5EF4-FFF2-40B4-BE49-F238E27FC236}">
                <a16:creationId xmlns:a16="http://schemas.microsoft.com/office/drawing/2014/main" xmlns="" id="{5D9C91DA-8905-446A-925A-9AD70A3AA591}"/>
              </a:ext>
            </a:extLst>
          </p:cNvPr>
          <p:cNvPicPr>
            <a:picLocks noChangeAspect="1"/>
          </p:cNvPicPr>
          <p:nvPr/>
        </p:nvPicPr>
        <p:blipFill>
          <a:blip r:embed="rId2"/>
          <a:stretch>
            <a:fillRect/>
          </a:stretch>
        </p:blipFill>
        <p:spPr>
          <a:xfrm>
            <a:off x="482394" y="958968"/>
            <a:ext cx="4088720" cy="4620022"/>
          </a:xfrm>
          <a:prstGeom prst="rect">
            <a:avLst/>
          </a:prstGeom>
        </p:spPr>
      </p:pic>
      <p:sp>
        <p:nvSpPr>
          <p:cNvPr id="2" name="Titel 1">
            <a:extLst>
              <a:ext uri="{FF2B5EF4-FFF2-40B4-BE49-F238E27FC236}">
                <a16:creationId xmlns:a16="http://schemas.microsoft.com/office/drawing/2014/main" xmlns="" id="{B84571F8-E445-4570-A140-8B19846F807B}"/>
              </a:ext>
            </a:extLst>
          </p:cNvPr>
          <p:cNvSpPr>
            <a:spLocks noGrp="1"/>
          </p:cNvSpPr>
          <p:nvPr>
            <p:ph type="title"/>
          </p:nvPr>
        </p:nvSpPr>
        <p:spPr>
          <a:xfrm>
            <a:off x="4808763" y="634947"/>
            <a:ext cx="3845379" cy="986020"/>
          </a:xfrm>
        </p:spPr>
        <p:txBody>
          <a:bodyPr>
            <a:normAutofit/>
          </a:bodyPr>
          <a:lstStyle/>
          <a:p>
            <a:r>
              <a:rPr lang="nl-NL" b="1" dirty="0"/>
              <a:t>Zuurstof </a:t>
            </a:r>
          </a:p>
        </p:txBody>
      </p:sp>
      <p:sp>
        <p:nvSpPr>
          <p:cNvPr id="3" name="Tijdelijke aanduiding voor inhoud 2">
            <a:extLst>
              <a:ext uri="{FF2B5EF4-FFF2-40B4-BE49-F238E27FC236}">
                <a16:creationId xmlns:a16="http://schemas.microsoft.com/office/drawing/2014/main" xmlns="" id="{FCEECE8D-AF20-41CF-98B0-0A5DC3D6B62A}"/>
              </a:ext>
            </a:extLst>
          </p:cNvPr>
          <p:cNvSpPr>
            <a:spLocks noGrp="1"/>
          </p:cNvSpPr>
          <p:nvPr>
            <p:ph idx="1"/>
          </p:nvPr>
        </p:nvSpPr>
        <p:spPr>
          <a:xfrm>
            <a:off x="4808763" y="2060848"/>
            <a:ext cx="3845379" cy="3808246"/>
          </a:xfrm>
        </p:spPr>
        <p:txBody>
          <a:bodyPr>
            <a:normAutofit fontScale="92500" lnSpcReduction="10000"/>
          </a:bodyPr>
          <a:lstStyle/>
          <a:p>
            <a:pPr marL="0" indent="0">
              <a:buNone/>
            </a:pPr>
            <a:r>
              <a:rPr lang="nl-NL" sz="1500" dirty="0"/>
              <a:t>Bekijk de volgende </a:t>
            </a:r>
            <a:r>
              <a:rPr lang="nl-NL" sz="1500" dirty="0" err="1"/>
              <a:t>weblectures</a:t>
            </a:r>
            <a:endParaRPr lang="nl-NL" sz="1500" dirty="0"/>
          </a:p>
          <a:p>
            <a:pPr marL="0" indent="0">
              <a:buNone/>
            </a:pPr>
            <a:r>
              <a:rPr lang="nl-NL" sz="1500" dirty="0">
                <a:hlinkClick r:id="rId3"/>
              </a:rPr>
              <a:t>Theorie zuurstof in beeld </a:t>
            </a:r>
            <a:r>
              <a:rPr lang="nl-NL" sz="1500" dirty="0"/>
              <a:t>: </a:t>
            </a:r>
          </a:p>
          <a:p>
            <a:pPr>
              <a:buFont typeface="Arial" panose="020B0604020202020204" pitchFamily="34" charset="0"/>
              <a:buChar char="•"/>
            </a:pPr>
            <a:r>
              <a:rPr lang="nl-NL" sz="1500" dirty="0"/>
              <a:t>Gevolgen van tekort aan zuurstof</a:t>
            </a:r>
          </a:p>
          <a:p>
            <a:pPr>
              <a:buFont typeface="Arial" panose="020B0604020202020204" pitchFamily="34" charset="0"/>
              <a:buChar char="•"/>
            </a:pPr>
            <a:r>
              <a:rPr lang="nl-NL" sz="1500" dirty="0"/>
              <a:t>Oorzaken zuurstof tekort </a:t>
            </a:r>
          </a:p>
          <a:p>
            <a:pPr>
              <a:buFont typeface="Arial" panose="020B0604020202020204" pitchFamily="34" charset="0"/>
              <a:buChar char="•"/>
            </a:pPr>
            <a:r>
              <a:rPr lang="nl-NL" sz="1500" dirty="0"/>
              <a:t>Materialen en toedieningswijze</a:t>
            </a:r>
          </a:p>
          <a:p>
            <a:pPr>
              <a:buFont typeface="Arial" panose="020B0604020202020204" pitchFamily="34" charset="0"/>
              <a:buChar char="•"/>
            </a:pPr>
            <a:r>
              <a:rPr lang="nl-NL" sz="1500" dirty="0"/>
              <a:t>Gevaren van zuurstof</a:t>
            </a:r>
          </a:p>
          <a:p>
            <a:pPr>
              <a:buFont typeface="Arial" panose="020B0604020202020204" pitchFamily="34" charset="0"/>
              <a:buChar char="•"/>
            </a:pPr>
            <a:r>
              <a:rPr lang="nl-NL" sz="1500" dirty="0"/>
              <a:t>Berekenen hoeveelheid zuurstof in de fles</a:t>
            </a:r>
          </a:p>
          <a:p>
            <a:pPr>
              <a:buFont typeface="Arial" panose="020B0604020202020204" pitchFamily="34" charset="0"/>
              <a:buChar char="•"/>
            </a:pPr>
            <a:r>
              <a:rPr lang="nl-NL" sz="1500" dirty="0"/>
              <a:t>Observaties</a:t>
            </a:r>
          </a:p>
          <a:p>
            <a:pPr>
              <a:buFont typeface="Arial" panose="020B0604020202020204" pitchFamily="34" charset="0"/>
              <a:buChar char="•"/>
            </a:pPr>
            <a:endParaRPr lang="nl-NL" sz="1500" dirty="0"/>
          </a:p>
          <a:p>
            <a:pPr>
              <a:buFont typeface="Arial" panose="020B0604020202020204" pitchFamily="34" charset="0"/>
              <a:buChar char="•"/>
            </a:pPr>
            <a:r>
              <a:rPr lang="nl-NL" sz="1500" dirty="0"/>
              <a:t>Voor verdere info: </a:t>
            </a:r>
          </a:p>
          <a:p>
            <a:pPr>
              <a:buFont typeface="Arial" panose="020B0604020202020204" pitchFamily="34" charset="0"/>
              <a:buChar char="•"/>
            </a:pPr>
            <a:r>
              <a:rPr lang="nl-NL" sz="1500" dirty="0">
                <a:hlinkClick r:id="rId4"/>
              </a:rPr>
              <a:t>https://www.longfonds.nl/</a:t>
            </a:r>
            <a:r>
              <a:rPr lang="nl-NL" sz="1500" dirty="0"/>
              <a:t> </a:t>
            </a:r>
          </a:p>
          <a:p>
            <a:pPr marL="0" indent="0">
              <a:buNone/>
            </a:pPr>
            <a:endParaRPr lang="nl-NL" sz="1100" dirty="0"/>
          </a:p>
        </p:txBody>
      </p:sp>
    </p:spTree>
    <p:extLst>
      <p:ext uri="{BB962C8B-B14F-4D97-AF65-F5344CB8AC3E}">
        <p14:creationId xmlns:p14="http://schemas.microsoft.com/office/powerpoint/2010/main" val="238381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32EC693-72FC-4397-8B14-FAB098F838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21C8808-B380-4C3D-A4EC-2C75D1E67B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D96591D8-BD02-4516-AAA0-00C701F252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xmlns="" id="{5D677EF7-599A-42F9-916B-BCFCACD88C3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200844" y="2086188"/>
            <a:ext cx="4251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Afbeelding 6" descr="Afbeelding met tafel, binnen, vloer, houten&#10;&#10;Beschrijving is gegenereerd met zeer hoge betrouwbaarheid">
            <a:extLst>
              <a:ext uri="{FF2B5EF4-FFF2-40B4-BE49-F238E27FC236}">
                <a16:creationId xmlns:a16="http://schemas.microsoft.com/office/drawing/2014/main" xmlns="" id="{154AF9D9-CB51-463E-AAF5-F0A0D5EFC513}"/>
              </a:ext>
            </a:extLst>
          </p:cNvPr>
          <p:cNvPicPr>
            <a:picLocks noChangeAspect="1"/>
          </p:cNvPicPr>
          <p:nvPr/>
        </p:nvPicPr>
        <p:blipFill rotWithShape="1">
          <a:blip r:embed="rId2"/>
          <a:srcRect l="21142" r="30497" b="-1"/>
          <a:stretch/>
        </p:blipFill>
        <p:spPr>
          <a:xfrm>
            <a:off x="363474" y="457202"/>
            <a:ext cx="2077974" cy="3222620"/>
          </a:xfrm>
          <a:prstGeom prst="rect">
            <a:avLst/>
          </a:prstGeom>
        </p:spPr>
      </p:pic>
      <p:pic>
        <p:nvPicPr>
          <p:cNvPr id="4" name="Afbeelding 3" descr="Afbeelding met persoon, binnen&#10;&#10;Beschrijving is gegenereerd met zeer hoge betrouwbaarheid">
            <a:extLst>
              <a:ext uri="{FF2B5EF4-FFF2-40B4-BE49-F238E27FC236}">
                <a16:creationId xmlns:a16="http://schemas.microsoft.com/office/drawing/2014/main" xmlns="" id="{5495053B-CAA6-4F1D-AC81-FC006168BE36}"/>
              </a:ext>
            </a:extLst>
          </p:cNvPr>
          <p:cNvPicPr>
            <a:picLocks noChangeAspect="1"/>
          </p:cNvPicPr>
          <p:nvPr/>
        </p:nvPicPr>
        <p:blipFill rotWithShape="1">
          <a:blip r:embed="rId3"/>
          <a:srcRect l="11557" r="12338" b="-7"/>
          <a:stretch/>
        </p:blipFill>
        <p:spPr>
          <a:xfrm>
            <a:off x="1657350" y="3821150"/>
            <a:ext cx="2077978" cy="2047943"/>
          </a:xfrm>
          <a:prstGeom prst="rect">
            <a:avLst/>
          </a:prstGeom>
        </p:spPr>
      </p:pic>
      <p:pic>
        <p:nvPicPr>
          <p:cNvPr id="5" name="Afbeelding 4" descr="Afbeelding met persoon, mobiele telefoon, telefoon, vasthouden&#10;&#10;Beschrijving is gegenereerd met zeer hoge betrouwbaarheid">
            <a:extLst>
              <a:ext uri="{FF2B5EF4-FFF2-40B4-BE49-F238E27FC236}">
                <a16:creationId xmlns:a16="http://schemas.microsoft.com/office/drawing/2014/main" xmlns="" id="{F887D735-A183-43CF-8D86-1C5BA1A1C373}"/>
              </a:ext>
            </a:extLst>
          </p:cNvPr>
          <p:cNvPicPr>
            <a:picLocks noChangeAspect="1"/>
          </p:cNvPicPr>
          <p:nvPr/>
        </p:nvPicPr>
        <p:blipFill rotWithShape="1">
          <a:blip r:embed="rId4"/>
          <a:srcRect l="18357" r="5261" b="3"/>
          <a:stretch/>
        </p:blipFill>
        <p:spPr>
          <a:xfrm>
            <a:off x="363474" y="3821151"/>
            <a:ext cx="1173225" cy="2047943"/>
          </a:xfrm>
          <a:prstGeom prst="rect">
            <a:avLst/>
          </a:prstGeom>
        </p:spPr>
      </p:pic>
      <p:pic>
        <p:nvPicPr>
          <p:cNvPr id="6" name="Afbeelding 5" descr="Afbeelding met binnen, tafel, vloer&#10;&#10;Beschrijving is gegenereerd met hoge betrouwbaarheid">
            <a:extLst>
              <a:ext uri="{FF2B5EF4-FFF2-40B4-BE49-F238E27FC236}">
                <a16:creationId xmlns:a16="http://schemas.microsoft.com/office/drawing/2014/main" xmlns="" id="{0C8C8270-8A97-4ECE-9A64-FE0644AE6055}"/>
              </a:ext>
            </a:extLst>
          </p:cNvPr>
          <p:cNvPicPr>
            <a:picLocks noChangeAspect="1"/>
          </p:cNvPicPr>
          <p:nvPr/>
        </p:nvPicPr>
        <p:blipFill rotWithShape="1">
          <a:blip r:embed="rId5"/>
          <a:srcRect l="29457" r="27561" b="-6"/>
          <a:stretch/>
        </p:blipFill>
        <p:spPr>
          <a:xfrm>
            <a:off x="2562098" y="457201"/>
            <a:ext cx="1173231" cy="2047327"/>
          </a:xfrm>
          <a:prstGeom prst="rect">
            <a:avLst/>
          </a:prstGeom>
        </p:spPr>
      </p:pic>
      <p:sp>
        <p:nvSpPr>
          <p:cNvPr id="20" name="Rectangle 19">
            <a:extLst>
              <a:ext uri="{FF2B5EF4-FFF2-40B4-BE49-F238E27FC236}">
                <a16:creationId xmlns:a16="http://schemas.microsoft.com/office/drawing/2014/main" xmlns="" id="{C09296F5-FBC6-4FFB-8A69-E23CFD938E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62098" y="2645855"/>
            <a:ext cx="1173230" cy="1033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09D0CF0A-8C69-47A7-BFC2-D9CAC7F4F678}"/>
              </a:ext>
            </a:extLst>
          </p:cNvPr>
          <p:cNvSpPr>
            <a:spLocks noGrp="1"/>
          </p:cNvSpPr>
          <p:nvPr>
            <p:ph type="title"/>
          </p:nvPr>
        </p:nvSpPr>
        <p:spPr>
          <a:xfrm>
            <a:off x="4098802" y="634946"/>
            <a:ext cx="4563504" cy="1450757"/>
          </a:xfrm>
        </p:spPr>
        <p:txBody>
          <a:bodyPr>
            <a:normAutofit/>
          </a:bodyPr>
          <a:lstStyle/>
          <a:p>
            <a:r>
              <a:rPr lang="nl-NL" b="1" dirty="0" err="1"/>
              <a:t>Tracheostoma</a:t>
            </a:r>
            <a:endParaRPr lang="nl-NL" dirty="0"/>
          </a:p>
        </p:txBody>
      </p:sp>
      <p:sp>
        <p:nvSpPr>
          <p:cNvPr id="3" name="Tijdelijke aanduiding voor inhoud 2">
            <a:extLst>
              <a:ext uri="{FF2B5EF4-FFF2-40B4-BE49-F238E27FC236}">
                <a16:creationId xmlns:a16="http://schemas.microsoft.com/office/drawing/2014/main" xmlns="" id="{6B1DA7E1-934D-4672-AE46-366ABFB21059}"/>
              </a:ext>
            </a:extLst>
          </p:cNvPr>
          <p:cNvSpPr>
            <a:spLocks noGrp="1"/>
          </p:cNvSpPr>
          <p:nvPr>
            <p:ph idx="1"/>
          </p:nvPr>
        </p:nvSpPr>
        <p:spPr>
          <a:xfrm>
            <a:off x="4098798" y="2198914"/>
            <a:ext cx="4563508" cy="3670180"/>
          </a:xfrm>
        </p:spPr>
        <p:txBody>
          <a:bodyPr>
            <a:normAutofit/>
          </a:bodyPr>
          <a:lstStyle/>
          <a:p>
            <a:pPr marL="0" indent="0">
              <a:buNone/>
            </a:pPr>
            <a:endParaRPr lang="nl-NL" sz="1700" b="1" dirty="0"/>
          </a:p>
          <a:p>
            <a:r>
              <a:rPr lang="nl-NL" sz="1700" dirty="0"/>
              <a:t>Een </a:t>
            </a:r>
            <a:r>
              <a:rPr lang="nl-NL" sz="1700" dirty="0" err="1"/>
              <a:t>tracheostoma</a:t>
            </a:r>
            <a:r>
              <a:rPr lang="nl-NL" sz="1700" dirty="0"/>
              <a:t> is een kunstmatige opening in de luchtpijp (trachea), net onder de adamsappel, waardoor een keelpijpje (tracheacanule) naar binnen wordt gebracht. Een slang door de mond en keel om te ademen is dan niet meer nodig. Via de tracheacanule wordt de beademingsslang ingebracht en opgehoopt slijm weggezogen. </a:t>
            </a:r>
          </a:p>
          <a:p>
            <a:endParaRPr lang="nl-NL" sz="1700" dirty="0"/>
          </a:p>
          <a:p>
            <a:r>
              <a:rPr lang="nl-NL" sz="1700" dirty="0">
                <a:hlinkClick r:id="rId6"/>
              </a:rPr>
              <a:t>https://www.lumc.nl/patientenzorg/patienten/patientenfolders/verzorging-tracheo-stoma</a:t>
            </a:r>
            <a:r>
              <a:rPr lang="nl-NL" sz="1700" dirty="0"/>
              <a:t> </a:t>
            </a:r>
          </a:p>
          <a:p>
            <a:endParaRPr lang="nl-NL" sz="1700" dirty="0"/>
          </a:p>
        </p:txBody>
      </p:sp>
    </p:spTree>
    <p:extLst>
      <p:ext uri="{BB962C8B-B14F-4D97-AF65-F5344CB8AC3E}">
        <p14:creationId xmlns:p14="http://schemas.microsoft.com/office/powerpoint/2010/main" val="1460179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0539C7D-5411-4E81-A3F7-F1BB87D4EE2C}"/>
              </a:ext>
            </a:extLst>
          </p:cNvPr>
          <p:cNvSpPr>
            <a:spLocks noGrp="1"/>
          </p:cNvSpPr>
          <p:nvPr>
            <p:ph type="title"/>
          </p:nvPr>
        </p:nvSpPr>
        <p:spPr/>
        <p:txBody>
          <a:bodyPr>
            <a:normAutofit/>
          </a:bodyPr>
          <a:lstStyle/>
          <a:p>
            <a:r>
              <a:rPr lang="nl-NL" sz="1200" dirty="0">
                <a:hlinkClick r:id="rId2"/>
              </a:rPr>
              <a:t>Beeldmateriaal diverse tiltechnieken</a:t>
            </a:r>
            <a:br>
              <a:rPr lang="nl-NL" sz="1200" dirty="0">
                <a:hlinkClick r:id="rId2"/>
              </a:rPr>
            </a:br>
            <a:r>
              <a:rPr lang="nl-NL" sz="1200" dirty="0">
                <a:hlinkClick r:id="rId2"/>
              </a:rPr>
              <a:t/>
            </a:r>
            <a:br>
              <a:rPr lang="nl-NL" sz="1200" dirty="0">
                <a:hlinkClick r:id="rId2"/>
              </a:rPr>
            </a:br>
            <a:r>
              <a:rPr lang="nl-NL" dirty="0"/>
              <a:t>Tiltechnieken </a:t>
            </a:r>
          </a:p>
        </p:txBody>
      </p:sp>
      <p:sp>
        <p:nvSpPr>
          <p:cNvPr id="3" name="Tijdelijke aanduiding voor inhoud 2">
            <a:extLst>
              <a:ext uri="{FF2B5EF4-FFF2-40B4-BE49-F238E27FC236}">
                <a16:creationId xmlns:a16="http://schemas.microsoft.com/office/drawing/2014/main" xmlns="" id="{6C0A4046-F2A8-4D4F-8957-770CD6EA03C9}"/>
              </a:ext>
            </a:extLst>
          </p:cNvPr>
          <p:cNvSpPr>
            <a:spLocks noGrp="1"/>
          </p:cNvSpPr>
          <p:nvPr>
            <p:ph idx="1"/>
          </p:nvPr>
        </p:nvSpPr>
        <p:spPr>
          <a:xfrm>
            <a:off x="323528" y="1845734"/>
            <a:ext cx="8640959" cy="4247562"/>
          </a:xfrm>
        </p:spPr>
        <p:txBody>
          <a:bodyPr>
            <a:normAutofit fontScale="25000" lnSpcReduction="20000"/>
          </a:bodyPr>
          <a:lstStyle/>
          <a:p>
            <a:pPr marL="731520" lvl="2" indent="0" eaLnBrk="0" fontAlgn="base" hangingPunct="0">
              <a:spcBef>
                <a:spcPct val="0"/>
              </a:spcBef>
              <a:spcAft>
                <a:spcPct val="0"/>
              </a:spcAft>
              <a:buClrTx/>
              <a:buSzTx/>
              <a:buNone/>
            </a:pPr>
            <a:r>
              <a:rPr lang="nl-NL" altLang="nl-NL" sz="4300" b="1" dirty="0">
                <a:solidFill>
                  <a:srgbClr val="FF8C00"/>
                </a:solidFill>
                <a:latin typeface="+mj-lt"/>
              </a:rPr>
              <a:t>De vijf mobiliteitsklassen A t/m E</a:t>
            </a:r>
          </a:p>
          <a:p>
            <a:pPr marL="731520" lvl="2" indent="0" eaLnBrk="0" fontAlgn="base" hangingPunct="0">
              <a:spcBef>
                <a:spcPct val="0"/>
              </a:spcBef>
              <a:spcAft>
                <a:spcPct val="0"/>
              </a:spcAft>
              <a:buClrTx/>
              <a:buSzTx/>
              <a:buNone/>
            </a:pPr>
            <a:endParaRPr lang="nl-NL" altLang="nl-NL" sz="2800" b="1" dirty="0">
              <a:solidFill>
                <a:srgbClr val="FF8C00"/>
              </a:solidFill>
              <a:latin typeface="Arial" panose="020B0604020202020204" pitchFamily="34" charset="0"/>
            </a:endParaRPr>
          </a:p>
          <a:p>
            <a:pPr lvl="2" eaLnBrk="0" fontAlgn="base" hangingPunct="0">
              <a:spcBef>
                <a:spcPct val="0"/>
              </a:spcBef>
              <a:spcAft>
                <a:spcPct val="0"/>
              </a:spcAft>
              <a:buClrTx/>
              <a:buSzTx/>
            </a:pPr>
            <a:endParaRPr lang="nl-NL" altLang="nl-NL" sz="2800" dirty="0">
              <a:latin typeface="Arial" panose="020B0604020202020204" pitchFamily="34" charset="0"/>
            </a:endParaRPr>
          </a:p>
          <a:p>
            <a:pPr marL="457200" indent="-457200">
              <a:buAutoNum type="alphaUcPeriod"/>
            </a:pPr>
            <a:r>
              <a:rPr lang="nl-NL" sz="4800" b="1" dirty="0">
                <a:latin typeface="+mj-lt"/>
              </a:rPr>
              <a:t>De cliënt is in staat om de handeling zelf uit te voeren, met of zonder het gebruik van hulpmiddelen of (speciale) aanpassingen. </a:t>
            </a:r>
            <a:br>
              <a:rPr lang="nl-NL" sz="4800" b="1" dirty="0">
                <a:latin typeface="+mj-lt"/>
              </a:rPr>
            </a:br>
            <a:endParaRPr lang="nl-NL" sz="4800" b="1" dirty="0">
              <a:latin typeface="+mj-lt"/>
            </a:endParaRPr>
          </a:p>
          <a:p>
            <a:pPr marL="457200" indent="-457200">
              <a:buAutoNum type="alphaUcPeriod"/>
            </a:pPr>
            <a:r>
              <a:rPr lang="nl-NL" sz="4800" b="1" dirty="0">
                <a:latin typeface="+mj-lt"/>
              </a:rPr>
              <a:t>De cliënt is niet in staat om de handeling zelfstandig uit te voeren, maar de hulp die hierbij nodig is, brengt geen risico van fysieke overbelasting voor de zorgverlener met zich mee. De hulp kan bestaan uit aanwijzingen, maar ook uit bijv. lichte hulp bij het opstaan, gebruik van een papegaai. </a:t>
            </a:r>
          </a:p>
          <a:p>
            <a:pPr marL="457200" indent="-457200">
              <a:buAutoNum type="alphaUcPeriod"/>
            </a:pPr>
            <a:r>
              <a:rPr lang="nl-NL" sz="4800" b="1" dirty="0">
                <a:latin typeface="+mj-lt"/>
              </a:rPr>
              <a:t>De cliënt is niet in staat om de handeling zelfstandig uit te voeren. De hulp die hierbij nodig is, zou (zonder maatregelen) risico van fysieke overbelasting voor de zorgverlener met zich meebrengen.. De cliënt kan zelf wel een fysieke bijdrage leveren. De hulp kan bestaan uit een actieve tillift of </a:t>
            </a:r>
            <a:r>
              <a:rPr lang="nl-NL" sz="4800" b="1" dirty="0" err="1">
                <a:latin typeface="+mj-lt"/>
              </a:rPr>
              <a:t>stalift</a:t>
            </a:r>
            <a:r>
              <a:rPr lang="nl-NL" sz="4800" b="1" dirty="0">
                <a:latin typeface="+mj-lt"/>
              </a:rPr>
              <a:t>, glijlaken, glijzeil</a:t>
            </a:r>
          </a:p>
          <a:p>
            <a:pPr marL="457200" indent="-457200">
              <a:buAutoNum type="alphaUcPeriod"/>
            </a:pPr>
            <a:r>
              <a:rPr lang="nl-NL" sz="4800" b="1" dirty="0">
                <a:latin typeface="+mj-lt"/>
              </a:rPr>
              <a:t>De cliënt is niet in staat om de handeling zelfstandig uit te voeren. De hulp die hierbij nodig is, brengt, zonder speciale maatregelen, risico van fysieke overbelasting voor de zorgverlener met zich mee. Het is nodig gebruik te maken van hulpmiddelen. De cliënt kan hieraan zelf slechts een zeer beperkte of vrijwel geen fysieke bijdrage leveren. Toch blijft het van belang deze activiteit van de cliënt sterk te stimuleren. Dat is van belang voor zowel de cliënt als voor de zorgverlener. De hulp is bijvoorbeeld de tilhandeling met een passieve tillift.. Het voorkomen van complicaties van immobiliteit (zoals contracturen of decubitus) is een aandachtspunt. Voor de categorieën A t/m D is het stimuleren of onderhouden van mobiliteit van belang. </a:t>
            </a:r>
          </a:p>
          <a:p>
            <a:pPr marL="457200" indent="-457200">
              <a:buAutoNum type="alphaUcPeriod"/>
            </a:pPr>
            <a:r>
              <a:rPr lang="nl-NL" sz="4800" b="1" dirty="0">
                <a:latin typeface="+mj-lt"/>
              </a:rPr>
              <a:t>De cliënt is niet in staat om de handeling zelfstandig uit te voeren. De hulp die hierbij nodig is, brengt risico van fysieke overbelasting voor de zorgverlener met zich mee. Het is nodig gebruik te maken van hulpmiddelen die de taak van de zorgverlener fysiek gezien aanvaardbaar maken door deze over te nemen. Het stimuleren of onderhouden van mobiliteit is geen doelstelling. Het kan dan bijvoorbeeld gaan om cliënten die terminaal zijn of zo moe dat het voor hen van belang is dat zij hun energie sparen om bijvoorbeeld bezoek te kunnen ontvangen of te lezen. Transfers vinden nu bijvoorbeeld plaats met behulp van een passieve tillift. Daarbij wordt medewerking van de cliënt niet gestimuleerd. Het verlenen van optimale zorg en het voorkomen of beperken van de complicaties van immobiliteit, zoals decubitus, staat op de voorgrond.</a:t>
            </a:r>
          </a:p>
          <a:p>
            <a:endParaRPr lang="nl-NL" sz="4800" dirty="0">
              <a:latin typeface="+mj-lt"/>
            </a:endParaRPr>
          </a:p>
          <a:p>
            <a:endParaRPr lang="nl-NL" dirty="0"/>
          </a:p>
          <a:p>
            <a:pPr marL="0" lvl="0" indent="0" eaLnBrk="0" fontAlgn="base" hangingPunct="0">
              <a:spcBef>
                <a:spcPct val="0"/>
              </a:spcBef>
              <a:spcAft>
                <a:spcPct val="0"/>
              </a:spcAft>
              <a:buClrTx/>
              <a:buSzTx/>
              <a:buNone/>
            </a:pPr>
            <a:endParaRPr lang="nl-NL" altLang="nl-NL" sz="3600" dirty="0">
              <a:latin typeface="Arial" panose="020B0604020202020204" pitchFamily="34" charset="0"/>
            </a:endParaRPr>
          </a:p>
          <a:p>
            <a:endParaRPr lang="nl-NL" dirty="0"/>
          </a:p>
        </p:txBody>
      </p:sp>
      <p:sp>
        <p:nvSpPr>
          <p:cNvPr id="5" name="AutoShape 2" descr="Beschrijving: plaatje praktijkrichtlijnen">
            <a:extLst>
              <a:ext uri="{FF2B5EF4-FFF2-40B4-BE49-F238E27FC236}">
                <a16:creationId xmlns:a16="http://schemas.microsoft.com/office/drawing/2014/main" xmlns="" id="{B193E887-5C0C-4D24-A29E-844B34473ED9}"/>
              </a:ext>
            </a:extLst>
          </p:cNvPr>
          <p:cNvSpPr>
            <a:spLocks noChangeAspect="1" noChangeArrowheads="1"/>
          </p:cNvSpPr>
          <p:nvPr/>
        </p:nvSpPr>
        <p:spPr bwMode="auto">
          <a:xfrm>
            <a:off x="155575" y="-503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4" descr="Beschrijving: plaatje praktijkrichtlijnen">
            <a:extLst>
              <a:ext uri="{FF2B5EF4-FFF2-40B4-BE49-F238E27FC236}">
                <a16:creationId xmlns:a16="http://schemas.microsoft.com/office/drawing/2014/main" xmlns="" id="{02F36DCD-0B14-4616-98B4-DD4A9F4EFE1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a:extLst>
              <a:ext uri="{FF2B5EF4-FFF2-40B4-BE49-F238E27FC236}">
                <a16:creationId xmlns:a16="http://schemas.microsoft.com/office/drawing/2014/main" xmlns="" id="{84999AB9-AF6C-48FB-923F-FBC30D24A58C}"/>
              </a:ext>
            </a:extLst>
          </p:cNvPr>
          <p:cNvPicPr>
            <a:picLocks noChangeAspect="1"/>
          </p:cNvPicPr>
          <p:nvPr/>
        </p:nvPicPr>
        <p:blipFill>
          <a:blip r:embed="rId3"/>
          <a:stretch>
            <a:fillRect/>
          </a:stretch>
        </p:blipFill>
        <p:spPr>
          <a:xfrm>
            <a:off x="4211960" y="764704"/>
            <a:ext cx="4412018" cy="831101"/>
          </a:xfrm>
          <a:prstGeom prst="rect">
            <a:avLst/>
          </a:prstGeom>
        </p:spPr>
      </p:pic>
    </p:spTree>
    <p:extLst>
      <p:ext uri="{BB962C8B-B14F-4D97-AF65-F5344CB8AC3E}">
        <p14:creationId xmlns:p14="http://schemas.microsoft.com/office/powerpoint/2010/main" val="227015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0F35747-2822-4D06-BE10-CD33AC6B09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illustratie&#10;&#10;Beschrijving is gegenereerd met zeer hoge betrouwbaarheid">
            <a:extLst>
              <a:ext uri="{FF2B5EF4-FFF2-40B4-BE49-F238E27FC236}">
                <a16:creationId xmlns:a16="http://schemas.microsoft.com/office/drawing/2014/main" xmlns="" id="{8EF99E80-3B1B-474D-860D-3A2FB0016785}"/>
              </a:ext>
            </a:extLst>
          </p:cNvPr>
          <p:cNvPicPr>
            <a:picLocks noChangeAspect="1"/>
          </p:cNvPicPr>
          <p:nvPr/>
        </p:nvPicPr>
        <p:blipFill>
          <a:blip r:embed="rId2"/>
          <a:stretch>
            <a:fillRect/>
          </a:stretch>
        </p:blipFill>
        <p:spPr>
          <a:xfrm>
            <a:off x="6063434" y="4275708"/>
            <a:ext cx="2706970" cy="1604685"/>
          </a:xfrm>
          <a:prstGeom prst="rect">
            <a:avLst/>
          </a:prstGeom>
        </p:spPr>
      </p:pic>
      <p:sp>
        <p:nvSpPr>
          <p:cNvPr id="12" name="Rectangle 11">
            <a:extLst>
              <a:ext uri="{FF2B5EF4-FFF2-40B4-BE49-F238E27FC236}">
                <a16:creationId xmlns:a16="http://schemas.microsoft.com/office/drawing/2014/main" xmlns="" id="{CC2C4466-5B1B-4361-B9D9-39ED9A8A34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FD745DAE-5A8A-44FA-937C-CD65CF7AE6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fbeelding 4">
            <a:extLst>
              <a:ext uri="{FF2B5EF4-FFF2-40B4-BE49-F238E27FC236}">
                <a16:creationId xmlns:a16="http://schemas.microsoft.com/office/drawing/2014/main" xmlns="" id="{F1380812-F4DC-4C8E-9815-0D7A628EDDCD}"/>
              </a:ext>
            </a:extLst>
          </p:cNvPr>
          <p:cNvPicPr>
            <a:picLocks noChangeAspect="1"/>
          </p:cNvPicPr>
          <p:nvPr/>
        </p:nvPicPr>
        <p:blipFill>
          <a:blip r:embed="rId3"/>
          <a:stretch>
            <a:fillRect/>
          </a:stretch>
        </p:blipFill>
        <p:spPr>
          <a:xfrm>
            <a:off x="6063434" y="1553239"/>
            <a:ext cx="2706970" cy="453417"/>
          </a:xfrm>
          <a:prstGeom prst="rect">
            <a:avLst/>
          </a:prstGeom>
        </p:spPr>
      </p:pic>
      <p:sp>
        <p:nvSpPr>
          <p:cNvPr id="16" name="Rectangle 15">
            <a:extLst>
              <a:ext uri="{FF2B5EF4-FFF2-40B4-BE49-F238E27FC236}">
                <a16:creationId xmlns:a16="http://schemas.microsoft.com/office/drawing/2014/main" xmlns="" id="{67696AA1-B1DD-4C75-9AC1-69EE9F65FF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172508BC-4C09-4B3F-A9F6-099D8A559650}"/>
              </a:ext>
            </a:extLst>
          </p:cNvPr>
          <p:cNvSpPr>
            <a:spLocks noGrp="1"/>
          </p:cNvSpPr>
          <p:nvPr>
            <p:ph type="title"/>
          </p:nvPr>
        </p:nvSpPr>
        <p:spPr>
          <a:xfrm>
            <a:off x="822960" y="516835"/>
            <a:ext cx="4483452" cy="1666501"/>
          </a:xfrm>
        </p:spPr>
        <p:txBody>
          <a:bodyPr>
            <a:normAutofit/>
          </a:bodyPr>
          <a:lstStyle/>
          <a:p>
            <a:r>
              <a:rPr lang="nl-NL" sz="3500" dirty="0">
                <a:solidFill>
                  <a:srgbClr val="FFFFFF"/>
                </a:solidFill>
              </a:rPr>
              <a:t>Dagdeel 4</a:t>
            </a:r>
          </a:p>
        </p:txBody>
      </p:sp>
      <p:sp>
        <p:nvSpPr>
          <p:cNvPr id="3" name="Tijdelijke aanduiding voor inhoud 2">
            <a:extLst>
              <a:ext uri="{FF2B5EF4-FFF2-40B4-BE49-F238E27FC236}">
                <a16:creationId xmlns:a16="http://schemas.microsoft.com/office/drawing/2014/main" xmlns="" id="{5FA1BC74-8574-423C-9164-E1E7960EFFA3}"/>
              </a:ext>
            </a:extLst>
          </p:cNvPr>
          <p:cNvSpPr>
            <a:spLocks noGrp="1"/>
          </p:cNvSpPr>
          <p:nvPr>
            <p:ph idx="1"/>
          </p:nvPr>
        </p:nvSpPr>
        <p:spPr>
          <a:xfrm>
            <a:off x="822959" y="2236304"/>
            <a:ext cx="4483453" cy="3652667"/>
          </a:xfrm>
        </p:spPr>
        <p:txBody>
          <a:bodyPr>
            <a:normAutofit/>
          </a:bodyPr>
          <a:lstStyle/>
          <a:p>
            <a:r>
              <a:rPr lang="nl-NL" sz="1600" dirty="0">
                <a:solidFill>
                  <a:srgbClr val="FFFFFF"/>
                </a:solidFill>
              </a:rPr>
              <a:t>Stomazorg</a:t>
            </a:r>
          </a:p>
          <a:p>
            <a:r>
              <a:rPr lang="nl-NL" sz="1600" dirty="0">
                <a:solidFill>
                  <a:srgbClr val="FFFFFF"/>
                </a:solidFill>
              </a:rPr>
              <a:t>Klysma </a:t>
            </a:r>
          </a:p>
          <a:p>
            <a:r>
              <a:rPr lang="nl-NL" sz="1600" dirty="0">
                <a:solidFill>
                  <a:srgbClr val="FFFFFF"/>
                </a:solidFill>
              </a:rPr>
              <a:t>Katheterisatie</a:t>
            </a:r>
          </a:p>
          <a:p>
            <a:endParaRPr lang="nl-NL" sz="1600" dirty="0">
              <a:solidFill>
                <a:srgbClr val="FFFFFF"/>
              </a:solidFill>
            </a:endParaRPr>
          </a:p>
        </p:txBody>
      </p:sp>
      <p:sp>
        <p:nvSpPr>
          <p:cNvPr id="6" name="Rechthoek 5">
            <a:extLst>
              <a:ext uri="{FF2B5EF4-FFF2-40B4-BE49-F238E27FC236}">
                <a16:creationId xmlns:a16="http://schemas.microsoft.com/office/drawing/2014/main" xmlns="" id="{45365940-9FC6-4851-AAC5-E060D6923D04}"/>
              </a:ext>
            </a:extLst>
          </p:cNvPr>
          <p:cNvSpPr/>
          <p:nvPr/>
        </p:nvSpPr>
        <p:spPr>
          <a:xfrm>
            <a:off x="899592" y="5695727"/>
            <a:ext cx="4095548" cy="369332"/>
          </a:xfrm>
          <a:prstGeom prst="rect">
            <a:avLst/>
          </a:prstGeom>
        </p:spPr>
        <p:txBody>
          <a:bodyPr wrap="square">
            <a:spAutoFit/>
          </a:bodyPr>
          <a:lstStyle/>
          <a:p>
            <a:r>
              <a:rPr lang="nl-NL" dirty="0">
                <a:hlinkClick r:id="rId4"/>
              </a:rPr>
              <a:t>https://www.cominnet.nl/protocollen/</a:t>
            </a:r>
            <a:r>
              <a:rPr lang="nl-NL" dirty="0"/>
              <a:t> </a:t>
            </a:r>
          </a:p>
        </p:txBody>
      </p:sp>
    </p:spTree>
    <p:extLst>
      <p:ext uri="{BB962C8B-B14F-4D97-AF65-F5344CB8AC3E}">
        <p14:creationId xmlns:p14="http://schemas.microsoft.com/office/powerpoint/2010/main" val="454908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xmlns="" id="{BB2B8762-61F0-4F1B-9364-D633EE9D6A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xmlns="" id="{E97675C8-1328-460C-9EBF-6B446B67EA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xmlns="" id="{514EE78B-AF71-4195-A01B-F1165D9233B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xmlns="" id="{C6417104-D4C1-4710-9982-2154A7F484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xmlns="" id="{07BDDC51-8BB2-42BE-8EA8-39B3E9AC1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xmlns="" id="{DA52A394-10F4-4AA5-90E4-634D1E919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6" name="Straight Connector 85">
            <a:extLst>
              <a:ext uri="{FF2B5EF4-FFF2-40B4-BE49-F238E27FC236}">
                <a16:creationId xmlns:a16="http://schemas.microsoft.com/office/drawing/2014/main" xmlns="" id="{04733B62-1719-4677-A612-CA0AC0AD74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7" name="Afbeelding 6" descr="Afbeelding met verband&#10;&#10;Beschrijving is gegenereerd met hoge betrouwbaarheid">
            <a:extLst>
              <a:ext uri="{FF2B5EF4-FFF2-40B4-BE49-F238E27FC236}">
                <a16:creationId xmlns:a16="http://schemas.microsoft.com/office/drawing/2014/main" xmlns="" id="{93711360-59CB-42CC-A65B-2A6D26A5728D}"/>
              </a:ext>
            </a:extLst>
          </p:cNvPr>
          <p:cNvPicPr>
            <a:picLocks noChangeAspect="1"/>
          </p:cNvPicPr>
          <p:nvPr/>
        </p:nvPicPr>
        <p:blipFill>
          <a:blip r:embed="rId3"/>
          <a:stretch>
            <a:fillRect/>
          </a:stretch>
        </p:blipFill>
        <p:spPr>
          <a:xfrm>
            <a:off x="476592" y="1912246"/>
            <a:ext cx="3848740" cy="1058403"/>
          </a:xfrm>
          <a:prstGeom prst="rect">
            <a:avLst/>
          </a:prstGeom>
        </p:spPr>
      </p:pic>
      <p:pic>
        <p:nvPicPr>
          <p:cNvPr id="6" name="Tijdelijke aanduiding voor inhoud 5">
            <a:extLst>
              <a:ext uri="{FF2B5EF4-FFF2-40B4-BE49-F238E27FC236}">
                <a16:creationId xmlns:a16="http://schemas.microsoft.com/office/drawing/2014/main" xmlns="" id="{89B69F65-0D51-4921-B4D0-27F33C2FD66D}"/>
              </a:ext>
            </a:extLst>
          </p:cNvPr>
          <p:cNvPicPr>
            <a:picLocks noGrp="1" noChangeAspect="1"/>
          </p:cNvPicPr>
          <p:nvPr>
            <p:ph idx="1"/>
          </p:nvPr>
        </p:nvPicPr>
        <p:blipFill>
          <a:blip r:embed="rId4"/>
          <a:stretch>
            <a:fillRect/>
          </a:stretch>
        </p:blipFill>
        <p:spPr>
          <a:xfrm>
            <a:off x="4818668" y="805106"/>
            <a:ext cx="3838636" cy="3272683"/>
          </a:xfrm>
          <a:prstGeom prst="rect">
            <a:avLst/>
          </a:prstGeom>
        </p:spPr>
      </p:pic>
      <p:sp>
        <p:nvSpPr>
          <p:cNvPr id="88" name="Rectangle 87">
            <a:extLst>
              <a:ext uri="{FF2B5EF4-FFF2-40B4-BE49-F238E27FC236}">
                <a16:creationId xmlns:a16="http://schemas.microsoft.com/office/drawing/2014/main" xmlns="" id="{626F1402-2DEC-4071-84AF-350C7BF00D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DB421DBD-00E3-4419-92F3-D878F34F70A9}"/>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5200">
                <a:solidFill>
                  <a:schemeClr val="tx1">
                    <a:lumMod val="85000"/>
                    <a:lumOff val="15000"/>
                  </a:schemeClr>
                </a:solidFill>
              </a:rPr>
              <a:t>Stomazorg  </a:t>
            </a:r>
            <a:endParaRPr lang="en-US" sz="5200" dirty="0">
              <a:solidFill>
                <a:schemeClr val="tx1">
                  <a:lumMod val="85000"/>
                  <a:lumOff val="15000"/>
                </a:schemeClr>
              </a:solidFill>
            </a:endParaRPr>
          </a:p>
        </p:txBody>
      </p:sp>
    </p:spTree>
    <p:extLst>
      <p:ext uri="{BB962C8B-B14F-4D97-AF65-F5344CB8AC3E}">
        <p14:creationId xmlns:p14="http://schemas.microsoft.com/office/powerpoint/2010/main" val="163390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4799" y="260648"/>
            <a:ext cx="7467600" cy="634082"/>
          </a:xfrm>
        </p:spPr>
        <p:txBody>
          <a:bodyPr>
            <a:normAutofit/>
          </a:bodyPr>
          <a:lstStyle/>
          <a:p>
            <a:r>
              <a:rPr lang="nl-NL" sz="2400" b="1" dirty="0">
                <a:solidFill>
                  <a:schemeClr val="tx1"/>
                </a:solidFill>
                <a:cs typeface="Arial" panose="020B0604020202020204" pitchFamily="34" charset="0"/>
              </a:rPr>
              <a:t>Bloedsuikerbepaling – diabetes mellitus  </a:t>
            </a:r>
          </a:p>
        </p:txBody>
      </p:sp>
      <p:sp>
        <p:nvSpPr>
          <p:cNvPr id="3" name="Tijdelijke aanduiding voor inhoud 2"/>
          <p:cNvSpPr>
            <a:spLocks noGrp="1"/>
          </p:cNvSpPr>
          <p:nvPr>
            <p:ph idx="1"/>
          </p:nvPr>
        </p:nvSpPr>
        <p:spPr>
          <a:xfrm>
            <a:off x="4378530" y="2780928"/>
            <a:ext cx="3793869" cy="3693024"/>
          </a:xfrm>
        </p:spPr>
        <p:txBody>
          <a:bodyPr/>
          <a:lstStyle/>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998624"/>
            <a:ext cx="7363280" cy="5616624"/>
          </a:xfrm>
          <a:prstGeom prst="rect">
            <a:avLst/>
          </a:prstGeom>
        </p:spPr>
      </p:pic>
    </p:spTree>
    <p:extLst>
      <p:ext uri="{BB962C8B-B14F-4D97-AF65-F5344CB8AC3E}">
        <p14:creationId xmlns:p14="http://schemas.microsoft.com/office/powerpoint/2010/main" val="2504148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73B90B8B-F76B-4130-8370-38033EEACB9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xmlns="" id="{0981A96A-A87C-4F87-845A-3B0A6529F5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Rectangle 119">
            <a:extLst>
              <a:ext uri="{FF2B5EF4-FFF2-40B4-BE49-F238E27FC236}">
                <a16:creationId xmlns:a16="http://schemas.microsoft.com/office/drawing/2014/main" xmlns="" id="{91C67939-3FD0-4B45-8AA4-9FE55C7EE1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 name="Straight Connector 121">
            <a:extLst>
              <a:ext uri="{FF2B5EF4-FFF2-40B4-BE49-F238E27FC236}">
                <a16:creationId xmlns:a16="http://schemas.microsoft.com/office/drawing/2014/main" xmlns="" id="{C2D93264-3FF9-4175-A7FA-F927F0F77AA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Afbeelding 12" descr="Afbeelding met object&#10;&#10;Beschrijving is gegenereerd met hoge betrouwbaarheid">
            <a:extLst>
              <a:ext uri="{FF2B5EF4-FFF2-40B4-BE49-F238E27FC236}">
                <a16:creationId xmlns:a16="http://schemas.microsoft.com/office/drawing/2014/main" xmlns="" id="{E751D162-1B3C-4EA6-8D87-D5162EB5A4DB}"/>
              </a:ext>
            </a:extLst>
          </p:cNvPr>
          <p:cNvPicPr>
            <a:picLocks noChangeAspect="1"/>
          </p:cNvPicPr>
          <p:nvPr/>
        </p:nvPicPr>
        <p:blipFill rotWithShape="1">
          <a:blip r:embed="rId3"/>
          <a:srcRect l="19022" r="2" b="2"/>
          <a:stretch/>
        </p:blipFill>
        <p:spPr>
          <a:xfrm>
            <a:off x="475499" y="581098"/>
            <a:ext cx="3015223" cy="2476136"/>
          </a:xfrm>
          <a:prstGeom prst="rect">
            <a:avLst/>
          </a:prstGeom>
        </p:spPr>
      </p:pic>
      <p:pic>
        <p:nvPicPr>
          <p:cNvPr id="14" name="Afbeelding 13" descr="Afbeelding met binnen, object&#10;&#10;Beschrijving is gegenereerd met hoge betrouwbaarheid">
            <a:extLst>
              <a:ext uri="{FF2B5EF4-FFF2-40B4-BE49-F238E27FC236}">
                <a16:creationId xmlns:a16="http://schemas.microsoft.com/office/drawing/2014/main" xmlns="" id="{573C64F6-889F-4AF3-8EA3-ED85EEFD6212}"/>
              </a:ext>
            </a:extLst>
          </p:cNvPr>
          <p:cNvPicPr>
            <a:picLocks noChangeAspect="1"/>
          </p:cNvPicPr>
          <p:nvPr/>
        </p:nvPicPr>
        <p:blipFill rotWithShape="1">
          <a:blip r:embed="rId4"/>
          <a:srcRect t="17879"/>
          <a:stretch/>
        </p:blipFill>
        <p:spPr>
          <a:xfrm>
            <a:off x="6080495" y="3219777"/>
            <a:ext cx="3015222" cy="1905197"/>
          </a:xfrm>
          <a:prstGeom prst="rect">
            <a:avLst/>
          </a:prstGeom>
        </p:spPr>
      </p:pic>
      <p:sp>
        <p:nvSpPr>
          <p:cNvPr id="2" name="Titel 1">
            <a:extLst>
              <a:ext uri="{FF2B5EF4-FFF2-40B4-BE49-F238E27FC236}">
                <a16:creationId xmlns:a16="http://schemas.microsoft.com/office/drawing/2014/main" xmlns="" id="{DB421DBD-00E3-4419-92F3-D878F34F70A9}"/>
              </a:ext>
            </a:extLst>
          </p:cNvPr>
          <p:cNvSpPr>
            <a:spLocks noGrp="1"/>
          </p:cNvSpPr>
          <p:nvPr>
            <p:ph type="title"/>
          </p:nvPr>
        </p:nvSpPr>
        <p:spPr>
          <a:xfrm>
            <a:off x="3858509" y="634946"/>
            <a:ext cx="4803797" cy="1451242"/>
          </a:xfrm>
        </p:spPr>
        <p:txBody>
          <a:bodyPr vert="horz" lIns="91440" tIns="45720" rIns="91440" bIns="45720" rtlCol="0">
            <a:normAutofit/>
          </a:bodyPr>
          <a:lstStyle/>
          <a:p>
            <a:r>
              <a:rPr lang="en-US" dirty="0" err="1"/>
              <a:t>Klysma</a:t>
            </a:r>
            <a:r>
              <a:rPr lang="en-US" dirty="0"/>
              <a:t> </a:t>
            </a:r>
            <a:r>
              <a:rPr lang="en-US" dirty="0" err="1"/>
              <a:t>toedienen</a:t>
            </a:r>
            <a:r>
              <a:rPr lang="en-US" dirty="0"/>
              <a:t/>
            </a:r>
            <a:br>
              <a:rPr lang="en-US" dirty="0"/>
            </a:br>
            <a:r>
              <a:rPr lang="en-US" dirty="0"/>
              <a:t> </a:t>
            </a:r>
          </a:p>
        </p:txBody>
      </p:sp>
      <p:pic>
        <p:nvPicPr>
          <p:cNvPr id="18" name="Tijdelijke aanduiding voor inhoud 17">
            <a:extLst>
              <a:ext uri="{FF2B5EF4-FFF2-40B4-BE49-F238E27FC236}">
                <a16:creationId xmlns:a16="http://schemas.microsoft.com/office/drawing/2014/main" xmlns="" id="{F6FD524D-05C2-4129-BDFE-3419342AC2A5}"/>
              </a:ext>
            </a:extLst>
          </p:cNvPr>
          <p:cNvPicPr>
            <a:picLocks noGrp="1" noChangeAspect="1"/>
          </p:cNvPicPr>
          <p:nvPr>
            <p:ph idx="1"/>
          </p:nvPr>
        </p:nvPicPr>
        <p:blipFill>
          <a:blip r:embed="rId5"/>
          <a:stretch>
            <a:fillRect/>
          </a:stretch>
        </p:blipFill>
        <p:spPr>
          <a:xfrm>
            <a:off x="3859213" y="2086188"/>
            <a:ext cx="5286265" cy="3569503"/>
          </a:xfrm>
          <a:prstGeom prst="rect">
            <a:avLst/>
          </a:prstGeom>
        </p:spPr>
      </p:pic>
      <p:pic>
        <p:nvPicPr>
          <p:cNvPr id="57" name="Afbeelding 56">
            <a:extLst>
              <a:ext uri="{FF2B5EF4-FFF2-40B4-BE49-F238E27FC236}">
                <a16:creationId xmlns:a16="http://schemas.microsoft.com/office/drawing/2014/main" xmlns="" id="{A1943AB7-2E8A-47DC-A79A-76F3C106736C}"/>
              </a:ext>
            </a:extLst>
          </p:cNvPr>
          <p:cNvPicPr>
            <a:picLocks noChangeAspect="1"/>
          </p:cNvPicPr>
          <p:nvPr/>
        </p:nvPicPr>
        <p:blipFill>
          <a:blip r:embed="rId6"/>
          <a:stretch>
            <a:fillRect/>
          </a:stretch>
        </p:blipFill>
        <p:spPr>
          <a:xfrm>
            <a:off x="611560" y="613756"/>
            <a:ext cx="2664296" cy="588764"/>
          </a:xfrm>
          <a:prstGeom prst="rect">
            <a:avLst/>
          </a:prstGeom>
        </p:spPr>
      </p:pic>
      <p:pic>
        <p:nvPicPr>
          <p:cNvPr id="20" name="Afbeelding 19">
            <a:extLst>
              <a:ext uri="{FF2B5EF4-FFF2-40B4-BE49-F238E27FC236}">
                <a16:creationId xmlns:a16="http://schemas.microsoft.com/office/drawing/2014/main" xmlns="" id="{EB62D6A9-F9C4-46B5-BE37-9F45F8FE8799}"/>
              </a:ext>
            </a:extLst>
          </p:cNvPr>
          <p:cNvPicPr>
            <a:picLocks noChangeAspect="1"/>
          </p:cNvPicPr>
          <p:nvPr/>
        </p:nvPicPr>
        <p:blipFill>
          <a:blip r:embed="rId7"/>
          <a:stretch>
            <a:fillRect/>
          </a:stretch>
        </p:blipFill>
        <p:spPr>
          <a:xfrm>
            <a:off x="477300" y="3341756"/>
            <a:ext cx="3036743" cy="2275692"/>
          </a:xfrm>
          <a:prstGeom prst="rect">
            <a:avLst/>
          </a:prstGeom>
        </p:spPr>
      </p:pic>
    </p:spTree>
    <p:extLst>
      <p:ext uri="{BB962C8B-B14F-4D97-AF65-F5344CB8AC3E}">
        <p14:creationId xmlns:p14="http://schemas.microsoft.com/office/powerpoint/2010/main" val="42002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118" name="Rectangle 117">
            <a:extLst>
              <a:ext uri="{FF2B5EF4-FFF2-40B4-BE49-F238E27FC236}">
                <a16:creationId xmlns:a16="http://schemas.microsoft.com/office/drawing/2014/main" xmlns="" id="{BB2B8762-61F0-4F1B-9364-D633EE9D6A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Rectangle 119">
            <a:extLst>
              <a:ext uri="{FF2B5EF4-FFF2-40B4-BE49-F238E27FC236}">
                <a16:creationId xmlns:a16="http://schemas.microsoft.com/office/drawing/2014/main" xmlns="" id="{E97675C8-1328-460C-9EBF-6B446B67EA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 name="Straight Connector 121">
            <a:extLst>
              <a:ext uri="{FF2B5EF4-FFF2-40B4-BE49-F238E27FC236}">
                <a16:creationId xmlns:a16="http://schemas.microsoft.com/office/drawing/2014/main" xmlns="" id="{514EE78B-AF71-4195-A01B-F1165D9233B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4" name="Rectangle 123">
            <a:extLst>
              <a:ext uri="{FF2B5EF4-FFF2-40B4-BE49-F238E27FC236}">
                <a16:creationId xmlns:a16="http://schemas.microsoft.com/office/drawing/2014/main" xmlns="" id="{C6417104-D4C1-4710-9982-2154A7F484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xmlns="" id="{07BDDC51-8BB2-42BE-8EA8-39B3E9AC1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 name="Rectangle 127">
            <a:extLst>
              <a:ext uri="{FF2B5EF4-FFF2-40B4-BE49-F238E27FC236}">
                <a16:creationId xmlns:a16="http://schemas.microsoft.com/office/drawing/2014/main" xmlns="" id="{DA52A394-10F4-4AA5-90E4-634D1E919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0" name="Straight Connector 129">
            <a:extLst>
              <a:ext uri="{FF2B5EF4-FFF2-40B4-BE49-F238E27FC236}">
                <a16:creationId xmlns:a16="http://schemas.microsoft.com/office/drawing/2014/main" xmlns="" id="{04733B62-1719-4677-A612-CA0AC0AD74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xmlns="" id="{A903650F-6AFA-4345-A960-E7D6B4923472}"/>
              </a:ext>
            </a:extLst>
          </p:cNvPr>
          <p:cNvPicPr>
            <a:picLocks noChangeAspect="1"/>
          </p:cNvPicPr>
          <p:nvPr/>
        </p:nvPicPr>
        <p:blipFill>
          <a:blip r:embed="rId3"/>
          <a:stretch>
            <a:fillRect/>
          </a:stretch>
        </p:blipFill>
        <p:spPr>
          <a:xfrm>
            <a:off x="35496" y="1104395"/>
            <a:ext cx="5147190" cy="1642899"/>
          </a:xfrm>
          <a:prstGeom prst="rect">
            <a:avLst/>
          </a:prstGeom>
        </p:spPr>
      </p:pic>
      <p:pic>
        <p:nvPicPr>
          <p:cNvPr id="5" name="Tijdelijke aanduiding voor inhoud 4">
            <a:extLst>
              <a:ext uri="{FF2B5EF4-FFF2-40B4-BE49-F238E27FC236}">
                <a16:creationId xmlns:a16="http://schemas.microsoft.com/office/drawing/2014/main" xmlns="" id="{41C7CB5E-7CD8-49C0-A867-22AEF364EC28}"/>
              </a:ext>
            </a:extLst>
          </p:cNvPr>
          <p:cNvPicPr>
            <a:picLocks noGrp="1" noChangeAspect="1"/>
          </p:cNvPicPr>
          <p:nvPr>
            <p:ph idx="1"/>
          </p:nvPr>
        </p:nvPicPr>
        <p:blipFill>
          <a:blip r:embed="rId4"/>
          <a:stretch>
            <a:fillRect/>
          </a:stretch>
        </p:blipFill>
        <p:spPr>
          <a:xfrm>
            <a:off x="4818668" y="1385823"/>
            <a:ext cx="3838636" cy="2111249"/>
          </a:xfrm>
          <a:prstGeom prst="rect">
            <a:avLst/>
          </a:prstGeom>
        </p:spPr>
      </p:pic>
      <p:sp>
        <p:nvSpPr>
          <p:cNvPr id="132" name="Rectangle 131">
            <a:extLst>
              <a:ext uri="{FF2B5EF4-FFF2-40B4-BE49-F238E27FC236}">
                <a16:creationId xmlns:a16="http://schemas.microsoft.com/office/drawing/2014/main" xmlns="" id="{626F1402-2DEC-4071-84AF-350C7BF00D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DB421DBD-00E3-4419-92F3-D878F34F70A9}"/>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5200" dirty="0" err="1">
                <a:solidFill>
                  <a:schemeClr val="tx1">
                    <a:lumMod val="85000"/>
                    <a:lumOff val="15000"/>
                  </a:schemeClr>
                </a:solidFill>
              </a:rPr>
              <a:t>Katheterisatie</a:t>
            </a:r>
            <a:r>
              <a:rPr lang="en-US" sz="5200" dirty="0">
                <a:solidFill>
                  <a:schemeClr val="tx1">
                    <a:lumMod val="85000"/>
                    <a:lumOff val="15000"/>
                  </a:schemeClr>
                </a:solidFill>
              </a:rPr>
              <a:t> </a:t>
            </a:r>
          </a:p>
        </p:txBody>
      </p:sp>
      <p:pic>
        <p:nvPicPr>
          <p:cNvPr id="9" name="Afbeelding 8">
            <a:extLst>
              <a:ext uri="{FF2B5EF4-FFF2-40B4-BE49-F238E27FC236}">
                <a16:creationId xmlns:a16="http://schemas.microsoft.com/office/drawing/2014/main" xmlns="" id="{032590B6-6706-43EE-984B-D282C4A35729}"/>
              </a:ext>
            </a:extLst>
          </p:cNvPr>
          <p:cNvPicPr>
            <a:picLocks noChangeAspect="1"/>
          </p:cNvPicPr>
          <p:nvPr/>
        </p:nvPicPr>
        <p:blipFill>
          <a:blip r:embed="rId5"/>
          <a:stretch>
            <a:fillRect/>
          </a:stretch>
        </p:blipFill>
        <p:spPr>
          <a:xfrm>
            <a:off x="976260" y="3325054"/>
            <a:ext cx="2487384" cy="1121761"/>
          </a:xfrm>
          <a:prstGeom prst="rect">
            <a:avLst/>
          </a:prstGeom>
        </p:spPr>
      </p:pic>
    </p:spTree>
    <p:extLst>
      <p:ext uri="{BB962C8B-B14F-4D97-AF65-F5344CB8AC3E}">
        <p14:creationId xmlns:p14="http://schemas.microsoft.com/office/powerpoint/2010/main" val="4278857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E938C8-1A34-4850-B26D-A25CD05B344F}"/>
              </a:ext>
            </a:extLst>
          </p:cNvPr>
          <p:cNvSpPr>
            <a:spLocks noGrp="1"/>
          </p:cNvSpPr>
          <p:nvPr>
            <p:ph type="title"/>
          </p:nvPr>
        </p:nvSpPr>
        <p:spPr>
          <a:xfrm>
            <a:off x="822960" y="286603"/>
            <a:ext cx="7543800" cy="1450757"/>
          </a:xfrm>
        </p:spPr>
        <p:txBody>
          <a:bodyPr>
            <a:normAutofit fontScale="90000"/>
          </a:bodyPr>
          <a:lstStyle/>
          <a:p>
            <a:pPr marL="91440" lvl="0" indent="-91440">
              <a:spcBef>
                <a:spcPts val="1200"/>
              </a:spcBef>
              <a:spcAft>
                <a:spcPts val="200"/>
              </a:spcAft>
              <a:buClr>
                <a:srgbClr val="E48312"/>
              </a:buClr>
              <a:buSzPct val="100000"/>
              <a:buFont typeface="Calibri" panose="020F0502020204030204" pitchFamily="34" charset="0"/>
              <a:buChar char=" "/>
            </a:pPr>
            <a:r>
              <a:rPr lang="nl-NL" sz="2400" b="1" dirty="0"/>
              <a:t>Informatie stoma zorg:</a:t>
            </a:r>
            <a:br>
              <a:rPr lang="nl-NL" sz="2400" b="1" dirty="0"/>
            </a:br>
            <a:r>
              <a:rPr lang="nl-NL" sz="2400" b="1" dirty="0"/>
              <a:t/>
            </a:r>
            <a:br>
              <a:rPr lang="nl-NL" sz="2400" b="1" dirty="0"/>
            </a:br>
            <a:r>
              <a:rPr lang="nl-NL" sz="1600" dirty="0"/>
              <a:t>	</a:t>
            </a:r>
            <a:r>
              <a:rPr lang="nl-NL" sz="1600" spc="0" dirty="0">
                <a:latin typeface="Calibri" panose="020F0502020204030204"/>
                <a:ea typeface="+mn-ea"/>
                <a:cs typeface="+mn-cs"/>
                <a:hlinkClick r:id="rId2"/>
              </a:rPr>
              <a:t>https://www.mlds.nl/ziekten/operaties/stoma/</a:t>
            </a:r>
            <a:r>
              <a:rPr lang="nl-NL" sz="1600" spc="0" dirty="0">
                <a:latin typeface="Calibri" panose="020F0502020204030204"/>
                <a:ea typeface="+mn-ea"/>
                <a:cs typeface="+mn-cs"/>
              </a:rPr>
              <a:t> </a:t>
            </a:r>
            <a:br>
              <a:rPr lang="nl-NL" sz="1600" spc="0" dirty="0">
                <a:latin typeface="Calibri" panose="020F0502020204030204"/>
                <a:ea typeface="+mn-ea"/>
                <a:cs typeface="+mn-cs"/>
              </a:rPr>
            </a:br>
            <a:r>
              <a:rPr lang="nl-NL" sz="1600" spc="0" dirty="0">
                <a:latin typeface="Calibri" panose="020F0502020204030204"/>
                <a:ea typeface="+mn-ea"/>
                <a:cs typeface="+mn-cs"/>
              </a:rPr>
              <a:t/>
            </a:r>
            <a:br>
              <a:rPr lang="nl-NL" sz="1600" spc="0" dirty="0">
                <a:latin typeface="Calibri" panose="020F0502020204030204"/>
                <a:ea typeface="+mn-ea"/>
                <a:cs typeface="+mn-cs"/>
              </a:rPr>
            </a:br>
            <a:r>
              <a:rPr lang="nl-NL" sz="1600" spc="0" dirty="0">
                <a:latin typeface="Calibri" panose="020F0502020204030204"/>
                <a:ea typeface="+mn-ea"/>
                <a:cs typeface="+mn-cs"/>
              </a:rPr>
              <a:t>	</a:t>
            </a:r>
            <a:r>
              <a:rPr lang="nl-NL" sz="1600" spc="0" dirty="0">
                <a:latin typeface="Calibri" panose="020F0502020204030204"/>
                <a:ea typeface="+mn-ea"/>
                <a:cs typeface="+mn-cs"/>
                <a:hlinkClick r:id="rId3"/>
              </a:rPr>
              <a:t>https://www.stomavereniging.nl/leven-met-een-stoma/stomazorg/</a:t>
            </a:r>
            <a:r>
              <a:rPr lang="nl-NL" sz="1600" spc="0" dirty="0">
                <a:latin typeface="Calibri" panose="020F0502020204030204"/>
                <a:ea typeface="+mn-ea"/>
                <a:cs typeface="+mn-cs"/>
              </a:rPr>
              <a:t/>
            </a:r>
            <a:br>
              <a:rPr lang="nl-NL" sz="1600" spc="0" dirty="0">
                <a:latin typeface="Calibri" panose="020F0502020204030204"/>
                <a:ea typeface="+mn-ea"/>
                <a:cs typeface="+mn-cs"/>
              </a:rPr>
            </a:br>
            <a:endParaRPr lang="nl-NL" sz="1600" dirty="0"/>
          </a:p>
        </p:txBody>
      </p:sp>
      <p:graphicFrame>
        <p:nvGraphicFramePr>
          <p:cNvPr id="13" name="Tijdelijke aanduiding voor inhoud 2"/>
          <p:cNvGraphicFramePr>
            <a:graphicFrameLocks noGrp="1"/>
          </p:cNvGraphicFramePr>
          <p:nvPr>
            <p:ph idx="1"/>
            <p:extLst>
              <p:ext uri="{D42A27DB-BD31-4B8C-83A1-F6EECF244321}">
                <p14:modId xmlns:p14="http://schemas.microsoft.com/office/powerpoint/2010/main" val="352336674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907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251520" y="1052736"/>
            <a:ext cx="8208912" cy="5544616"/>
          </a:xfrm>
        </p:spPr>
        <p:txBody>
          <a:bodyPr/>
          <a:lstStyle/>
          <a:p>
            <a:endParaRPr lang="nl-NL" dirty="0">
              <a:solidFill>
                <a:srgbClr val="002060"/>
              </a:solidFill>
            </a:endParaRPr>
          </a:p>
          <a:p>
            <a:endParaRPr lang="nl-NL" dirty="0">
              <a:solidFill>
                <a:srgbClr val="002060"/>
              </a:solidFill>
            </a:endParaRPr>
          </a:p>
          <a:p>
            <a:pPr marL="0" indent="0">
              <a:buNone/>
            </a:pPr>
            <a:r>
              <a:rPr lang="nl-NL" dirty="0">
                <a:solidFill>
                  <a:srgbClr val="002060"/>
                </a:solidFill>
              </a:rPr>
              <a:t> </a:t>
            </a:r>
          </a:p>
          <a:p>
            <a:endParaRPr lang="nl-NL" dirty="0"/>
          </a:p>
          <a:p>
            <a:endParaRPr lang="nl-NL" dirty="0"/>
          </a:p>
          <a:p>
            <a:endParaRPr lang="nl-NL" dirty="0">
              <a:solidFill>
                <a:srgbClr val="002060"/>
              </a:solidFill>
            </a:endParaRPr>
          </a:p>
          <a:p>
            <a:endParaRPr lang="nl-NL" dirty="0"/>
          </a:p>
          <a:p>
            <a:endParaRPr lang="nl-NL" dirty="0"/>
          </a:p>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76672"/>
            <a:ext cx="7634085" cy="5328592"/>
          </a:xfrm>
          <a:prstGeom prst="rect">
            <a:avLst/>
          </a:prstGeom>
        </p:spPr>
      </p:pic>
    </p:spTree>
    <p:extLst>
      <p:ext uri="{BB962C8B-B14F-4D97-AF65-F5344CB8AC3E}">
        <p14:creationId xmlns:p14="http://schemas.microsoft.com/office/powerpoint/2010/main" val="1759607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9790" y="548680"/>
            <a:ext cx="7467168" cy="1270187"/>
          </a:xfrm>
        </p:spPr>
        <p:txBody>
          <a:bodyPr>
            <a:normAutofit fontScale="90000"/>
          </a:bodyPr>
          <a:lstStyle/>
          <a:p>
            <a:r>
              <a:rPr lang="nl-NL" sz="2700" b="1" dirty="0">
                <a:solidFill>
                  <a:schemeClr val="tx1"/>
                </a:solidFill>
                <a:cs typeface="Arial" panose="020B0604020202020204" pitchFamily="34" charset="0"/>
              </a:rPr>
              <a:t>Glucose meten </a:t>
            </a:r>
            <a:r>
              <a:rPr lang="nl-NL" sz="2800" b="1" dirty="0">
                <a:solidFill>
                  <a:srgbClr val="0070C0"/>
                </a:solidFill>
                <a:latin typeface="Arial" panose="020B0604020202020204" pitchFamily="34" charset="0"/>
                <a:cs typeface="Arial" panose="020B0604020202020204" pitchFamily="34" charset="0"/>
              </a:rPr>
              <a:t/>
            </a:r>
            <a:br>
              <a:rPr lang="nl-NL" sz="2800" b="1" dirty="0">
                <a:solidFill>
                  <a:srgbClr val="0070C0"/>
                </a:solidFill>
                <a:latin typeface="Arial" panose="020B0604020202020204" pitchFamily="34" charset="0"/>
                <a:cs typeface="Arial" panose="020B0604020202020204" pitchFamily="34" charset="0"/>
              </a:rPr>
            </a:br>
            <a:r>
              <a:rPr lang="nl-NL" sz="2800" b="1" dirty="0">
                <a:solidFill>
                  <a:srgbClr val="0070C0"/>
                </a:solidFill>
                <a:latin typeface="Arial" panose="020B0604020202020204" pitchFamily="34" charset="0"/>
                <a:cs typeface="Arial" panose="020B0604020202020204" pitchFamily="34" charset="0"/>
              </a:rPr>
              <a:t/>
            </a:r>
            <a:br>
              <a:rPr lang="nl-NL" sz="2800" b="1" dirty="0">
                <a:solidFill>
                  <a:srgbClr val="0070C0"/>
                </a:solidFill>
                <a:latin typeface="Arial" panose="020B0604020202020204" pitchFamily="34" charset="0"/>
                <a:cs typeface="Arial" panose="020B0604020202020204" pitchFamily="34" charset="0"/>
              </a:rPr>
            </a:br>
            <a:r>
              <a:rPr lang="nl-NL" sz="2800" dirty="0">
                <a:solidFill>
                  <a:schemeClr val="accent5">
                    <a:lumMod val="50000"/>
                  </a:schemeClr>
                </a:solidFill>
              </a:rPr>
              <a:t/>
            </a:r>
            <a:br>
              <a:rPr lang="nl-NL" sz="2800" dirty="0">
                <a:solidFill>
                  <a:schemeClr val="accent5">
                    <a:lumMod val="50000"/>
                  </a:schemeClr>
                </a:solidFill>
              </a:rPr>
            </a:br>
            <a:endParaRPr lang="nl-NL" sz="2800" b="1" dirty="0">
              <a:solidFill>
                <a:srgbClr val="0070C0"/>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822959" y="1124744"/>
            <a:ext cx="7543801" cy="4744350"/>
          </a:xfrm>
        </p:spPr>
        <p:txBody>
          <a:bodyPr>
            <a:normAutofit fontScale="92500" lnSpcReduction="20000"/>
          </a:bodyPr>
          <a:lstStyle/>
          <a:p>
            <a:pPr marL="0" indent="0">
              <a:buNone/>
            </a:pPr>
            <a:r>
              <a:rPr lang="nl-NL" sz="2000" b="1" dirty="0">
                <a:solidFill>
                  <a:schemeClr val="tx1"/>
                </a:solidFill>
                <a:cs typeface="Arial" panose="020B0604020202020204" pitchFamily="34" charset="0"/>
              </a:rPr>
              <a:t>Doel</a:t>
            </a:r>
          </a:p>
          <a:p>
            <a:endParaRPr lang="nl-NL" sz="2000" dirty="0">
              <a:solidFill>
                <a:schemeClr val="tx1"/>
              </a:solidFill>
              <a:cs typeface="Arial" panose="020B0604020202020204" pitchFamily="34" charset="0"/>
            </a:endParaRPr>
          </a:p>
          <a:p>
            <a:r>
              <a:rPr lang="nl-NL" sz="2000" dirty="0">
                <a:solidFill>
                  <a:schemeClr val="tx1"/>
                </a:solidFill>
                <a:cs typeface="Arial" panose="020B0604020202020204" pitchFamily="34" charset="0"/>
              </a:rPr>
              <a:t>Op tijd signaleren van hypo / hyperglycaemie</a:t>
            </a:r>
          </a:p>
          <a:p>
            <a:r>
              <a:rPr lang="nl-NL" sz="2000" dirty="0">
                <a:solidFill>
                  <a:schemeClr val="tx1"/>
                </a:solidFill>
                <a:cs typeface="Arial" panose="020B0604020202020204" pitchFamily="34" charset="0"/>
              </a:rPr>
              <a:t>Hoe reageert de cliënt op behandeling, voeding, lichamelijke activiteit?</a:t>
            </a:r>
          </a:p>
          <a:p>
            <a:r>
              <a:rPr lang="nl-NL" sz="2000" dirty="0">
                <a:solidFill>
                  <a:schemeClr val="tx1"/>
                </a:solidFill>
                <a:cs typeface="Arial" panose="020B0604020202020204" pitchFamily="34" charset="0"/>
              </a:rPr>
              <a:t>Glucose dagcurve 1 x per 1 a 2 weken bij insuline afhankelijke mensen</a:t>
            </a:r>
          </a:p>
          <a:p>
            <a:r>
              <a:rPr lang="nl-NL" sz="2000" dirty="0">
                <a:solidFill>
                  <a:schemeClr val="tx1"/>
                </a:solidFill>
                <a:cs typeface="Arial" panose="020B0604020202020204" pitchFamily="34" charset="0"/>
              </a:rPr>
              <a:t>Normaalwaarden bij insuline afhankelijke van patiënt: binnen bepaalde grenzen, advies arts</a:t>
            </a:r>
            <a:r>
              <a:rPr lang="nl-NL" dirty="0">
                <a:solidFill>
                  <a:schemeClr val="tx1"/>
                </a:solidFill>
                <a:cs typeface="Arial" panose="020B0604020202020204" pitchFamily="34" charset="0"/>
              </a:rPr>
              <a:t> of </a:t>
            </a:r>
            <a:r>
              <a:rPr lang="nl-NL" sz="2000" dirty="0">
                <a:solidFill>
                  <a:schemeClr val="tx1"/>
                </a:solidFill>
                <a:cs typeface="Arial" panose="020B0604020202020204" pitchFamily="34" charset="0"/>
              </a:rPr>
              <a:t>diabetesverpleegkundige.</a:t>
            </a:r>
            <a:endParaRPr lang="nl-NL" sz="2000" b="1" dirty="0">
              <a:solidFill>
                <a:schemeClr val="tx1"/>
              </a:solidFill>
              <a:cs typeface="Arial" panose="020B0604020202020204" pitchFamily="34" charset="0"/>
            </a:endParaRPr>
          </a:p>
          <a:p>
            <a:pPr marL="0" indent="0">
              <a:buNone/>
            </a:pPr>
            <a:r>
              <a:rPr lang="nl-NL" sz="2000" b="1" dirty="0">
                <a:solidFill>
                  <a:schemeClr val="tx1"/>
                </a:solidFill>
                <a:cs typeface="Arial" panose="020B0604020202020204" pitchFamily="34" charset="0"/>
              </a:rPr>
              <a:t>Normaalwaarde</a:t>
            </a:r>
          </a:p>
          <a:p>
            <a:r>
              <a:rPr lang="nl-NL" sz="2000" dirty="0">
                <a:solidFill>
                  <a:schemeClr val="tx1"/>
                </a:solidFill>
                <a:cs typeface="Arial" panose="020B0604020202020204" pitchFamily="34" charset="0"/>
              </a:rPr>
              <a:t>Glucose nuchter    4,0 – 6.0 mmol/ml</a:t>
            </a:r>
            <a:br>
              <a:rPr lang="nl-NL" sz="2000" dirty="0">
                <a:solidFill>
                  <a:schemeClr val="tx1"/>
                </a:solidFill>
                <a:cs typeface="Arial" panose="020B0604020202020204" pitchFamily="34" charset="0"/>
              </a:rPr>
            </a:br>
            <a:r>
              <a:rPr lang="nl-NL" sz="2000" dirty="0">
                <a:solidFill>
                  <a:schemeClr val="tx1"/>
                </a:solidFill>
                <a:cs typeface="Arial" panose="020B0604020202020204" pitchFamily="34" charset="0"/>
              </a:rPr>
              <a:t>2 uur na maaltijd   &lt;  7.8 mmol/ml</a:t>
            </a:r>
          </a:p>
          <a:p>
            <a:r>
              <a:rPr lang="nl-NL" sz="2000" dirty="0">
                <a:solidFill>
                  <a:schemeClr val="tx1"/>
                </a:solidFill>
                <a:cs typeface="Arial" panose="020B0604020202020204" pitchFamily="34" charset="0"/>
              </a:rPr>
              <a:t>Aanvullende info:</a:t>
            </a:r>
          </a:p>
          <a:p>
            <a:r>
              <a:rPr lang="nl-NL" dirty="0">
                <a:hlinkClick r:id="rId3"/>
              </a:rPr>
              <a:t>filmpje bloedglucoseafname</a:t>
            </a:r>
            <a:endParaRPr lang="nl-NL" sz="2000" dirty="0">
              <a:solidFill>
                <a:schemeClr val="tx1"/>
              </a:solidFill>
              <a:cs typeface="Arial" panose="020B0604020202020204" pitchFamily="34" charset="0"/>
            </a:endParaRPr>
          </a:p>
          <a:p>
            <a:r>
              <a:rPr lang="nl-NL" dirty="0">
                <a:hlinkClick r:id="rId4"/>
              </a:rPr>
              <a:t>bloedsuiker meten zonder naald</a:t>
            </a:r>
            <a:endParaRPr lang="nl-NL" dirty="0"/>
          </a:p>
          <a:p>
            <a:endParaRPr lang="nl-NL" dirty="0">
              <a:solidFill>
                <a:schemeClr val="accent5">
                  <a:lumMod val="50000"/>
                </a:schemeClr>
              </a:solidFill>
            </a:endParaRPr>
          </a:p>
          <a:p>
            <a:endParaRPr lang="nl-NL" dirty="0">
              <a:solidFill>
                <a:schemeClr val="accent5">
                  <a:lumMod val="50000"/>
                </a:schemeClr>
              </a:solidFill>
            </a:endParaRPr>
          </a:p>
          <a:p>
            <a:endParaRPr lang="nl-NL" dirty="0">
              <a:solidFill>
                <a:schemeClr val="accent5">
                  <a:lumMod val="50000"/>
                </a:schemeClr>
              </a:solidFill>
            </a:endParaRPr>
          </a:p>
          <a:p>
            <a:endParaRPr lang="nl-NL" dirty="0"/>
          </a:p>
          <a:p>
            <a:endParaRPr lang="nl-NL" dirty="0"/>
          </a:p>
          <a:p>
            <a:endParaRPr lang="nl-NL" dirty="0"/>
          </a:p>
        </p:txBody>
      </p:sp>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3789040"/>
            <a:ext cx="2813821" cy="1872470"/>
          </a:xfrm>
          <a:prstGeom prst="rect">
            <a:avLst/>
          </a:prstGeom>
        </p:spPr>
      </p:pic>
    </p:spTree>
    <p:extLst>
      <p:ext uri="{BB962C8B-B14F-4D97-AF65-F5344CB8AC3E}">
        <p14:creationId xmlns:p14="http://schemas.microsoft.com/office/powerpoint/2010/main" val="560730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1A648C0-B7B3-4C12-910E-8B5E48877219}"/>
              </a:ext>
            </a:extLst>
          </p:cNvPr>
          <p:cNvSpPr>
            <a:spLocks noGrp="1"/>
          </p:cNvSpPr>
          <p:nvPr>
            <p:ph type="title"/>
          </p:nvPr>
        </p:nvSpPr>
        <p:spPr/>
        <p:txBody>
          <a:bodyPr/>
          <a:lstStyle/>
          <a:p>
            <a:r>
              <a:rPr lang="nl-NL" dirty="0">
                <a:solidFill>
                  <a:schemeClr val="tx1"/>
                </a:solidFill>
              </a:rPr>
              <a:t>Medicatie toedienen</a:t>
            </a:r>
          </a:p>
        </p:txBody>
      </p:sp>
      <p:pic>
        <p:nvPicPr>
          <p:cNvPr id="4" name="Tijdelijke aanduiding voor inhoud 3">
            <a:extLst>
              <a:ext uri="{FF2B5EF4-FFF2-40B4-BE49-F238E27FC236}">
                <a16:creationId xmlns:a16="http://schemas.microsoft.com/office/drawing/2014/main" xmlns="" id="{31AACF0C-01BC-4536-A86D-794AD908BB9D}"/>
              </a:ext>
            </a:extLst>
          </p:cNvPr>
          <p:cNvPicPr>
            <a:picLocks noGrp="1" noChangeAspect="1"/>
          </p:cNvPicPr>
          <p:nvPr>
            <p:ph idx="1"/>
          </p:nvPr>
        </p:nvPicPr>
        <p:blipFill>
          <a:blip r:embed="rId2"/>
          <a:stretch>
            <a:fillRect/>
          </a:stretch>
        </p:blipFill>
        <p:spPr>
          <a:xfrm>
            <a:off x="4716016" y="1916832"/>
            <a:ext cx="4129546" cy="2320280"/>
          </a:xfrm>
          <a:prstGeom prst="rect">
            <a:avLst/>
          </a:prstGeom>
        </p:spPr>
      </p:pic>
      <p:pic>
        <p:nvPicPr>
          <p:cNvPr id="5" name="Afbeelding 4">
            <a:extLst>
              <a:ext uri="{FF2B5EF4-FFF2-40B4-BE49-F238E27FC236}">
                <a16:creationId xmlns:a16="http://schemas.microsoft.com/office/drawing/2014/main" xmlns="" id="{3118DD34-49B5-4AE4-B2CB-4A10B2410324}"/>
              </a:ext>
            </a:extLst>
          </p:cNvPr>
          <p:cNvPicPr>
            <a:picLocks noChangeAspect="1"/>
          </p:cNvPicPr>
          <p:nvPr/>
        </p:nvPicPr>
        <p:blipFill>
          <a:blip r:embed="rId3"/>
          <a:stretch>
            <a:fillRect/>
          </a:stretch>
        </p:blipFill>
        <p:spPr>
          <a:xfrm>
            <a:off x="539552" y="2125247"/>
            <a:ext cx="3513420" cy="2376264"/>
          </a:xfrm>
          <a:prstGeom prst="rect">
            <a:avLst/>
          </a:prstGeom>
        </p:spPr>
      </p:pic>
      <p:sp>
        <p:nvSpPr>
          <p:cNvPr id="6" name="Rechthoek 5">
            <a:extLst>
              <a:ext uri="{FF2B5EF4-FFF2-40B4-BE49-F238E27FC236}">
                <a16:creationId xmlns:a16="http://schemas.microsoft.com/office/drawing/2014/main" xmlns="" id="{514ED276-ACD1-4320-BE1A-B59E3FF823AF}"/>
              </a:ext>
            </a:extLst>
          </p:cNvPr>
          <p:cNvSpPr/>
          <p:nvPr/>
        </p:nvSpPr>
        <p:spPr>
          <a:xfrm>
            <a:off x="539552" y="4797152"/>
            <a:ext cx="4572000" cy="646331"/>
          </a:xfrm>
          <a:prstGeom prst="rect">
            <a:avLst/>
          </a:prstGeom>
        </p:spPr>
        <p:txBody>
          <a:bodyPr>
            <a:spAutoFit/>
          </a:bodyPr>
          <a:lstStyle/>
          <a:p>
            <a:r>
              <a:rPr lang="nl-NL" dirty="0">
                <a:hlinkClick r:id="rId4"/>
              </a:rPr>
              <a:t>http://www.zorgvoorbeter.nl/ouderenzorg/medicatieveiligheid-filmpjes.html</a:t>
            </a:r>
            <a:r>
              <a:rPr lang="nl-NL" dirty="0"/>
              <a:t> </a:t>
            </a:r>
          </a:p>
        </p:txBody>
      </p:sp>
      <p:sp>
        <p:nvSpPr>
          <p:cNvPr id="7" name="Rechthoek 6">
            <a:extLst>
              <a:ext uri="{FF2B5EF4-FFF2-40B4-BE49-F238E27FC236}">
                <a16:creationId xmlns:a16="http://schemas.microsoft.com/office/drawing/2014/main" xmlns="" id="{DEE55753-1836-4AF2-A2F8-3F72C129EE15}"/>
              </a:ext>
            </a:extLst>
          </p:cNvPr>
          <p:cNvSpPr/>
          <p:nvPr/>
        </p:nvSpPr>
        <p:spPr>
          <a:xfrm>
            <a:off x="611560" y="5684997"/>
            <a:ext cx="3684407" cy="369332"/>
          </a:xfrm>
          <a:prstGeom prst="rect">
            <a:avLst/>
          </a:prstGeom>
        </p:spPr>
        <p:txBody>
          <a:bodyPr wrap="none">
            <a:spAutoFit/>
          </a:bodyPr>
          <a:lstStyle/>
          <a:p>
            <a:r>
              <a:rPr lang="nl-NL" dirty="0">
                <a:hlinkClick r:id="rId5"/>
              </a:rPr>
              <a:t>https://www.apotheek.nl/instructies</a:t>
            </a:r>
            <a:r>
              <a:rPr lang="nl-NL" dirty="0"/>
              <a:t> </a:t>
            </a:r>
          </a:p>
        </p:txBody>
      </p:sp>
      <p:pic>
        <p:nvPicPr>
          <p:cNvPr id="8" name="Afbeelding 7">
            <a:extLst>
              <a:ext uri="{FF2B5EF4-FFF2-40B4-BE49-F238E27FC236}">
                <a16:creationId xmlns:a16="http://schemas.microsoft.com/office/drawing/2014/main" xmlns="" id="{D187EE2B-7058-41DC-AB2B-8910D11BE6A3}"/>
              </a:ext>
            </a:extLst>
          </p:cNvPr>
          <p:cNvPicPr>
            <a:picLocks noChangeAspect="1"/>
          </p:cNvPicPr>
          <p:nvPr/>
        </p:nvPicPr>
        <p:blipFill>
          <a:blip r:embed="rId6"/>
          <a:stretch>
            <a:fillRect/>
          </a:stretch>
        </p:blipFill>
        <p:spPr>
          <a:xfrm>
            <a:off x="5681113" y="4501511"/>
            <a:ext cx="2487384" cy="1652159"/>
          </a:xfrm>
          <a:prstGeom prst="rect">
            <a:avLst/>
          </a:prstGeom>
        </p:spPr>
      </p:pic>
    </p:spTree>
    <p:extLst>
      <p:ext uri="{BB962C8B-B14F-4D97-AF65-F5344CB8AC3E}">
        <p14:creationId xmlns:p14="http://schemas.microsoft.com/office/powerpoint/2010/main" val="287388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453268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Soorten injectie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432" y="1817370"/>
            <a:ext cx="5577840" cy="4183380"/>
          </a:xfrm>
        </p:spPr>
      </p:pic>
    </p:spTree>
    <p:extLst>
      <p:ext uri="{BB962C8B-B14F-4D97-AF65-F5344CB8AC3E}">
        <p14:creationId xmlns:p14="http://schemas.microsoft.com/office/powerpoint/2010/main" val="1859204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solidFill>
                  <a:schemeClr val="tx1"/>
                </a:solidFill>
              </a:rPr>
              <a:t>Intra cutaan </a:t>
            </a:r>
            <a:r>
              <a:rPr lang="nl-NL" sz="2025" dirty="0"/>
              <a:t>'in de </a:t>
            </a:r>
            <a:r>
              <a:rPr lang="nl-NL" sz="2025" dirty="0" err="1"/>
              <a:t>cutis</a:t>
            </a:r>
            <a:r>
              <a:rPr lang="nl-NL" sz="2025" dirty="0"/>
              <a:t>/ huid</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485" y="2590884"/>
            <a:ext cx="3008980" cy="2253831"/>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060" y="2475943"/>
            <a:ext cx="3311618" cy="2483714"/>
          </a:xfrm>
          <a:prstGeom prst="rect">
            <a:avLst/>
          </a:prstGeom>
        </p:spPr>
      </p:pic>
    </p:spTree>
    <p:extLst>
      <p:ext uri="{BB962C8B-B14F-4D97-AF65-F5344CB8AC3E}">
        <p14:creationId xmlns:p14="http://schemas.microsoft.com/office/powerpoint/2010/main" val="2179386521"/>
      </p:ext>
    </p:extLst>
  </p:cSld>
  <p:clrMapOvr>
    <a:masterClrMapping/>
  </p:clrMapOvr>
</p:sld>
</file>

<file path=ppt/theme/theme1.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29F1193115C44B9B9ABB1218F987EC" ma:contentTypeVersion="20" ma:contentTypeDescription="Een nieuw document maken." ma:contentTypeScope="" ma:versionID="3e0f6dc8c3ca4f680bc0e522ec9bd11c">
  <xsd:schema xmlns:xsd="http://www.w3.org/2001/XMLSchema" xmlns:xs="http://www.w3.org/2001/XMLSchema" xmlns:p="http://schemas.microsoft.com/office/2006/metadata/properties" xmlns:ns2="171b69a0-2cf6-42d0-ba3a-8909ce5f952c" targetNamespace="http://schemas.microsoft.com/office/2006/metadata/properties" ma:root="true" ma:fieldsID="22054b5f8600d6e526d63970eda8cc06" ns2:_="">
    <xsd:import namespace="171b69a0-2cf6-42d0-ba3a-8909ce5f952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b69a0-2cf6-42d0-ba3a-8909ce5f952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hou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EEBFA8DF-40F0-484B-B39B-25CC4AC7A9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1b69a0-2cf6-42d0-ba3a-8909ce5f9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EFB413-ACDC-4F57-BD03-CF5E038B51A9}">
  <ds:schemaRefs>
    <ds:schemaRef ds:uri="http://purl.org/dc/terms/"/>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171b69a0-2cf6-42d0-ba3a-8909ce5f952c"/>
    <ds:schemaRef ds:uri="http://www.w3.org/XML/1998/namespace"/>
  </ds:schemaRefs>
</ds:datastoreItem>
</file>

<file path=customXml/itemProps3.xml><?xml version="1.0" encoding="utf-8"?>
<ds:datastoreItem xmlns:ds="http://schemas.openxmlformats.org/officeDocument/2006/customXml" ds:itemID="{D375DEDA-E8D4-49EE-9DD4-6713C1B053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848</TotalTime>
  <Words>1033</Words>
  <Application>Microsoft Office PowerPoint</Application>
  <PresentationFormat>Diavoorstelling (4:3)</PresentationFormat>
  <Paragraphs>196</Paragraphs>
  <Slides>32</Slides>
  <Notes>16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32</vt:i4>
      </vt:variant>
    </vt:vector>
  </HeadingPairs>
  <TitlesOfParts>
    <vt:vector size="38" baseType="lpstr">
      <vt:lpstr>Arial</vt:lpstr>
      <vt:lpstr>Calibri</vt:lpstr>
      <vt:lpstr>Calibri Light</vt:lpstr>
      <vt:lpstr>Courier New</vt:lpstr>
      <vt:lpstr>Times New Roman</vt:lpstr>
      <vt:lpstr>Terugblik</vt:lpstr>
      <vt:lpstr>Scholing Thuiszorg inis 2017</vt:lpstr>
      <vt:lpstr>Dagdeel 1</vt:lpstr>
      <vt:lpstr>Bloedsuikerbepaling – diabetes mellitus  </vt:lpstr>
      <vt:lpstr>PowerPoint-presentatie</vt:lpstr>
      <vt:lpstr>Glucose meten    </vt:lpstr>
      <vt:lpstr>Medicatie toedienen</vt:lpstr>
      <vt:lpstr>PowerPoint-presentatie</vt:lpstr>
      <vt:lpstr>Soorten injectie</vt:lpstr>
      <vt:lpstr>Intra cutaan 'in de cutis/ huid</vt:lpstr>
      <vt:lpstr>Subcutaan injecteren</vt:lpstr>
      <vt:lpstr>Spuittechniek</vt:lpstr>
      <vt:lpstr>Intra musculair injecteren</vt:lpstr>
      <vt:lpstr>Extra info:  Verpleegtechnisch rekenen </vt:lpstr>
      <vt:lpstr>Dagdeel 2</vt:lpstr>
      <vt:lpstr>Wondzorg </vt:lpstr>
      <vt:lpstr>PowerPoint-presentatie</vt:lpstr>
      <vt:lpstr>PowerPoint-presentatie</vt:lpstr>
      <vt:lpstr>PowerPoint-presentatie</vt:lpstr>
      <vt:lpstr>WCS kleurenclassificatie</vt:lpstr>
      <vt:lpstr>Ambulante compressie </vt:lpstr>
      <vt:lpstr>Doel (ambulante) compressietherapie</vt:lpstr>
      <vt:lpstr>PowerPoint-presentatie</vt:lpstr>
      <vt:lpstr>Bloeddrukmeten  </vt:lpstr>
      <vt:lpstr>Dagdeel 3</vt:lpstr>
      <vt:lpstr>Zuurstof </vt:lpstr>
      <vt:lpstr>Tracheostoma</vt:lpstr>
      <vt:lpstr>Beeldmateriaal diverse tiltechnieken  Tiltechnieken </vt:lpstr>
      <vt:lpstr>Dagdeel 4</vt:lpstr>
      <vt:lpstr>Stomazorg  </vt:lpstr>
      <vt:lpstr>Klysma toedienen  </vt:lpstr>
      <vt:lpstr>Katheterisatie </vt:lpstr>
      <vt:lpstr>Informatie stoma zorg:   https://www.mlds.nl/ziekten/operaties/stoma/    https://www.stomavereniging.nl/leven-met-een-stoma/stomazorg/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Scholing VTH Millingen 2015</dc:title>
  <dc:creator>JNL</dc:creator>
  <cp:lastModifiedBy>Fieke Snijders</cp:lastModifiedBy>
  <cp:revision>126</cp:revision>
  <dcterms:created xsi:type="dcterms:W3CDTF">2015-02-18T10:10:45Z</dcterms:created>
  <dcterms:modified xsi:type="dcterms:W3CDTF">2017-10-24T15:00:53Z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0x010100C229F1193115C44B9B9ABB1218F987EC</vt:lpwstr>
  </property>
  <property fmtid="{D5CDD505-2E9C-101B-9397-08002B2CF9AE}" pid="3" name="Order">
    <vt:r8>100</vt:r8>
  </property>
</Properties>
</file>