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endParaRPr lang="nl-NL" sz="1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Dinsdag 12 januari 2016</a:t>
            </a: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Module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4 </a:t>
            </a:r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(Praktijk) Leercoach :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coaching</a:t>
            </a:r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Een wijde blik verruimt het denken!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Trainers: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Manon van Dinther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verpleegkundige en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jaar ervaring als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Docent</a:t>
            </a:r>
            <a:endParaRPr lang="nl-NL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/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Ilse Buijs Docent,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verpleegkundige en 10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jaar ervaring als docent </a:t>
            </a:r>
          </a:p>
          <a:p>
            <a:pPr fontAlgn="t"/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locatie: </a:t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Van 14:00 – 16:00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uur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zaal 3, </a:t>
            </a:r>
            <a:r>
              <a:rPr lang="nl-NL" sz="1000" dirty="0" err="1" smtClean="0">
                <a:solidFill>
                  <a:srgbClr val="0070C0"/>
                </a:solidFill>
                <a:latin typeface="Verdana" pitchFamily="34" charset="0"/>
              </a:rPr>
              <a:t>Langendijk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4 accreditatiepunten 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verpleegkundigen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05264"/>
            <a:ext cx="2051264" cy="8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</Words>
  <Application>Microsoft Office PowerPoint</Application>
  <PresentationFormat>Diavoorstelling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Wrede, mw. C. (Adviseur Opleidingen)</cp:lastModifiedBy>
  <cp:revision>17</cp:revision>
  <cp:lastPrinted>2015-06-18T13:16:22Z</cp:lastPrinted>
  <dcterms:created xsi:type="dcterms:W3CDTF">2015-06-18T12:42:49Z</dcterms:created>
  <dcterms:modified xsi:type="dcterms:W3CDTF">2016-01-26T09:22:09Z</dcterms:modified>
</cp:coreProperties>
</file>