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72" r:id="rId3"/>
    <p:sldId id="309" r:id="rId4"/>
    <p:sldId id="297" r:id="rId5"/>
    <p:sldId id="298" r:id="rId6"/>
    <p:sldId id="296" r:id="rId7"/>
    <p:sldId id="299" r:id="rId8"/>
    <p:sldId id="280" r:id="rId9"/>
    <p:sldId id="300" r:id="rId10"/>
    <p:sldId id="277" r:id="rId11"/>
    <p:sldId id="281" r:id="rId12"/>
    <p:sldId id="304" r:id="rId13"/>
    <p:sldId id="282" r:id="rId14"/>
    <p:sldId id="286" r:id="rId15"/>
    <p:sldId id="284" r:id="rId16"/>
    <p:sldId id="283" r:id="rId17"/>
    <p:sldId id="289" r:id="rId18"/>
    <p:sldId id="293" r:id="rId19"/>
    <p:sldId id="301" r:id="rId20"/>
    <p:sldId id="302" r:id="rId21"/>
    <p:sldId id="275" r:id="rId22"/>
    <p:sldId id="291" r:id="rId23"/>
    <p:sldId id="305" r:id="rId24"/>
    <p:sldId id="303" r:id="rId25"/>
    <p:sldId id="306" r:id="rId26"/>
  </p:sldIdLst>
  <p:sldSz cx="12192000" cy="6858000"/>
  <p:notesSz cx="6858000" cy="9144000"/>
  <p:custDataLst>
    <p:tags r:id="rId29"/>
  </p:custDataLst>
  <p:defaultTextStyle>
    <a:defPPr lvl="0">
      <a:defRPr lang="nl-NL"/>
    </a:defPPr>
    <a:lvl1pPr marL="0" lvl="1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251" lvl="2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8502" lvl="3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2753" lvl="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700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125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5505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09756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4007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80" d="100"/>
          <a:sy n="80" d="100"/>
        </p:scale>
        <p:origin x="136" y="44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2628" y="3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F2C337-0E81-4465-8B35-E65573C12431}" type="doc">
      <dgm:prSet loTypeId="urn:microsoft.com/office/officeart/2005/8/layout/default#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nl-NL"/>
        </a:p>
      </dgm:t>
    </dgm:pt>
    <dgm:pt modelId="{B0CE965A-41DB-4445-A414-93B5729475ED}">
      <dgm:prSet phldrT="[Tekst]" custT="1"/>
      <dgm:spPr/>
      <dgm:t>
        <a:bodyPr/>
        <a:lstStyle/>
        <a:p>
          <a:r>
            <a:rPr lang="nl-NL" sz="2000" b="1" dirty="0">
              <a:solidFill>
                <a:srgbClr val="002060"/>
              </a:solidFill>
            </a:rPr>
            <a:t>TOS</a:t>
          </a:r>
        </a:p>
      </dgm:t>
    </dgm:pt>
    <dgm:pt modelId="{EE0544E3-654C-46E2-B997-4F3836E8B1C7}" type="parTrans" cxnId="{EE7CBC07-29D5-4393-9756-89E768F7A7F1}">
      <dgm:prSet/>
      <dgm:spPr/>
      <dgm:t>
        <a:bodyPr/>
        <a:lstStyle/>
        <a:p>
          <a:endParaRPr lang="nl-NL"/>
        </a:p>
      </dgm:t>
    </dgm:pt>
    <dgm:pt modelId="{0069013B-6534-4B1B-BFEE-40B6104E2A82}" type="sibTrans" cxnId="{EE7CBC07-29D5-4393-9756-89E768F7A7F1}">
      <dgm:prSet/>
      <dgm:spPr/>
      <dgm:t>
        <a:bodyPr/>
        <a:lstStyle/>
        <a:p>
          <a:endParaRPr lang="nl-NL"/>
        </a:p>
      </dgm:t>
    </dgm:pt>
    <dgm:pt modelId="{D5D02193-1DC6-40A2-80C3-6E4C995EA5F0}">
      <dgm:prSet phldrT="[Tekst]" custT="1"/>
      <dgm:spPr/>
      <dgm:t>
        <a:bodyPr/>
        <a:lstStyle/>
        <a:p>
          <a:r>
            <a:rPr lang="nl-NL" sz="2000" b="1" dirty="0">
              <a:solidFill>
                <a:srgbClr val="002060"/>
              </a:solidFill>
            </a:rPr>
            <a:t>Blootstellings-achterstand</a:t>
          </a:r>
        </a:p>
      </dgm:t>
    </dgm:pt>
    <dgm:pt modelId="{9BFD228A-BA8D-48F0-A587-BBAD2AC88E95}" type="parTrans" cxnId="{B613D232-19DD-4388-9A62-83AD143A5C28}">
      <dgm:prSet/>
      <dgm:spPr/>
      <dgm:t>
        <a:bodyPr/>
        <a:lstStyle/>
        <a:p>
          <a:endParaRPr lang="nl-NL"/>
        </a:p>
      </dgm:t>
    </dgm:pt>
    <dgm:pt modelId="{9937B6D0-0C28-4B47-BE8A-E5D0B26F4660}" type="sibTrans" cxnId="{B613D232-19DD-4388-9A62-83AD143A5C28}">
      <dgm:prSet/>
      <dgm:spPr/>
      <dgm:t>
        <a:bodyPr/>
        <a:lstStyle/>
        <a:p>
          <a:endParaRPr lang="nl-NL"/>
        </a:p>
      </dgm:t>
    </dgm:pt>
    <dgm:pt modelId="{1438697F-B8AB-41B1-AC8E-691B7B7B98E2}" type="pres">
      <dgm:prSet presAssocID="{FDF2C337-0E81-4465-8B35-E65573C12431}" presName="diagram" presStyleCnt="0">
        <dgm:presLayoutVars>
          <dgm:dir/>
          <dgm:resizeHandles val="exact"/>
        </dgm:presLayoutVars>
      </dgm:prSet>
      <dgm:spPr/>
    </dgm:pt>
    <dgm:pt modelId="{E2A32C86-E87B-4E67-BD3B-3C716C0622D4}" type="pres">
      <dgm:prSet presAssocID="{B0CE965A-41DB-4445-A414-93B5729475ED}" presName="node" presStyleLbl="node1" presStyleIdx="0" presStyleCnt="2" custLinFactNeighborX="-31170" custLinFactNeighborY="-17304">
        <dgm:presLayoutVars>
          <dgm:bulletEnabled val="1"/>
        </dgm:presLayoutVars>
      </dgm:prSet>
      <dgm:spPr/>
    </dgm:pt>
    <dgm:pt modelId="{82CF8ABB-2421-4263-B647-8842BA10AA78}" type="pres">
      <dgm:prSet presAssocID="{0069013B-6534-4B1B-BFEE-40B6104E2A82}" presName="sibTrans" presStyleCnt="0"/>
      <dgm:spPr/>
    </dgm:pt>
    <dgm:pt modelId="{D7489ABA-1AEC-46DA-ADA1-9B195FD1BD34}" type="pres">
      <dgm:prSet presAssocID="{D5D02193-1DC6-40A2-80C3-6E4C995EA5F0}" presName="node" presStyleLbl="node1" presStyleIdx="1" presStyleCnt="2" custLinFactNeighborX="7665" custLinFactNeighborY="1825">
        <dgm:presLayoutVars>
          <dgm:bulletEnabled val="1"/>
        </dgm:presLayoutVars>
      </dgm:prSet>
      <dgm:spPr/>
    </dgm:pt>
  </dgm:ptLst>
  <dgm:cxnLst>
    <dgm:cxn modelId="{EE7CBC07-29D5-4393-9756-89E768F7A7F1}" srcId="{FDF2C337-0E81-4465-8B35-E65573C12431}" destId="{B0CE965A-41DB-4445-A414-93B5729475ED}" srcOrd="0" destOrd="0" parTransId="{EE0544E3-654C-46E2-B997-4F3836E8B1C7}" sibTransId="{0069013B-6534-4B1B-BFEE-40B6104E2A82}"/>
    <dgm:cxn modelId="{00505D1B-5BC1-40E2-AC2E-089B63656B25}" type="presOf" srcId="{FDF2C337-0E81-4465-8B35-E65573C12431}" destId="{1438697F-B8AB-41B1-AC8E-691B7B7B98E2}" srcOrd="0" destOrd="0" presId="urn:microsoft.com/office/officeart/2005/8/layout/default#1"/>
    <dgm:cxn modelId="{B613D232-19DD-4388-9A62-83AD143A5C28}" srcId="{FDF2C337-0E81-4465-8B35-E65573C12431}" destId="{D5D02193-1DC6-40A2-80C3-6E4C995EA5F0}" srcOrd="1" destOrd="0" parTransId="{9BFD228A-BA8D-48F0-A587-BBAD2AC88E95}" sibTransId="{9937B6D0-0C28-4B47-BE8A-E5D0B26F4660}"/>
    <dgm:cxn modelId="{7BAC8575-B741-4913-8602-3140B1EB44CB}" type="presOf" srcId="{B0CE965A-41DB-4445-A414-93B5729475ED}" destId="{E2A32C86-E87B-4E67-BD3B-3C716C0622D4}" srcOrd="0" destOrd="0" presId="urn:microsoft.com/office/officeart/2005/8/layout/default#1"/>
    <dgm:cxn modelId="{EED5269A-C5E5-4AD3-B78B-917D1C47F50B}" type="presOf" srcId="{D5D02193-1DC6-40A2-80C3-6E4C995EA5F0}" destId="{D7489ABA-1AEC-46DA-ADA1-9B195FD1BD34}" srcOrd="0" destOrd="0" presId="urn:microsoft.com/office/officeart/2005/8/layout/default#1"/>
    <dgm:cxn modelId="{E61CD9BB-316E-4099-8149-7AAC7497BD75}" type="presParOf" srcId="{1438697F-B8AB-41B1-AC8E-691B7B7B98E2}" destId="{E2A32C86-E87B-4E67-BD3B-3C716C0622D4}" srcOrd="0" destOrd="0" presId="urn:microsoft.com/office/officeart/2005/8/layout/default#1"/>
    <dgm:cxn modelId="{77A3D6C7-8FCF-4966-A55C-1F2E79A919D5}" type="presParOf" srcId="{1438697F-B8AB-41B1-AC8E-691B7B7B98E2}" destId="{82CF8ABB-2421-4263-B647-8842BA10AA78}" srcOrd="1" destOrd="0" presId="urn:microsoft.com/office/officeart/2005/8/layout/default#1"/>
    <dgm:cxn modelId="{F9D2CA76-EA5C-4234-8C3C-3357315F9ABA}" type="presParOf" srcId="{1438697F-B8AB-41B1-AC8E-691B7B7B98E2}" destId="{D7489ABA-1AEC-46DA-ADA1-9B195FD1BD34}" srcOrd="2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A32C86-E87B-4E67-BD3B-3C716C0622D4}">
      <dsp:nvSpPr>
        <dsp:cNvPr id="0" name=""/>
        <dsp:cNvSpPr/>
      </dsp:nvSpPr>
      <dsp:spPr>
        <a:xfrm>
          <a:off x="29990" y="0"/>
          <a:ext cx="2737836" cy="164270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b="1" kern="1200" dirty="0">
              <a:solidFill>
                <a:srgbClr val="002060"/>
              </a:solidFill>
            </a:rPr>
            <a:t>TOS</a:t>
          </a:r>
        </a:p>
      </dsp:txBody>
      <dsp:txXfrm>
        <a:off x="29990" y="0"/>
        <a:ext cx="2737836" cy="1642701"/>
      </dsp:txXfrm>
    </dsp:sp>
    <dsp:sp modelId="{D7489ABA-1AEC-46DA-ADA1-9B195FD1BD34}">
      <dsp:nvSpPr>
        <dsp:cNvPr id="0" name=""/>
        <dsp:cNvSpPr/>
      </dsp:nvSpPr>
      <dsp:spPr>
        <a:xfrm>
          <a:off x="4104849" y="1107"/>
          <a:ext cx="2737836" cy="1642701"/>
        </a:xfrm>
        <a:prstGeom prst="rect">
          <a:avLst/>
        </a:prstGeom>
        <a:solidFill>
          <a:schemeClr val="accent5">
            <a:hueOff val="16514359"/>
            <a:satOff val="-41667"/>
            <a:lumOff val="31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b="1" kern="1200" dirty="0">
              <a:solidFill>
                <a:srgbClr val="002060"/>
              </a:solidFill>
            </a:rPr>
            <a:t>Blootstellings-achterstand</a:t>
          </a:r>
        </a:p>
      </dsp:txBody>
      <dsp:txXfrm>
        <a:off x="4104849" y="1107"/>
        <a:ext cx="2737836" cy="16427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479612" y="360000"/>
            <a:ext cx="27900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573016" y="360000"/>
            <a:ext cx="27900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7757D0-0DA8-4B50-962C-F8908CCD91C6}" type="datetimeFigureOut">
              <a:rPr lang="nl-NL" smtClean="0"/>
              <a:pPr/>
              <a:t>16-5-2022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479520" y="8326800"/>
            <a:ext cx="27900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573000" y="8326800"/>
            <a:ext cx="27900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93B2BB-416B-4E85-A754-0B695991D3F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673547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380880" y="36000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505200" y="36000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AC0B33-3943-42F1-973C-9CDD51C76BBD}" type="datetimeFigureOut">
              <a:rPr lang="nl-NL" smtClean="0"/>
              <a:pPr/>
              <a:t>16-5-2022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963613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525652"/>
            <a:ext cx="5486400" cy="363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380880" y="832680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505320" y="832680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7381A9-0C9E-4D3A-A28B-AC4E168A57BC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45252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44251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88502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32753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77004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21254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65505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09756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54007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963613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381A9-0C9E-4D3A-A28B-AC4E168A57BC}" type="slidenum">
              <a:rPr lang="nl-NL" smtClean="0"/>
              <a:pPr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370846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84B319-C34E-4CB8-AA46-6190C692DB44}" type="slidenum">
              <a:rPr lang="nl-NL" altLang="nl-NL" smtClean="0"/>
              <a:pPr>
                <a:defRPr/>
              </a:pPr>
              <a:t>11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8872072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84B319-C34E-4CB8-AA46-6190C692DB44}" type="slidenum">
              <a:rPr lang="nl-NL" altLang="nl-NL" smtClean="0"/>
              <a:pPr>
                <a:defRPr/>
              </a:pPr>
              <a:t>13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0562658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84B319-C34E-4CB8-AA46-6190C692DB44}" type="slidenum">
              <a:rPr lang="nl-NL" altLang="nl-NL" smtClean="0"/>
              <a:pPr>
                <a:defRPr/>
              </a:pPr>
              <a:t>14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3522847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84B319-C34E-4CB8-AA46-6190C692DB44}" type="slidenum">
              <a:rPr lang="nl-NL" altLang="nl-NL" smtClean="0"/>
              <a:pPr>
                <a:defRPr/>
              </a:pPr>
              <a:t>15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0283935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84B319-C34E-4CB8-AA46-6190C692DB44}" type="slidenum">
              <a:rPr lang="nl-NL" altLang="nl-NL" smtClean="0"/>
              <a:pPr>
                <a:defRPr/>
              </a:pPr>
              <a:t>16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0506556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84B319-C34E-4CB8-AA46-6190C692DB44}" type="slidenum">
              <a:rPr lang="nl-NL" altLang="nl-NL" smtClean="0"/>
              <a:pPr>
                <a:defRPr/>
              </a:pPr>
              <a:t>17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9738809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84B319-C34E-4CB8-AA46-6190C692DB44}" type="slidenum">
              <a:rPr lang="nl-NL" altLang="nl-NL" smtClean="0"/>
              <a:pPr>
                <a:defRPr/>
              </a:pPr>
              <a:t>18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255527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84B319-C34E-4CB8-AA46-6190C692DB44}" type="slidenum">
              <a:rPr lang="nl-NL" altLang="nl-NL" smtClean="0"/>
              <a:pPr>
                <a:defRPr/>
              </a:pPr>
              <a:t>19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5987912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84B319-C34E-4CB8-AA46-6190C692DB44}" type="slidenum">
              <a:rPr lang="nl-NL" altLang="nl-NL" smtClean="0"/>
              <a:pPr>
                <a:defRPr/>
              </a:pPr>
              <a:t>20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5010608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84B319-C34E-4CB8-AA46-6190C692DB44}" type="slidenum">
              <a:rPr lang="nl-NL" altLang="nl-NL" smtClean="0"/>
              <a:pPr>
                <a:defRPr/>
              </a:pPr>
              <a:t>22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94113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84B319-C34E-4CB8-AA46-6190C692DB44}" type="slidenum">
              <a:rPr lang="nl-NL" altLang="nl-NL" smtClean="0"/>
              <a:pPr>
                <a:defRPr/>
              </a:pPr>
              <a:t>3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7316537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baseline="0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84B319-C34E-4CB8-AA46-6190C692DB44}" type="slidenum">
              <a:rPr lang="nl-NL" altLang="nl-NL" smtClean="0"/>
              <a:pPr>
                <a:defRPr/>
              </a:pPr>
              <a:t>23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9829227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84B319-C34E-4CB8-AA46-6190C692DB44}" type="slidenum">
              <a:rPr lang="nl-NL" altLang="nl-NL" smtClean="0"/>
              <a:pPr>
                <a:defRPr/>
              </a:pPr>
              <a:t>24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2255763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84B319-C34E-4CB8-AA46-6190C692DB44}" type="slidenum">
              <a:rPr lang="nl-NL" altLang="nl-NL" smtClean="0"/>
              <a:pPr>
                <a:defRPr/>
              </a:pPr>
              <a:t>4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2424290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84B319-C34E-4CB8-AA46-6190C692DB44}" type="slidenum">
              <a:rPr lang="nl-NL" altLang="nl-NL" smtClean="0"/>
              <a:pPr>
                <a:defRPr/>
              </a:pPr>
              <a:t>5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7195469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200" kern="1200" baseline="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84B319-C34E-4CB8-AA46-6190C692DB44}" type="slidenum">
              <a:rPr lang="nl-NL" altLang="nl-NL" smtClean="0"/>
              <a:pPr>
                <a:defRPr/>
              </a:pPr>
              <a:t>6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3917354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200" b="1" kern="1200" baseline="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84B319-C34E-4CB8-AA46-6190C692DB44}" type="slidenum">
              <a:rPr lang="nl-NL" altLang="nl-NL" smtClean="0"/>
              <a:pPr>
                <a:defRPr/>
              </a:pPr>
              <a:t>7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732185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84B319-C34E-4CB8-AA46-6190C692DB44}" type="slidenum">
              <a:rPr lang="nl-NL" altLang="nl-NL" smtClean="0"/>
              <a:pPr>
                <a:defRPr/>
              </a:pPr>
              <a:t>8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2914889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baseline="0" dirty="0"/>
          </a:p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84B319-C34E-4CB8-AA46-6190C692DB44}" type="slidenum">
              <a:rPr lang="nl-NL" altLang="nl-NL" smtClean="0"/>
              <a:pPr>
                <a:defRPr/>
              </a:pPr>
              <a:t>9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0409853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84B319-C34E-4CB8-AA46-6190C692DB44}" type="slidenum">
              <a:rPr lang="nl-NL" altLang="nl-NL" smtClean="0"/>
              <a:pPr>
                <a:defRPr/>
              </a:pPr>
              <a:t>10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844685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auris.nl/" TargetMode="Externa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met Fotov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4627BEFF-E46F-42D6-B551-67B98B0A3352}"/>
              </a:ext>
            </a:extLst>
          </p:cNvPr>
          <p:cNvSpPr>
            <a:spLocks noGrp="1" noSelect="1"/>
          </p:cNvSpPr>
          <p:nvPr>
            <p:ph type="pic" sz="quarter" idx="13" hasCustomPrompt="1"/>
          </p:nvPr>
        </p:nvSpPr>
        <p:spPr>
          <a:xfrm>
            <a:off x="3585890" y="0"/>
            <a:ext cx="8606110" cy="6854825"/>
          </a:xfrm>
          <a:custGeom>
            <a:avLst/>
            <a:gdLst>
              <a:gd name="connsiteX0" fmla="*/ 4517783 w 8606110"/>
              <a:gd name="connsiteY0" fmla="*/ 0 h 6854825"/>
              <a:gd name="connsiteX1" fmla="*/ 8606110 w 8606110"/>
              <a:gd name="connsiteY1" fmla="*/ 0 h 6854825"/>
              <a:gd name="connsiteX2" fmla="*/ 8606110 w 8606110"/>
              <a:gd name="connsiteY2" fmla="*/ 6853873 h 6854825"/>
              <a:gd name="connsiteX3" fmla="*/ 4544448 w 8606110"/>
              <a:gd name="connsiteY3" fmla="*/ 6853873 h 6854825"/>
              <a:gd name="connsiteX4" fmla="*/ 104712 w 8606110"/>
              <a:gd name="connsiteY4" fmla="*/ 6854825 h 6854825"/>
              <a:gd name="connsiteX5" fmla="*/ 58048 w 8606110"/>
              <a:gd name="connsiteY5" fmla="*/ 6814817 h 6854825"/>
              <a:gd name="connsiteX6" fmla="*/ 28526 w 8606110"/>
              <a:gd name="connsiteY6" fmla="*/ 6536661 h 6854825"/>
              <a:gd name="connsiteX7" fmla="*/ 2813 w 8606110"/>
              <a:gd name="connsiteY7" fmla="*/ 6149910 h 6854825"/>
              <a:gd name="connsiteX8" fmla="*/ 1861 w 8606110"/>
              <a:gd name="connsiteY8" fmla="*/ 5525012 h 6854825"/>
              <a:gd name="connsiteX9" fmla="*/ 20907 w 8606110"/>
              <a:gd name="connsiteY9" fmla="*/ 5252572 h 6854825"/>
              <a:gd name="connsiteX10" fmla="*/ 59953 w 8606110"/>
              <a:gd name="connsiteY10" fmla="*/ 4938218 h 6854825"/>
              <a:gd name="connsiteX11" fmla="*/ 205658 w 8606110"/>
              <a:gd name="connsiteY11" fmla="*/ 4318083 h 6854825"/>
              <a:gd name="connsiteX12" fmla="*/ 498974 w 8606110"/>
              <a:gd name="connsiteY12" fmla="*/ 3638887 h 6854825"/>
              <a:gd name="connsiteX13" fmla="*/ 984660 w 8606110"/>
              <a:gd name="connsiteY13" fmla="*/ 2960644 h 6854825"/>
              <a:gd name="connsiteX14" fmla="*/ 1260834 w 8606110"/>
              <a:gd name="connsiteY14" fmla="*/ 2682489 h 6854825"/>
              <a:gd name="connsiteX15" fmla="*/ 1631288 w 8606110"/>
              <a:gd name="connsiteY15" fmla="*/ 2367182 h 6854825"/>
              <a:gd name="connsiteX16" fmla="*/ 2301724 w 8606110"/>
              <a:gd name="connsiteY16" fmla="*/ 1893746 h 6854825"/>
              <a:gd name="connsiteX17" fmla="*/ 3195005 w 8606110"/>
              <a:gd name="connsiteY17" fmla="*/ 1309809 h 6854825"/>
              <a:gd name="connsiteX18" fmla="*/ 3899725 w 8606110"/>
              <a:gd name="connsiteY18" fmla="*/ 760166 h 6854825"/>
              <a:gd name="connsiteX19" fmla="*/ 4313986 w 8606110"/>
              <a:gd name="connsiteY19" fmla="*/ 307686 h 6854825"/>
              <a:gd name="connsiteX20" fmla="*/ 4517783 w 8606110"/>
              <a:gd name="connsiteY20" fmla="*/ 0 h 685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606110" h="6854825">
                <a:moveTo>
                  <a:pt x="4517783" y="0"/>
                </a:moveTo>
                <a:lnTo>
                  <a:pt x="8606110" y="0"/>
                </a:lnTo>
                <a:lnTo>
                  <a:pt x="8606110" y="6853873"/>
                </a:lnTo>
                <a:lnTo>
                  <a:pt x="4544448" y="6853873"/>
                </a:lnTo>
                <a:cubicBezTo>
                  <a:pt x="3064536" y="6853873"/>
                  <a:pt x="1584624" y="6853873"/>
                  <a:pt x="104712" y="6854825"/>
                </a:cubicBezTo>
                <a:cubicBezTo>
                  <a:pt x="72333" y="6854825"/>
                  <a:pt x="60905" y="6845299"/>
                  <a:pt x="58048" y="6814817"/>
                </a:cubicBezTo>
                <a:cubicBezTo>
                  <a:pt x="48525" y="6722415"/>
                  <a:pt x="35192" y="6630014"/>
                  <a:pt x="28526" y="6536661"/>
                </a:cubicBezTo>
                <a:cubicBezTo>
                  <a:pt x="18051" y="6408061"/>
                  <a:pt x="7575" y="6279462"/>
                  <a:pt x="2813" y="6149910"/>
                </a:cubicBezTo>
                <a:cubicBezTo>
                  <a:pt x="-2901" y="6023216"/>
                  <a:pt x="1861" y="5525012"/>
                  <a:pt x="1861" y="5525012"/>
                </a:cubicBezTo>
                <a:cubicBezTo>
                  <a:pt x="3766" y="5419275"/>
                  <a:pt x="12337" y="5343068"/>
                  <a:pt x="20907" y="5252572"/>
                </a:cubicBezTo>
                <a:cubicBezTo>
                  <a:pt x="29478" y="5146835"/>
                  <a:pt x="42811" y="5042050"/>
                  <a:pt x="59953" y="4938218"/>
                </a:cubicBezTo>
                <a:cubicBezTo>
                  <a:pt x="93284" y="4727696"/>
                  <a:pt x="140900" y="4520984"/>
                  <a:pt x="205658" y="4318083"/>
                </a:cubicBezTo>
                <a:cubicBezTo>
                  <a:pt x="280892" y="4081841"/>
                  <a:pt x="378029" y="3855125"/>
                  <a:pt x="498974" y="3638887"/>
                </a:cubicBezTo>
                <a:cubicBezTo>
                  <a:pt x="635157" y="3394072"/>
                  <a:pt x="798004" y="3169261"/>
                  <a:pt x="984660" y="2960644"/>
                </a:cubicBezTo>
                <a:cubicBezTo>
                  <a:pt x="1072273" y="2863480"/>
                  <a:pt x="1163697" y="2771080"/>
                  <a:pt x="1260834" y="2682489"/>
                </a:cubicBezTo>
                <a:cubicBezTo>
                  <a:pt x="1379874" y="2571988"/>
                  <a:pt x="1503676" y="2467204"/>
                  <a:pt x="1631288" y="2367182"/>
                </a:cubicBezTo>
                <a:cubicBezTo>
                  <a:pt x="1847466" y="2199527"/>
                  <a:pt x="2073166" y="2044255"/>
                  <a:pt x="2301724" y="1893746"/>
                </a:cubicBezTo>
                <a:cubicBezTo>
                  <a:pt x="2598850" y="1697512"/>
                  <a:pt x="2901689" y="1510805"/>
                  <a:pt x="3195005" y="1309809"/>
                </a:cubicBezTo>
                <a:cubicBezTo>
                  <a:pt x="3441657" y="1140248"/>
                  <a:pt x="3680690" y="963067"/>
                  <a:pt x="3899725" y="760166"/>
                </a:cubicBezTo>
                <a:cubicBezTo>
                  <a:pt x="4050192" y="621088"/>
                  <a:pt x="4191136" y="472484"/>
                  <a:pt x="4313986" y="307686"/>
                </a:cubicBezTo>
                <a:cubicBezTo>
                  <a:pt x="4387315" y="208617"/>
                  <a:pt x="4456835" y="106690"/>
                  <a:pt x="451778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270000" indent="-270000" algn="r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/>
            </a:lvl1pPr>
          </a:lstStyle>
          <a:p>
            <a:r>
              <a:rPr lang="nl-NL" dirty="0"/>
              <a:t>[Afbeelding]</a:t>
            </a:r>
          </a:p>
        </p:txBody>
      </p:sp>
      <p:sp>
        <p:nvSpPr>
          <p:cNvPr id="2" name="Titel 1"/>
          <p:cNvSpPr>
            <a:spLocks noGrp="1" noSelect="1"/>
          </p:cNvSpPr>
          <p:nvPr>
            <p:ph type="ctrTitle" hasCustomPrompt="1"/>
          </p:nvPr>
        </p:nvSpPr>
        <p:spPr bwMode="gray">
          <a:xfrm>
            <a:off x="431649" y="631576"/>
            <a:ext cx="5040560" cy="2082316"/>
          </a:xfrm>
        </p:spPr>
        <p:txBody>
          <a:bodyPr anchor="t" anchorCtr="0"/>
          <a:lstStyle>
            <a:lvl1pPr algn="l">
              <a:defRPr/>
            </a:lvl1pPr>
          </a:lstStyle>
          <a:p>
            <a:r>
              <a:rPr lang="nl-NL" noProof="1"/>
              <a:t>[Titel</a:t>
            </a:r>
            <a:br>
              <a:rPr lang="nl-NL" noProof="1"/>
            </a:br>
            <a:r>
              <a:rPr lang="nl-NL" noProof="1"/>
              <a:t>Max.</a:t>
            </a:r>
            <a:br>
              <a:rPr lang="nl-NL" noProof="1"/>
            </a:br>
            <a:r>
              <a:rPr lang="nl-NL" noProof="1"/>
              <a:t>Drie regels]</a:t>
            </a:r>
          </a:p>
        </p:txBody>
      </p:sp>
      <p:sp>
        <p:nvSpPr>
          <p:cNvPr id="3" name="Ondertitel 2"/>
          <p:cNvSpPr>
            <a:spLocks noGrp="1" noSelect="1"/>
          </p:cNvSpPr>
          <p:nvPr>
            <p:ph type="subTitle" idx="1" hasCustomPrompt="1"/>
          </p:nvPr>
        </p:nvSpPr>
        <p:spPr bwMode="gray">
          <a:xfrm>
            <a:off x="455095" y="3056275"/>
            <a:ext cx="3624681" cy="384448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/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noProof="1"/>
              <a:t>[Subtitel]</a:t>
            </a:r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20714382-924D-43F8-8837-F624EDF706FB}"/>
              </a:ext>
            </a:extLst>
          </p:cNvPr>
          <p:cNvSpPr>
            <a:spLocks noGrp="1" noSelect="1"/>
          </p:cNvSpPr>
          <p:nvPr>
            <p:ph type="dt" sz="half" idx="14"/>
          </p:nvPr>
        </p:nvSpPr>
        <p:spPr>
          <a:xfrm>
            <a:off x="455095" y="3501008"/>
            <a:ext cx="3468942" cy="384448"/>
          </a:xfrm>
        </p:spPr>
        <p:txBody>
          <a:bodyPr/>
          <a:lstStyle>
            <a:lvl1pPr algn="l">
              <a:defRPr sz="2000"/>
            </a:lvl1pPr>
          </a:lstStyle>
          <a:p>
            <a:fld id="{AAA2ECB5-542D-495B-A1C8-D92A587E2350}" type="datetime4">
              <a:rPr lang="nl-NL" noProof="1" smtClean="0"/>
              <a:t>16 mei 2022</a:t>
            </a:fld>
            <a:endParaRPr lang="nl-NL" noProof="1"/>
          </a:p>
        </p:txBody>
      </p:sp>
      <p:grpSp>
        <p:nvGrpSpPr>
          <p:cNvPr id="18" name="Groep 17">
            <a:extLst>
              <a:ext uri="{FF2B5EF4-FFF2-40B4-BE49-F238E27FC236}">
                <a16:creationId xmlns:a16="http://schemas.microsoft.com/office/drawing/2014/main" id="{74621BF0-D048-423F-A8CD-812DBB570C26}"/>
              </a:ext>
            </a:extLst>
          </p:cNvPr>
          <p:cNvGrpSpPr>
            <a:grpSpLocks noSelect="1" noChangeAspect="1"/>
          </p:cNvGrpSpPr>
          <p:nvPr userDrawn="1"/>
        </p:nvGrpSpPr>
        <p:grpSpPr>
          <a:xfrm>
            <a:off x="8136" y="5337212"/>
            <a:ext cx="3027524" cy="1453899"/>
            <a:chOff x="0" y="5241600"/>
            <a:chExt cx="3363914" cy="1615443"/>
          </a:xfrm>
        </p:grpSpPr>
        <p:pic>
          <p:nvPicPr>
            <p:cNvPr id="19" name="Afbeelding 18">
              <a:extLst>
                <a:ext uri="{FF2B5EF4-FFF2-40B4-BE49-F238E27FC236}">
                  <a16:creationId xmlns:a16="http://schemas.microsoft.com/office/drawing/2014/main" id="{9F5C49AB-42C3-484B-9C24-464E6E7A92EA}"/>
                </a:ext>
              </a:extLst>
            </p:cNvPr>
            <p:cNvPicPr>
              <a:picLocks noSelect="1"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5241600"/>
              <a:ext cx="1444755" cy="1615443"/>
            </a:xfrm>
            <a:prstGeom prst="rect">
              <a:avLst/>
            </a:prstGeom>
          </p:spPr>
        </p:pic>
        <p:grpSp>
          <p:nvGrpSpPr>
            <p:cNvPr id="20" name="Groep 19">
              <a:extLst>
                <a:ext uri="{FF2B5EF4-FFF2-40B4-BE49-F238E27FC236}">
                  <a16:creationId xmlns:a16="http://schemas.microsoft.com/office/drawing/2014/main" id="{D6108BA6-A262-44AE-9673-F1BDC25B46AC}"/>
                </a:ext>
              </a:extLst>
            </p:cNvPr>
            <p:cNvGrpSpPr>
              <a:grpSpLocks noSelect="1"/>
            </p:cNvGrpSpPr>
            <p:nvPr userDrawn="1"/>
          </p:nvGrpSpPr>
          <p:grpSpPr>
            <a:xfrm>
              <a:off x="608013" y="5445125"/>
              <a:ext cx="2755901" cy="887413"/>
              <a:chOff x="608013" y="5445125"/>
              <a:chExt cx="2755901" cy="887413"/>
            </a:xfrm>
          </p:grpSpPr>
          <p:sp>
            <p:nvSpPr>
              <p:cNvPr id="21" name="Freeform 12">
                <a:extLst>
                  <a:ext uri="{FF2B5EF4-FFF2-40B4-BE49-F238E27FC236}">
                    <a16:creationId xmlns:a16="http://schemas.microsoft.com/office/drawing/2014/main" id="{2AA35550-AB0C-4549-8967-36444E38F3EA}"/>
                  </a:ext>
                </a:extLst>
              </p:cNvPr>
              <p:cNvSpPr>
                <a:spLocks noSelect="1" noEditPoints="1"/>
              </p:cNvSpPr>
              <p:nvPr userDrawn="1"/>
            </p:nvSpPr>
            <p:spPr bwMode="auto">
              <a:xfrm>
                <a:off x="608013" y="6191250"/>
                <a:ext cx="2751138" cy="141288"/>
              </a:xfrm>
              <a:custGeom>
                <a:avLst/>
                <a:gdLst>
                  <a:gd name="T0" fmla="*/ 54 w 2889"/>
                  <a:gd name="T1" fmla="*/ 82 h 148"/>
                  <a:gd name="T2" fmla="*/ 0 w 2889"/>
                  <a:gd name="T3" fmla="*/ 4 h 148"/>
                  <a:gd name="T4" fmla="*/ 118 w 2889"/>
                  <a:gd name="T5" fmla="*/ 4 h 148"/>
                  <a:gd name="T6" fmla="*/ 136 w 2889"/>
                  <a:gd name="T7" fmla="*/ 74 h 148"/>
                  <a:gd name="T8" fmla="*/ 198 w 2889"/>
                  <a:gd name="T9" fmla="*/ 24 h 148"/>
                  <a:gd name="T10" fmla="*/ 394 w 2889"/>
                  <a:gd name="T11" fmla="*/ 111 h 148"/>
                  <a:gd name="T12" fmla="*/ 323 w 2889"/>
                  <a:gd name="T13" fmla="*/ 144 h 148"/>
                  <a:gd name="T14" fmla="*/ 418 w 2889"/>
                  <a:gd name="T15" fmla="*/ 4 h 148"/>
                  <a:gd name="T16" fmla="*/ 488 w 2889"/>
                  <a:gd name="T17" fmla="*/ 144 h 148"/>
                  <a:gd name="T18" fmla="*/ 627 w 2889"/>
                  <a:gd name="T19" fmla="*/ 111 h 148"/>
                  <a:gd name="T20" fmla="*/ 556 w 2889"/>
                  <a:gd name="T21" fmla="*/ 144 h 148"/>
                  <a:gd name="T22" fmla="*/ 651 w 2889"/>
                  <a:gd name="T23" fmla="*/ 4 h 148"/>
                  <a:gd name="T24" fmla="*/ 780 w 2889"/>
                  <a:gd name="T25" fmla="*/ 4 h 148"/>
                  <a:gd name="T26" fmla="*/ 693 w 2889"/>
                  <a:gd name="T27" fmla="*/ 144 h 148"/>
                  <a:gd name="T28" fmla="*/ 782 w 2889"/>
                  <a:gd name="T29" fmla="*/ 144 h 148"/>
                  <a:gd name="T30" fmla="*/ 869 w 2889"/>
                  <a:gd name="T31" fmla="*/ 4 h 148"/>
                  <a:gd name="T32" fmla="*/ 929 w 2889"/>
                  <a:gd name="T33" fmla="*/ 119 h 148"/>
                  <a:gd name="T34" fmla="*/ 959 w 2889"/>
                  <a:gd name="T35" fmla="*/ 144 h 148"/>
                  <a:gd name="T36" fmla="*/ 959 w 2889"/>
                  <a:gd name="T37" fmla="*/ 4 h 148"/>
                  <a:gd name="T38" fmla="*/ 1016 w 2889"/>
                  <a:gd name="T39" fmla="*/ 119 h 148"/>
                  <a:gd name="T40" fmla="*/ 1083 w 2889"/>
                  <a:gd name="T41" fmla="*/ 4 h 148"/>
                  <a:gd name="T42" fmla="*/ 1210 w 2889"/>
                  <a:gd name="T43" fmla="*/ 4 h 148"/>
                  <a:gd name="T44" fmla="*/ 1123 w 2889"/>
                  <a:gd name="T45" fmla="*/ 144 h 148"/>
                  <a:gd name="T46" fmla="*/ 1212 w 2889"/>
                  <a:gd name="T47" fmla="*/ 144 h 148"/>
                  <a:gd name="T48" fmla="*/ 1299 w 2889"/>
                  <a:gd name="T49" fmla="*/ 83 h 148"/>
                  <a:gd name="T50" fmla="*/ 1299 w 2889"/>
                  <a:gd name="T51" fmla="*/ 27 h 148"/>
                  <a:gd name="T52" fmla="*/ 1272 w 2889"/>
                  <a:gd name="T53" fmla="*/ 144 h 148"/>
                  <a:gd name="T54" fmla="*/ 1299 w 2889"/>
                  <a:gd name="T55" fmla="*/ 83 h 148"/>
                  <a:gd name="T56" fmla="*/ 1546 w 2889"/>
                  <a:gd name="T57" fmla="*/ 116 h 148"/>
                  <a:gd name="T58" fmla="*/ 1501 w 2889"/>
                  <a:gd name="T59" fmla="*/ 4 h 148"/>
                  <a:gd name="T60" fmla="*/ 1494 w 2889"/>
                  <a:gd name="T61" fmla="*/ 94 h 148"/>
                  <a:gd name="T62" fmla="*/ 1632 w 2889"/>
                  <a:gd name="T63" fmla="*/ 73 h 148"/>
                  <a:gd name="T64" fmla="*/ 1662 w 2889"/>
                  <a:gd name="T65" fmla="*/ 148 h 148"/>
                  <a:gd name="T66" fmla="*/ 1692 w 2889"/>
                  <a:gd name="T67" fmla="*/ 73 h 148"/>
                  <a:gd name="T68" fmla="*/ 1824 w 2889"/>
                  <a:gd name="T69" fmla="*/ 97 h 148"/>
                  <a:gd name="T70" fmla="*/ 1760 w 2889"/>
                  <a:gd name="T71" fmla="*/ 144 h 148"/>
                  <a:gd name="T72" fmla="*/ 1850 w 2889"/>
                  <a:gd name="T73" fmla="*/ 93 h 148"/>
                  <a:gd name="T74" fmla="*/ 1787 w 2889"/>
                  <a:gd name="T75" fmla="*/ 74 h 148"/>
                  <a:gd name="T76" fmla="*/ 1912 w 2889"/>
                  <a:gd name="T77" fmla="*/ 144 h 148"/>
                  <a:gd name="T78" fmla="*/ 1912 w 2889"/>
                  <a:gd name="T79" fmla="*/ 4 h 148"/>
                  <a:gd name="T80" fmla="*/ 2062 w 2889"/>
                  <a:gd name="T81" fmla="*/ 44 h 148"/>
                  <a:gd name="T82" fmla="*/ 2064 w 2889"/>
                  <a:gd name="T83" fmla="*/ 106 h 148"/>
                  <a:gd name="T84" fmla="*/ 2033 w 2889"/>
                  <a:gd name="T85" fmla="*/ 148 h 148"/>
                  <a:gd name="T86" fmla="*/ 2272 w 2889"/>
                  <a:gd name="T87" fmla="*/ 49 h 148"/>
                  <a:gd name="T88" fmla="*/ 2241 w 2889"/>
                  <a:gd name="T89" fmla="*/ 148 h 148"/>
                  <a:gd name="T90" fmla="*/ 2246 w 2889"/>
                  <a:gd name="T91" fmla="*/ 92 h 148"/>
                  <a:gd name="T92" fmla="*/ 2207 w 2889"/>
                  <a:gd name="T93" fmla="*/ 74 h 148"/>
                  <a:gd name="T94" fmla="*/ 2423 w 2889"/>
                  <a:gd name="T95" fmla="*/ 144 h 148"/>
                  <a:gd name="T96" fmla="*/ 2363 w 2889"/>
                  <a:gd name="T97" fmla="*/ 144 h 148"/>
                  <a:gd name="T98" fmla="*/ 2451 w 2889"/>
                  <a:gd name="T99" fmla="*/ 51 h 148"/>
                  <a:gd name="T100" fmla="*/ 2363 w 2889"/>
                  <a:gd name="T101" fmla="*/ 27 h 148"/>
                  <a:gd name="T102" fmla="*/ 2606 w 2889"/>
                  <a:gd name="T103" fmla="*/ 74 h 148"/>
                  <a:gd name="T104" fmla="*/ 2606 w 2889"/>
                  <a:gd name="T105" fmla="*/ 74 h 148"/>
                  <a:gd name="T106" fmla="*/ 2543 w 2889"/>
                  <a:gd name="T107" fmla="*/ 124 h 148"/>
                  <a:gd name="T108" fmla="*/ 2729 w 2889"/>
                  <a:gd name="T109" fmla="*/ 61 h 148"/>
                  <a:gd name="T110" fmla="*/ 2740 w 2889"/>
                  <a:gd name="T111" fmla="*/ 4 h 148"/>
                  <a:gd name="T112" fmla="*/ 2741 w 2889"/>
                  <a:gd name="T113" fmla="*/ 121 h 148"/>
                  <a:gd name="T114" fmla="*/ 2822 w 2889"/>
                  <a:gd name="T115" fmla="*/ 100 h 148"/>
                  <a:gd name="T116" fmla="*/ 2774 w 2889"/>
                  <a:gd name="T117" fmla="*/ 4 h 148"/>
                  <a:gd name="T118" fmla="*/ 2826 w 2889"/>
                  <a:gd name="T119" fmla="*/ 26 h 148"/>
                  <a:gd name="T120" fmla="*/ 2861 w 2889"/>
                  <a:gd name="T121" fmla="*/ 52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889" h="148">
                    <a:moveTo>
                      <a:pt x="71" y="61"/>
                    </a:moveTo>
                    <a:cubicBezTo>
                      <a:pt x="119" y="144"/>
                      <a:pt x="119" y="144"/>
                      <a:pt x="119" y="144"/>
                    </a:cubicBezTo>
                    <a:cubicBezTo>
                      <a:pt x="89" y="144"/>
                      <a:pt x="89" y="144"/>
                      <a:pt x="89" y="144"/>
                    </a:cubicBezTo>
                    <a:cubicBezTo>
                      <a:pt x="54" y="82"/>
                      <a:pt x="54" y="82"/>
                      <a:pt x="54" y="82"/>
                    </a:cubicBezTo>
                    <a:cubicBezTo>
                      <a:pt x="27" y="115"/>
                      <a:pt x="27" y="115"/>
                      <a:pt x="27" y="115"/>
                    </a:cubicBezTo>
                    <a:cubicBezTo>
                      <a:pt x="27" y="144"/>
                      <a:pt x="27" y="144"/>
                      <a:pt x="27" y="144"/>
                    </a:cubicBezTo>
                    <a:cubicBezTo>
                      <a:pt x="0" y="144"/>
                      <a:pt x="0" y="144"/>
                      <a:pt x="0" y="14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7" y="4"/>
                      <a:pt x="27" y="4"/>
                      <a:pt x="27" y="4"/>
                    </a:cubicBezTo>
                    <a:cubicBezTo>
                      <a:pt x="27" y="80"/>
                      <a:pt x="27" y="80"/>
                      <a:pt x="27" y="80"/>
                    </a:cubicBezTo>
                    <a:cubicBezTo>
                      <a:pt x="87" y="4"/>
                      <a:pt x="87" y="4"/>
                      <a:pt x="87" y="4"/>
                    </a:cubicBezTo>
                    <a:cubicBezTo>
                      <a:pt x="118" y="4"/>
                      <a:pt x="118" y="4"/>
                      <a:pt x="118" y="4"/>
                    </a:cubicBezTo>
                    <a:lnTo>
                      <a:pt x="71" y="61"/>
                    </a:lnTo>
                    <a:close/>
                    <a:moveTo>
                      <a:pt x="261" y="74"/>
                    </a:moveTo>
                    <a:cubicBezTo>
                      <a:pt x="261" y="125"/>
                      <a:pt x="243" y="148"/>
                      <a:pt x="198" y="148"/>
                    </a:cubicBezTo>
                    <a:cubicBezTo>
                      <a:pt x="155" y="148"/>
                      <a:pt x="136" y="125"/>
                      <a:pt x="136" y="74"/>
                    </a:cubicBezTo>
                    <a:cubicBezTo>
                      <a:pt x="136" y="23"/>
                      <a:pt x="155" y="0"/>
                      <a:pt x="198" y="0"/>
                    </a:cubicBezTo>
                    <a:cubicBezTo>
                      <a:pt x="243" y="0"/>
                      <a:pt x="261" y="23"/>
                      <a:pt x="261" y="74"/>
                    </a:cubicBezTo>
                    <a:close/>
                    <a:moveTo>
                      <a:pt x="233" y="74"/>
                    </a:moveTo>
                    <a:cubicBezTo>
                      <a:pt x="233" y="38"/>
                      <a:pt x="223" y="24"/>
                      <a:pt x="198" y="24"/>
                    </a:cubicBezTo>
                    <a:cubicBezTo>
                      <a:pt x="174" y="24"/>
                      <a:pt x="164" y="38"/>
                      <a:pt x="164" y="74"/>
                    </a:cubicBezTo>
                    <a:cubicBezTo>
                      <a:pt x="164" y="110"/>
                      <a:pt x="174" y="124"/>
                      <a:pt x="198" y="124"/>
                    </a:cubicBezTo>
                    <a:cubicBezTo>
                      <a:pt x="223" y="124"/>
                      <a:pt x="233" y="110"/>
                      <a:pt x="233" y="74"/>
                    </a:cubicBezTo>
                    <a:close/>
                    <a:moveTo>
                      <a:pt x="394" y="111"/>
                    </a:moveTo>
                    <a:cubicBezTo>
                      <a:pt x="329" y="4"/>
                      <a:pt x="329" y="4"/>
                      <a:pt x="329" y="4"/>
                    </a:cubicBezTo>
                    <a:cubicBezTo>
                      <a:pt x="298" y="4"/>
                      <a:pt x="298" y="4"/>
                      <a:pt x="298" y="4"/>
                    </a:cubicBezTo>
                    <a:cubicBezTo>
                      <a:pt x="298" y="144"/>
                      <a:pt x="298" y="144"/>
                      <a:pt x="298" y="144"/>
                    </a:cubicBezTo>
                    <a:cubicBezTo>
                      <a:pt x="323" y="144"/>
                      <a:pt x="323" y="144"/>
                      <a:pt x="323" y="144"/>
                    </a:cubicBezTo>
                    <a:cubicBezTo>
                      <a:pt x="322" y="35"/>
                      <a:pt x="322" y="35"/>
                      <a:pt x="322" y="35"/>
                    </a:cubicBezTo>
                    <a:cubicBezTo>
                      <a:pt x="387" y="144"/>
                      <a:pt x="387" y="144"/>
                      <a:pt x="387" y="144"/>
                    </a:cubicBezTo>
                    <a:cubicBezTo>
                      <a:pt x="418" y="144"/>
                      <a:pt x="418" y="144"/>
                      <a:pt x="418" y="144"/>
                    </a:cubicBezTo>
                    <a:cubicBezTo>
                      <a:pt x="418" y="4"/>
                      <a:pt x="418" y="4"/>
                      <a:pt x="418" y="4"/>
                    </a:cubicBezTo>
                    <a:cubicBezTo>
                      <a:pt x="392" y="4"/>
                      <a:pt x="392" y="4"/>
                      <a:pt x="392" y="4"/>
                    </a:cubicBezTo>
                    <a:lnTo>
                      <a:pt x="394" y="111"/>
                    </a:lnTo>
                    <a:close/>
                    <a:moveTo>
                      <a:pt x="461" y="144"/>
                    </a:moveTo>
                    <a:cubicBezTo>
                      <a:pt x="488" y="144"/>
                      <a:pt x="488" y="144"/>
                      <a:pt x="488" y="144"/>
                    </a:cubicBezTo>
                    <a:cubicBezTo>
                      <a:pt x="488" y="4"/>
                      <a:pt x="488" y="4"/>
                      <a:pt x="488" y="4"/>
                    </a:cubicBezTo>
                    <a:cubicBezTo>
                      <a:pt x="461" y="4"/>
                      <a:pt x="461" y="4"/>
                      <a:pt x="461" y="4"/>
                    </a:cubicBezTo>
                    <a:lnTo>
                      <a:pt x="461" y="144"/>
                    </a:lnTo>
                    <a:close/>
                    <a:moveTo>
                      <a:pt x="627" y="111"/>
                    </a:moveTo>
                    <a:cubicBezTo>
                      <a:pt x="562" y="4"/>
                      <a:pt x="562" y="4"/>
                      <a:pt x="562" y="4"/>
                    </a:cubicBezTo>
                    <a:cubicBezTo>
                      <a:pt x="531" y="4"/>
                      <a:pt x="531" y="4"/>
                      <a:pt x="531" y="4"/>
                    </a:cubicBezTo>
                    <a:cubicBezTo>
                      <a:pt x="530" y="144"/>
                      <a:pt x="530" y="144"/>
                      <a:pt x="530" y="144"/>
                    </a:cubicBezTo>
                    <a:cubicBezTo>
                      <a:pt x="556" y="144"/>
                      <a:pt x="556" y="144"/>
                      <a:pt x="556" y="144"/>
                    </a:cubicBezTo>
                    <a:cubicBezTo>
                      <a:pt x="555" y="35"/>
                      <a:pt x="555" y="35"/>
                      <a:pt x="555" y="35"/>
                    </a:cubicBezTo>
                    <a:cubicBezTo>
                      <a:pt x="620" y="144"/>
                      <a:pt x="620" y="144"/>
                      <a:pt x="620" y="144"/>
                    </a:cubicBezTo>
                    <a:cubicBezTo>
                      <a:pt x="651" y="144"/>
                      <a:pt x="651" y="144"/>
                      <a:pt x="651" y="144"/>
                    </a:cubicBezTo>
                    <a:cubicBezTo>
                      <a:pt x="651" y="4"/>
                      <a:pt x="651" y="4"/>
                      <a:pt x="651" y="4"/>
                    </a:cubicBezTo>
                    <a:cubicBezTo>
                      <a:pt x="625" y="4"/>
                      <a:pt x="625" y="4"/>
                      <a:pt x="625" y="4"/>
                    </a:cubicBezTo>
                    <a:lnTo>
                      <a:pt x="627" y="111"/>
                    </a:lnTo>
                    <a:close/>
                    <a:moveTo>
                      <a:pt x="811" y="4"/>
                    </a:moveTo>
                    <a:cubicBezTo>
                      <a:pt x="780" y="4"/>
                      <a:pt x="780" y="4"/>
                      <a:pt x="780" y="4"/>
                    </a:cubicBezTo>
                    <a:cubicBezTo>
                      <a:pt x="720" y="80"/>
                      <a:pt x="720" y="80"/>
                      <a:pt x="720" y="80"/>
                    </a:cubicBezTo>
                    <a:cubicBezTo>
                      <a:pt x="720" y="4"/>
                      <a:pt x="720" y="4"/>
                      <a:pt x="720" y="4"/>
                    </a:cubicBezTo>
                    <a:cubicBezTo>
                      <a:pt x="693" y="4"/>
                      <a:pt x="693" y="4"/>
                      <a:pt x="693" y="4"/>
                    </a:cubicBezTo>
                    <a:cubicBezTo>
                      <a:pt x="693" y="144"/>
                      <a:pt x="693" y="144"/>
                      <a:pt x="693" y="144"/>
                    </a:cubicBezTo>
                    <a:cubicBezTo>
                      <a:pt x="720" y="144"/>
                      <a:pt x="720" y="144"/>
                      <a:pt x="720" y="144"/>
                    </a:cubicBezTo>
                    <a:cubicBezTo>
                      <a:pt x="720" y="115"/>
                      <a:pt x="720" y="115"/>
                      <a:pt x="720" y="115"/>
                    </a:cubicBezTo>
                    <a:cubicBezTo>
                      <a:pt x="747" y="82"/>
                      <a:pt x="747" y="82"/>
                      <a:pt x="747" y="82"/>
                    </a:cubicBezTo>
                    <a:cubicBezTo>
                      <a:pt x="782" y="144"/>
                      <a:pt x="782" y="144"/>
                      <a:pt x="782" y="144"/>
                    </a:cubicBezTo>
                    <a:cubicBezTo>
                      <a:pt x="812" y="144"/>
                      <a:pt x="812" y="144"/>
                      <a:pt x="812" y="144"/>
                    </a:cubicBezTo>
                    <a:cubicBezTo>
                      <a:pt x="764" y="61"/>
                      <a:pt x="764" y="61"/>
                      <a:pt x="764" y="61"/>
                    </a:cubicBezTo>
                    <a:lnTo>
                      <a:pt x="811" y="4"/>
                    </a:lnTo>
                    <a:close/>
                    <a:moveTo>
                      <a:pt x="869" y="4"/>
                    </a:moveTo>
                    <a:cubicBezTo>
                      <a:pt x="842" y="4"/>
                      <a:pt x="842" y="4"/>
                      <a:pt x="842" y="4"/>
                    </a:cubicBezTo>
                    <a:cubicBezTo>
                      <a:pt x="842" y="144"/>
                      <a:pt x="842" y="144"/>
                      <a:pt x="842" y="144"/>
                    </a:cubicBezTo>
                    <a:cubicBezTo>
                      <a:pt x="929" y="144"/>
                      <a:pt x="929" y="144"/>
                      <a:pt x="929" y="144"/>
                    </a:cubicBezTo>
                    <a:cubicBezTo>
                      <a:pt x="929" y="119"/>
                      <a:pt x="929" y="119"/>
                      <a:pt x="929" y="119"/>
                    </a:cubicBezTo>
                    <a:cubicBezTo>
                      <a:pt x="869" y="119"/>
                      <a:pt x="869" y="119"/>
                      <a:pt x="869" y="119"/>
                    </a:cubicBezTo>
                    <a:lnTo>
                      <a:pt x="869" y="4"/>
                    </a:lnTo>
                    <a:close/>
                    <a:moveTo>
                      <a:pt x="959" y="110"/>
                    </a:moveTo>
                    <a:cubicBezTo>
                      <a:pt x="959" y="144"/>
                      <a:pt x="959" y="144"/>
                      <a:pt x="959" y="144"/>
                    </a:cubicBezTo>
                    <a:cubicBezTo>
                      <a:pt x="987" y="144"/>
                      <a:pt x="987" y="144"/>
                      <a:pt x="987" y="144"/>
                    </a:cubicBezTo>
                    <a:cubicBezTo>
                      <a:pt x="987" y="52"/>
                      <a:pt x="987" y="52"/>
                      <a:pt x="987" y="52"/>
                    </a:cubicBezTo>
                    <a:cubicBezTo>
                      <a:pt x="987" y="4"/>
                      <a:pt x="987" y="4"/>
                      <a:pt x="987" y="4"/>
                    </a:cubicBezTo>
                    <a:cubicBezTo>
                      <a:pt x="959" y="4"/>
                      <a:pt x="959" y="4"/>
                      <a:pt x="959" y="4"/>
                    </a:cubicBezTo>
                    <a:lnTo>
                      <a:pt x="959" y="110"/>
                    </a:lnTo>
                    <a:close/>
                    <a:moveTo>
                      <a:pt x="1056" y="85"/>
                    </a:moveTo>
                    <a:cubicBezTo>
                      <a:pt x="1056" y="112"/>
                      <a:pt x="1050" y="119"/>
                      <a:pt x="1027" y="119"/>
                    </a:cubicBezTo>
                    <a:cubicBezTo>
                      <a:pt x="1016" y="119"/>
                      <a:pt x="1016" y="119"/>
                      <a:pt x="1016" y="119"/>
                    </a:cubicBezTo>
                    <a:cubicBezTo>
                      <a:pt x="1016" y="144"/>
                      <a:pt x="1016" y="144"/>
                      <a:pt x="1016" y="144"/>
                    </a:cubicBezTo>
                    <a:cubicBezTo>
                      <a:pt x="1027" y="144"/>
                      <a:pt x="1027" y="144"/>
                      <a:pt x="1027" y="144"/>
                    </a:cubicBezTo>
                    <a:cubicBezTo>
                      <a:pt x="1078" y="144"/>
                      <a:pt x="1083" y="128"/>
                      <a:pt x="1083" y="85"/>
                    </a:cubicBezTo>
                    <a:cubicBezTo>
                      <a:pt x="1083" y="4"/>
                      <a:pt x="1083" y="4"/>
                      <a:pt x="1083" y="4"/>
                    </a:cubicBezTo>
                    <a:cubicBezTo>
                      <a:pt x="1056" y="4"/>
                      <a:pt x="1056" y="4"/>
                      <a:pt x="1056" y="4"/>
                    </a:cubicBezTo>
                    <a:lnTo>
                      <a:pt x="1056" y="85"/>
                    </a:lnTo>
                    <a:close/>
                    <a:moveTo>
                      <a:pt x="1241" y="4"/>
                    </a:moveTo>
                    <a:cubicBezTo>
                      <a:pt x="1210" y="4"/>
                      <a:pt x="1210" y="4"/>
                      <a:pt x="1210" y="4"/>
                    </a:cubicBezTo>
                    <a:cubicBezTo>
                      <a:pt x="1150" y="80"/>
                      <a:pt x="1150" y="80"/>
                      <a:pt x="1150" y="80"/>
                    </a:cubicBezTo>
                    <a:cubicBezTo>
                      <a:pt x="1150" y="4"/>
                      <a:pt x="1150" y="4"/>
                      <a:pt x="1150" y="4"/>
                    </a:cubicBezTo>
                    <a:cubicBezTo>
                      <a:pt x="1123" y="4"/>
                      <a:pt x="1123" y="4"/>
                      <a:pt x="1123" y="4"/>
                    </a:cubicBezTo>
                    <a:cubicBezTo>
                      <a:pt x="1123" y="144"/>
                      <a:pt x="1123" y="144"/>
                      <a:pt x="1123" y="144"/>
                    </a:cubicBezTo>
                    <a:cubicBezTo>
                      <a:pt x="1150" y="144"/>
                      <a:pt x="1150" y="144"/>
                      <a:pt x="1150" y="144"/>
                    </a:cubicBezTo>
                    <a:cubicBezTo>
                      <a:pt x="1150" y="115"/>
                      <a:pt x="1150" y="115"/>
                      <a:pt x="1150" y="115"/>
                    </a:cubicBezTo>
                    <a:cubicBezTo>
                      <a:pt x="1177" y="82"/>
                      <a:pt x="1177" y="82"/>
                      <a:pt x="1177" y="82"/>
                    </a:cubicBezTo>
                    <a:cubicBezTo>
                      <a:pt x="1212" y="144"/>
                      <a:pt x="1212" y="144"/>
                      <a:pt x="1212" y="144"/>
                    </a:cubicBezTo>
                    <a:cubicBezTo>
                      <a:pt x="1242" y="144"/>
                      <a:pt x="1242" y="144"/>
                      <a:pt x="1242" y="144"/>
                    </a:cubicBezTo>
                    <a:cubicBezTo>
                      <a:pt x="1194" y="61"/>
                      <a:pt x="1194" y="61"/>
                      <a:pt x="1194" y="61"/>
                    </a:cubicBezTo>
                    <a:lnTo>
                      <a:pt x="1241" y="4"/>
                    </a:lnTo>
                    <a:close/>
                    <a:moveTo>
                      <a:pt x="1299" y="83"/>
                    </a:moveTo>
                    <a:cubicBezTo>
                      <a:pt x="1359" y="83"/>
                      <a:pt x="1359" y="83"/>
                      <a:pt x="1359" y="83"/>
                    </a:cubicBezTo>
                    <a:cubicBezTo>
                      <a:pt x="1359" y="61"/>
                      <a:pt x="1359" y="61"/>
                      <a:pt x="1359" y="61"/>
                    </a:cubicBezTo>
                    <a:cubicBezTo>
                      <a:pt x="1299" y="61"/>
                      <a:pt x="1299" y="61"/>
                      <a:pt x="1299" y="61"/>
                    </a:cubicBezTo>
                    <a:cubicBezTo>
                      <a:pt x="1299" y="27"/>
                      <a:pt x="1299" y="27"/>
                      <a:pt x="1299" y="27"/>
                    </a:cubicBezTo>
                    <a:cubicBezTo>
                      <a:pt x="1369" y="27"/>
                      <a:pt x="1369" y="27"/>
                      <a:pt x="1369" y="27"/>
                    </a:cubicBezTo>
                    <a:cubicBezTo>
                      <a:pt x="1369" y="4"/>
                      <a:pt x="1369" y="4"/>
                      <a:pt x="1369" y="4"/>
                    </a:cubicBezTo>
                    <a:cubicBezTo>
                      <a:pt x="1272" y="4"/>
                      <a:pt x="1272" y="4"/>
                      <a:pt x="1272" y="4"/>
                    </a:cubicBezTo>
                    <a:cubicBezTo>
                      <a:pt x="1272" y="144"/>
                      <a:pt x="1272" y="144"/>
                      <a:pt x="1272" y="144"/>
                    </a:cubicBezTo>
                    <a:cubicBezTo>
                      <a:pt x="1370" y="144"/>
                      <a:pt x="1370" y="144"/>
                      <a:pt x="1370" y="144"/>
                    </a:cubicBezTo>
                    <a:cubicBezTo>
                      <a:pt x="1370" y="121"/>
                      <a:pt x="1370" y="121"/>
                      <a:pt x="1370" y="121"/>
                    </a:cubicBezTo>
                    <a:cubicBezTo>
                      <a:pt x="1299" y="121"/>
                      <a:pt x="1299" y="121"/>
                      <a:pt x="1299" y="121"/>
                    </a:cubicBezTo>
                    <a:lnTo>
                      <a:pt x="1299" y="83"/>
                    </a:lnTo>
                    <a:close/>
                    <a:moveTo>
                      <a:pt x="1533" y="4"/>
                    </a:moveTo>
                    <a:cubicBezTo>
                      <a:pt x="1586" y="144"/>
                      <a:pt x="1586" y="144"/>
                      <a:pt x="1586" y="144"/>
                    </a:cubicBezTo>
                    <a:cubicBezTo>
                      <a:pt x="1556" y="144"/>
                      <a:pt x="1556" y="144"/>
                      <a:pt x="1556" y="144"/>
                    </a:cubicBezTo>
                    <a:cubicBezTo>
                      <a:pt x="1546" y="116"/>
                      <a:pt x="1546" y="116"/>
                      <a:pt x="1546" y="116"/>
                    </a:cubicBezTo>
                    <a:cubicBezTo>
                      <a:pt x="1487" y="116"/>
                      <a:pt x="1487" y="116"/>
                      <a:pt x="1487" y="116"/>
                    </a:cubicBezTo>
                    <a:cubicBezTo>
                      <a:pt x="1478" y="144"/>
                      <a:pt x="1478" y="144"/>
                      <a:pt x="1478" y="144"/>
                    </a:cubicBezTo>
                    <a:cubicBezTo>
                      <a:pt x="1448" y="144"/>
                      <a:pt x="1448" y="144"/>
                      <a:pt x="1448" y="144"/>
                    </a:cubicBezTo>
                    <a:cubicBezTo>
                      <a:pt x="1501" y="4"/>
                      <a:pt x="1501" y="4"/>
                      <a:pt x="1501" y="4"/>
                    </a:cubicBezTo>
                    <a:lnTo>
                      <a:pt x="1533" y="4"/>
                    </a:lnTo>
                    <a:close/>
                    <a:moveTo>
                      <a:pt x="1539" y="94"/>
                    </a:moveTo>
                    <a:cubicBezTo>
                      <a:pt x="1517" y="28"/>
                      <a:pt x="1517" y="28"/>
                      <a:pt x="1517" y="28"/>
                    </a:cubicBezTo>
                    <a:cubicBezTo>
                      <a:pt x="1494" y="94"/>
                      <a:pt x="1494" y="94"/>
                      <a:pt x="1494" y="94"/>
                    </a:cubicBezTo>
                    <a:lnTo>
                      <a:pt x="1539" y="94"/>
                    </a:lnTo>
                    <a:close/>
                    <a:moveTo>
                      <a:pt x="1692" y="73"/>
                    </a:moveTo>
                    <a:cubicBezTo>
                      <a:pt x="1692" y="109"/>
                      <a:pt x="1686" y="123"/>
                      <a:pt x="1662" y="123"/>
                    </a:cubicBezTo>
                    <a:cubicBezTo>
                      <a:pt x="1638" y="123"/>
                      <a:pt x="1632" y="109"/>
                      <a:pt x="1632" y="73"/>
                    </a:cubicBezTo>
                    <a:cubicBezTo>
                      <a:pt x="1632" y="4"/>
                      <a:pt x="1632" y="4"/>
                      <a:pt x="1632" y="4"/>
                    </a:cubicBezTo>
                    <a:cubicBezTo>
                      <a:pt x="1605" y="4"/>
                      <a:pt x="1605" y="4"/>
                      <a:pt x="1605" y="4"/>
                    </a:cubicBezTo>
                    <a:cubicBezTo>
                      <a:pt x="1605" y="75"/>
                      <a:pt x="1605" y="75"/>
                      <a:pt x="1605" y="75"/>
                    </a:cubicBezTo>
                    <a:cubicBezTo>
                      <a:pt x="1605" y="122"/>
                      <a:pt x="1613" y="148"/>
                      <a:pt x="1662" y="148"/>
                    </a:cubicBezTo>
                    <a:cubicBezTo>
                      <a:pt x="1711" y="148"/>
                      <a:pt x="1719" y="122"/>
                      <a:pt x="1719" y="75"/>
                    </a:cubicBezTo>
                    <a:cubicBezTo>
                      <a:pt x="1719" y="4"/>
                      <a:pt x="1719" y="4"/>
                      <a:pt x="1719" y="4"/>
                    </a:cubicBezTo>
                    <a:cubicBezTo>
                      <a:pt x="1692" y="4"/>
                      <a:pt x="1692" y="4"/>
                      <a:pt x="1692" y="4"/>
                    </a:cubicBezTo>
                    <a:lnTo>
                      <a:pt x="1692" y="73"/>
                    </a:lnTo>
                    <a:close/>
                    <a:moveTo>
                      <a:pt x="1850" y="93"/>
                    </a:moveTo>
                    <a:cubicBezTo>
                      <a:pt x="1876" y="144"/>
                      <a:pt x="1876" y="144"/>
                      <a:pt x="1876" y="144"/>
                    </a:cubicBezTo>
                    <a:cubicBezTo>
                      <a:pt x="1847" y="144"/>
                      <a:pt x="1847" y="144"/>
                      <a:pt x="1847" y="144"/>
                    </a:cubicBezTo>
                    <a:cubicBezTo>
                      <a:pt x="1824" y="97"/>
                      <a:pt x="1824" y="97"/>
                      <a:pt x="1824" y="97"/>
                    </a:cubicBezTo>
                    <a:cubicBezTo>
                      <a:pt x="1821" y="97"/>
                      <a:pt x="1818" y="97"/>
                      <a:pt x="1814" y="97"/>
                    </a:cubicBezTo>
                    <a:cubicBezTo>
                      <a:pt x="1787" y="97"/>
                      <a:pt x="1787" y="97"/>
                      <a:pt x="1787" y="97"/>
                    </a:cubicBezTo>
                    <a:cubicBezTo>
                      <a:pt x="1787" y="144"/>
                      <a:pt x="1787" y="144"/>
                      <a:pt x="1787" y="144"/>
                    </a:cubicBezTo>
                    <a:cubicBezTo>
                      <a:pt x="1760" y="144"/>
                      <a:pt x="1760" y="144"/>
                      <a:pt x="1760" y="144"/>
                    </a:cubicBezTo>
                    <a:cubicBezTo>
                      <a:pt x="1760" y="4"/>
                      <a:pt x="1760" y="4"/>
                      <a:pt x="1760" y="4"/>
                    </a:cubicBezTo>
                    <a:cubicBezTo>
                      <a:pt x="1815" y="4"/>
                      <a:pt x="1815" y="4"/>
                      <a:pt x="1815" y="4"/>
                    </a:cubicBezTo>
                    <a:cubicBezTo>
                      <a:pt x="1858" y="4"/>
                      <a:pt x="1875" y="13"/>
                      <a:pt x="1875" y="51"/>
                    </a:cubicBezTo>
                    <a:cubicBezTo>
                      <a:pt x="1875" y="75"/>
                      <a:pt x="1868" y="88"/>
                      <a:pt x="1850" y="93"/>
                    </a:cubicBezTo>
                    <a:close/>
                    <a:moveTo>
                      <a:pt x="1847" y="50"/>
                    </a:moveTo>
                    <a:cubicBezTo>
                      <a:pt x="1847" y="29"/>
                      <a:pt x="1834" y="27"/>
                      <a:pt x="1812" y="27"/>
                    </a:cubicBezTo>
                    <a:cubicBezTo>
                      <a:pt x="1787" y="27"/>
                      <a:pt x="1787" y="27"/>
                      <a:pt x="1787" y="27"/>
                    </a:cubicBezTo>
                    <a:cubicBezTo>
                      <a:pt x="1787" y="74"/>
                      <a:pt x="1787" y="74"/>
                      <a:pt x="1787" y="74"/>
                    </a:cubicBezTo>
                    <a:cubicBezTo>
                      <a:pt x="1812" y="74"/>
                      <a:pt x="1812" y="74"/>
                      <a:pt x="1812" y="74"/>
                    </a:cubicBezTo>
                    <a:cubicBezTo>
                      <a:pt x="1834" y="74"/>
                      <a:pt x="1847" y="72"/>
                      <a:pt x="1847" y="50"/>
                    </a:cubicBezTo>
                    <a:close/>
                    <a:moveTo>
                      <a:pt x="1912" y="121"/>
                    </a:moveTo>
                    <a:cubicBezTo>
                      <a:pt x="1912" y="144"/>
                      <a:pt x="1912" y="144"/>
                      <a:pt x="1912" y="144"/>
                    </a:cubicBezTo>
                    <a:cubicBezTo>
                      <a:pt x="1939" y="144"/>
                      <a:pt x="1939" y="144"/>
                      <a:pt x="1939" y="144"/>
                    </a:cubicBezTo>
                    <a:cubicBezTo>
                      <a:pt x="1939" y="57"/>
                      <a:pt x="1939" y="57"/>
                      <a:pt x="1939" y="57"/>
                    </a:cubicBezTo>
                    <a:cubicBezTo>
                      <a:pt x="1939" y="4"/>
                      <a:pt x="1939" y="4"/>
                      <a:pt x="1939" y="4"/>
                    </a:cubicBezTo>
                    <a:cubicBezTo>
                      <a:pt x="1912" y="4"/>
                      <a:pt x="1912" y="4"/>
                      <a:pt x="1912" y="4"/>
                    </a:cubicBezTo>
                    <a:lnTo>
                      <a:pt x="1912" y="121"/>
                    </a:lnTo>
                    <a:close/>
                    <a:moveTo>
                      <a:pt x="2004" y="41"/>
                    </a:moveTo>
                    <a:cubicBezTo>
                      <a:pt x="2004" y="31"/>
                      <a:pt x="2011" y="23"/>
                      <a:pt x="2033" y="23"/>
                    </a:cubicBezTo>
                    <a:cubicBezTo>
                      <a:pt x="2055" y="23"/>
                      <a:pt x="2061" y="33"/>
                      <a:pt x="2062" y="44"/>
                    </a:cubicBezTo>
                    <a:cubicBezTo>
                      <a:pt x="2088" y="39"/>
                      <a:pt x="2088" y="39"/>
                      <a:pt x="2088" y="39"/>
                    </a:cubicBezTo>
                    <a:cubicBezTo>
                      <a:pt x="2085" y="14"/>
                      <a:pt x="2070" y="0"/>
                      <a:pt x="2033" y="0"/>
                    </a:cubicBezTo>
                    <a:cubicBezTo>
                      <a:pt x="1995" y="0"/>
                      <a:pt x="1978" y="16"/>
                      <a:pt x="1977" y="42"/>
                    </a:cubicBezTo>
                    <a:cubicBezTo>
                      <a:pt x="1977" y="96"/>
                      <a:pt x="2064" y="75"/>
                      <a:pt x="2064" y="106"/>
                    </a:cubicBezTo>
                    <a:cubicBezTo>
                      <a:pt x="2064" y="120"/>
                      <a:pt x="2053" y="125"/>
                      <a:pt x="2035" y="125"/>
                    </a:cubicBezTo>
                    <a:cubicBezTo>
                      <a:pt x="2015" y="125"/>
                      <a:pt x="2004" y="117"/>
                      <a:pt x="2002" y="101"/>
                    </a:cubicBezTo>
                    <a:cubicBezTo>
                      <a:pt x="1976" y="105"/>
                      <a:pt x="1976" y="105"/>
                      <a:pt x="1976" y="105"/>
                    </a:cubicBezTo>
                    <a:cubicBezTo>
                      <a:pt x="1979" y="134"/>
                      <a:pt x="1999" y="147"/>
                      <a:pt x="2033" y="148"/>
                    </a:cubicBezTo>
                    <a:cubicBezTo>
                      <a:pt x="2071" y="148"/>
                      <a:pt x="2091" y="134"/>
                      <a:pt x="2091" y="105"/>
                    </a:cubicBezTo>
                    <a:cubicBezTo>
                      <a:pt x="2091" y="51"/>
                      <a:pt x="2004" y="73"/>
                      <a:pt x="2004" y="41"/>
                    </a:cubicBezTo>
                    <a:close/>
                    <a:moveTo>
                      <a:pt x="2241" y="24"/>
                    </a:moveTo>
                    <a:cubicBezTo>
                      <a:pt x="2259" y="24"/>
                      <a:pt x="2269" y="32"/>
                      <a:pt x="2272" y="49"/>
                    </a:cubicBezTo>
                    <a:cubicBezTo>
                      <a:pt x="2298" y="46"/>
                      <a:pt x="2298" y="46"/>
                      <a:pt x="2298" y="46"/>
                    </a:cubicBezTo>
                    <a:cubicBezTo>
                      <a:pt x="2295" y="15"/>
                      <a:pt x="2277" y="0"/>
                      <a:pt x="2241" y="0"/>
                    </a:cubicBezTo>
                    <a:cubicBezTo>
                      <a:pt x="2197" y="0"/>
                      <a:pt x="2179" y="23"/>
                      <a:pt x="2179" y="74"/>
                    </a:cubicBezTo>
                    <a:cubicBezTo>
                      <a:pt x="2179" y="125"/>
                      <a:pt x="2197" y="148"/>
                      <a:pt x="2241" y="148"/>
                    </a:cubicBezTo>
                    <a:cubicBezTo>
                      <a:pt x="2281" y="147"/>
                      <a:pt x="2297" y="128"/>
                      <a:pt x="2297" y="126"/>
                    </a:cubicBezTo>
                    <a:cubicBezTo>
                      <a:pt x="2297" y="73"/>
                      <a:pt x="2297" y="73"/>
                      <a:pt x="2297" y="73"/>
                    </a:cubicBezTo>
                    <a:cubicBezTo>
                      <a:pt x="2246" y="73"/>
                      <a:pt x="2246" y="73"/>
                      <a:pt x="2246" y="73"/>
                    </a:cubicBezTo>
                    <a:cubicBezTo>
                      <a:pt x="2246" y="92"/>
                      <a:pt x="2246" y="92"/>
                      <a:pt x="2246" y="92"/>
                    </a:cubicBezTo>
                    <a:cubicBezTo>
                      <a:pt x="2272" y="92"/>
                      <a:pt x="2272" y="92"/>
                      <a:pt x="2272" y="92"/>
                    </a:cubicBezTo>
                    <a:cubicBezTo>
                      <a:pt x="2272" y="113"/>
                      <a:pt x="2272" y="113"/>
                      <a:pt x="2272" y="113"/>
                    </a:cubicBezTo>
                    <a:cubicBezTo>
                      <a:pt x="2272" y="117"/>
                      <a:pt x="2261" y="125"/>
                      <a:pt x="2242" y="125"/>
                    </a:cubicBezTo>
                    <a:cubicBezTo>
                      <a:pt x="2218" y="125"/>
                      <a:pt x="2207" y="111"/>
                      <a:pt x="2207" y="74"/>
                    </a:cubicBezTo>
                    <a:cubicBezTo>
                      <a:pt x="2207" y="38"/>
                      <a:pt x="2217" y="24"/>
                      <a:pt x="2241" y="24"/>
                    </a:cubicBezTo>
                    <a:close/>
                    <a:moveTo>
                      <a:pt x="2426" y="93"/>
                    </a:moveTo>
                    <a:cubicBezTo>
                      <a:pt x="2452" y="144"/>
                      <a:pt x="2452" y="144"/>
                      <a:pt x="2452" y="144"/>
                    </a:cubicBezTo>
                    <a:cubicBezTo>
                      <a:pt x="2423" y="144"/>
                      <a:pt x="2423" y="144"/>
                      <a:pt x="2423" y="144"/>
                    </a:cubicBezTo>
                    <a:cubicBezTo>
                      <a:pt x="2400" y="97"/>
                      <a:pt x="2400" y="97"/>
                      <a:pt x="2400" y="97"/>
                    </a:cubicBezTo>
                    <a:cubicBezTo>
                      <a:pt x="2397" y="97"/>
                      <a:pt x="2394" y="97"/>
                      <a:pt x="2390" y="97"/>
                    </a:cubicBezTo>
                    <a:cubicBezTo>
                      <a:pt x="2363" y="97"/>
                      <a:pt x="2363" y="97"/>
                      <a:pt x="2363" y="97"/>
                    </a:cubicBezTo>
                    <a:cubicBezTo>
                      <a:pt x="2363" y="144"/>
                      <a:pt x="2363" y="144"/>
                      <a:pt x="2363" y="144"/>
                    </a:cubicBezTo>
                    <a:cubicBezTo>
                      <a:pt x="2336" y="144"/>
                      <a:pt x="2336" y="144"/>
                      <a:pt x="2336" y="144"/>
                    </a:cubicBezTo>
                    <a:cubicBezTo>
                      <a:pt x="2336" y="4"/>
                      <a:pt x="2336" y="4"/>
                      <a:pt x="2336" y="4"/>
                    </a:cubicBezTo>
                    <a:cubicBezTo>
                      <a:pt x="2391" y="4"/>
                      <a:pt x="2391" y="4"/>
                      <a:pt x="2391" y="4"/>
                    </a:cubicBezTo>
                    <a:cubicBezTo>
                      <a:pt x="2434" y="4"/>
                      <a:pt x="2451" y="13"/>
                      <a:pt x="2451" y="51"/>
                    </a:cubicBezTo>
                    <a:cubicBezTo>
                      <a:pt x="2451" y="75"/>
                      <a:pt x="2444" y="88"/>
                      <a:pt x="2426" y="93"/>
                    </a:cubicBezTo>
                    <a:close/>
                    <a:moveTo>
                      <a:pt x="2423" y="50"/>
                    </a:moveTo>
                    <a:cubicBezTo>
                      <a:pt x="2423" y="29"/>
                      <a:pt x="2411" y="27"/>
                      <a:pt x="2388" y="27"/>
                    </a:cubicBezTo>
                    <a:cubicBezTo>
                      <a:pt x="2363" y="27"/>
                      <a:pt x="2363" y="27"/>
                      <a:pt x="2363" y="27"/>
                    </a:cubicBezTo>
                    <a:cubicBezTo>
                      <a:pt x="2363" y="74"/>
                      <a:pt x="2363" y="74"/>
                      <a:pt x="2363" y="74"/>
                    </a:cubicBezTo>
                    <a:cubicBezTo>
                      <a:pt x="2388" y="74"/>
                      <a:pt x="2388" y="74"/>
                      <a:pt x="2388" y="74"/>
                    </a:cubicBezTo>
                    <a:cubicBezTo>
                      <a:pt x="2411" y="74"/>
                      <a:pt x="2423" y="72"/>
                      <a:pt x="2423" y="50"/>
                    </a:cubicBezTo>
                    <a:close/>
                    <a:moveTo>
                      <a:pt x="2606" y="74"/>
                    </a:moveTo>
                    <a:cubicBezTo>
                      <a:pt x="2606" y="125"/>
                      <a:pt x="2587" y="148"/>
                      <a:pt x="2543" y="148"/>
                    </a:cubicBezTo>
                    <a:cubicBezTo>
                      <a:pt x="2499" y="148"/>
                      <a:pt x="2480" y="125"/>
                      <a:pt x="2480" y="74"/>
                    </a:cubicBezTo>
                    <a:cubicBezTo>
                      <a:pt x="2480" y="23"/>
                      <a:pt x="2499" y="0"/>
                      <a:pt x="2543" y="0"/>
                    </a:cubicBezTo>
                    <a:cubicBezTo>
                      <a:pt x="2587" y="0"/>
                      <a:pt x="2606" y="23"/>
                      <a:pt x="2606" y="74"/>
                    </a:cubicBezTo>
                    <a:close/>
                    <a:moveTo>
                      <a:pt x="2578" y="74"/>
                    </a:moveTo>
                    <a:cubicBezTo>
                      <a:pt x="2578" y="38"/>
                      <a:pt x="2568" y="24"/>
                      <a:pt x="2543" y="24"/>
                    </a:cubicBezTo>
                    <a:cubicBezTo>
                      <a:pt x="2519" y="24"/>
                      <a:pt x="2508" y="38"/>
                      <a:pt x="2508" y="74"/>
                    </a:cubicBezTo>
                    <a:cubicBezTo>
                      <a:pt x="2508" y="110"/>
                      <a:pt x="2519" y="124"/>
                      <a:pt x="2543" y="124"/>
                    </a:cubicBezTo>
                    <a:cubicBezTo>
                      <a:pt x="2568" y="124"/>
                      <a:pt x="2578" y="110"/>
                      <a:pt x="2578" y="74"/>
                    </a:cubicBezTo>
                    <a:close/>
                    <a:moveTo>
                      <a:pt x="2669" y="83"/>
                    </a:moveTo>
                    <a:cubicBezTo>
                      <a:pt x="2729" y="83"/>
                      <a:pt x="2729" y="83"/>
                      <a:pt x="2729" y="83"/>
                    </a:cubicBezTo>
                    <a:cubicBezTo>
                      <a:pt x="2729" y="61"/>
                      <a:pt x="2729" y="61"/>
                      <a:pt x="2729" y="61"/>
                    </a:cubicBezTo>
                    <a:cubicBezTo>
                      <a:pt x="2669" y="61"/>
                      <a:pt x="2669" y="61"/>
                      <a:pt x="2669" y="61"/>
                    </a:cubicBezTo>
                    <a:cubicBezTo>
                      <a:pt x="2669" y="27"/>
                      <a:pt x="2669" y="27"/>
                      <a:pt x="2669" y="27"/>
                    </a:cubicBezTo>
                    <a:cubicBezTo>
                      <a:pt x="2740" y="27"/>
                      <a:pt x="2740" y="27"/>
                      <a:pt x="2740" y="27"/>
                    </a:cubicBezTo>
                    <a:cubicBezTo>
                      <a:pt x="2740" y="4"/>
                      <a:pt x="2740" y="4"/>
                      <a:pt x="2740" y="4"/>
                    </a:cubicBezTo>
                    <a:cubicBezTo>
                      <a:pt x="2642" y="4"/>
                      <a:pt x="2642" y="4"/>
                      <a:pt x="2642" y="4"/>
                    </a:cubicBezTo>
                    <a:cubicBezTo>
                      <a:pt x="2642" y="144"/>
                      <a:pt x="2642" y="144"/>
                      <a:pt x="2642" y="144"/>
                    </a:cubicBezTo>
                    <a:cubicBezTo>
                      <a:pt x="2741" y="144"/>
                      <a:pt x="2741" y="144"/>
                      <a:pt x="2741" y="144"/>
                    </a:cubicBezTo>
                    <a:cubicBezTo>
                      <a:pt x="2741" y="121"/>
                      <a:pt x="2741" y="121"/>
                      <a:pt x="2741" y="121"/>
                    </a:cubicBezTo>
                    <a:cubicBezTo>
                      <a:pt x="2669" y="121"/>
                      <a:pt x="2669" y="121"/>
                      <a:pt x="2669" y="121"/>
                    </a:cubicBezTo>
                    <a:lnTo>
                      <a:pt x="2669" y="83"/>
                    </a:lnTo>
                    <a:close/>
                    <a:moveTo>
                      <a:pt x="2889" y="52"/>
                    </a:moveTo>
                    <a:cubicBezTo>
                      <a:pt x="2889" y="90"/>
                      <a:pt x="2871" y="100"/>
                      <a:pt x="2822" y="100"/>
                    </a:cubicBezTo>
                    <a:cubicBezTo>
                      <a:pt x="2801" y="100"/>
                      <a:pt x="2801" y="100"/>
                      <a:pt x="2801" y="100"/>
                    </a:cubicBezTo>
                    <a:cubicBezTo>
                      <a:pt x="2801" y="144"/>
                      <a:pt x="2801" y="144"/>
                      <a:pt x="2801" y="144"/>
                    </a:cubicBezTo>
                    <a:cubicBezTo>
                      <a:pt x="2774" y="144"/>
                      <a:pt x="2774" y="144"/>
                      <a:pt x="2774" y="144"/>
                    </a:cubicBezTo>
                    <a:cubicBezTo>
                      <a:pt x="2774" y="4"/>
                      <a:pt x="2774" y="4"/>
                      <a:pt x="2774" y="4"/>
                    </a:cubicBezTo>
                    <a:cubicBezTo>
                      <a:pt x="2822" y="4"/>
                      <a:pt x="2822" y="4"/>
                      <a:pt x="2822" y="4"/>
                    </a:cubicBezTo>
                    <a:cubicBezTo>
                      <a:pt x="2871" y="4"/>
                      <a:pt x="2889" y="14"/>
                      <a:pt x="2889" y="52"/>
                    </a:cubicBezTo>
                    <a:close/>
                    <a:moveTo>
                      <a:pt x="2861" y="52"/>
                    </a:moveTo>
                    <a:cubicBezTo>
                      <a:pt x="2861" y="29"/>
                      <a:pt x="2848" y="26"/>
                      <a:pt x="2826" y="26"/>
                    </a:cubicBezTo>
                    <a:cubicBezTo>
                      <a:pt x="2801" y="26"/>
                      <a:pt x="2801" y="26"/>
                      <a:pt x="2801" y="26"/>
                    </a:cubicBezTo>
                    <a:cubicBezTo>
                      <a:pt x="2801" y="78"/>
                      <a:pt x="2801" y="78"/>
                      <a:pt x="2801" y="78"/>
                    </a:cubicBezTo>
                    <a:cubicBezTo>
                      <a:pt x="2826" y="78"/>
                      <a:pt x="2826" y="78"/>
                      <a:pt x="2826" y="78"/>
                    </a:cubicBezTo>
                    <a:cubicBezTo>
                      <a:pt x="2848" y="78"/>
                      <a:pt x="2861" y="75"/>
                      <a:pt x="2861" y="52"/>
                    </a:cubicBezTo>
                    <a:close/>
                  </a:path>
                </a:pathLst>
              </a:custGeom>
              <a:solidFill>
                <a:srgbClr val="0099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22" name="Freeform 13">
                <a:extLst>
                  <a:ext uri="{FF2B5EF4-FFF2-40B4-BE49-F238E27FC236}">
                    <a16:creationId xmlns:a16="http://schemas.microsoft.com/office/drawing/2014/main" id="{1D34559C-41E6-498B-A33A-0F24B2C9FA6A}"/>
                  </a:ext>
                </a:extLst>
              </p:cNvPr>
              <p:cNvSpPr>
                <a:spLocks noSelect="1" noEditPoints="1"/>
              </p:cNvSpPr>
              <p:nvPr userDrawn="1"/>
            </p:nvSpPr>
            <p:spPr bwMode="auto">
              <a:xfrm>
                <a:off x="1193801" y="5445125"/>
                <a:ext cx="2170113" cy="600075"/>
              </a:xfrm>
              <a:custGeom>
                <a:avLst/>
                <a:gdLst>
                  <a:gd name="T0" fmla="*/ 1559 w 2279"/>
                  <a:gd name="T1" fmla="*/ 192 h 631"/>
                  <a:gd name="T2" fmla="*/ 1376 w 2279"/>
                  <a:gd name="T3" fmla="*/ 8 h 631"/>
                  <a:gd name="T4" fmla="*/ 1145 w 2279"/>
                  <a:gd name="T5" fmla="*/ 620 h 631"/>
                  <a:gd name="T6" fmla="*/ 1267 w 2279"/>
                  <a:gd name="T7" fmla="*/ 375 h 631"/>
                  <a:gd name="T8" fmla="*/ 1443 w 2279"/>
                  <a:gd name="T9" fmla="*/ 621 h 631"/>
                  <a:gd name="T10" fmla="*/ 1452 w 2279"/>
                  <a:gd name="T11" fmla="*/ 359 h 631"/>
                  <a:gd name="T12" fmla="*/ 1419 w 2279"/>
                  <a:gd name="T13" fmla="*/ 235 h 631"/>
                  <a:gd name="T14" fmla="*/ 1267 w 2279"/>
                  <a:gd name="T15" fmla="*/ 253 h 631"/>
                  <a:gd name="T16" fmla="*/ 1376 w 2279"/>
                  <a:gd name="T17" fmla="*/ 130 h 631"/>
                  <a:gd name="T18" fmla="*/ 1437 w 2279"/>
                  <a:gd name="T19" fmla="*/ 192 h 631"/>
                  <a:gd name="T20" fmla="*/ 283 w 2279"/>
                  <a:gd name="T21" fmla="*/ 8 h 631"/>
                  <a:gd name="T22" fmla="*/ 124 w 2279"/>
                  <a:gd name="T23" fmla="*/ 621 h 631"/>
                  <a:gd name="T24" fmla="*/ 406 w 2279"/>
                  <a:gd name="T25" fmla="*/ 507 h 631"/>
                  <a:gd name="T26" fmla="*/ 578 w 2279"/>
                  <a:gd name="T27" fmla="*/ 621 h 631"/>
                  <a:gd name="T28" fmla="*/ 283 w 2279"/>
                  <a:gd name="T29" fmla="*/ 8 h 631"/>
                  <a:gd name="T30" fmla="*/ 296 w 2279"/>
                  <a:gd name="T31" fmla="*/ 249 h 631"/>
                  <a:gd name="T32" fmla="*/ 234 w 2279"/>
                  <a:gd name="T33" fmla="*/ 385 h 631"/>
                  <a:gd name="T34" fmla="*/ 1050 w 2279"/>
                  <a:gd name="T35" fmla="*/ 8 h 631"/>
                  <a:gd name="T36" fmla="*/ 981 w 2279"/>
                  <a:gd name="T37" fmla="*/ 562 h 631"/>
                  <a:gd name="T38" fmla="*/ 647 w 2279"/>
                  <a:gd name="T39" fmla="*/ 562 h 631"/>
                  <a:gd name="T40" fmla="*/ 576 w 2279"/>
                  <a:gd name="T41" fmla="*/ 8 h 631"/>
                  <a:gd name="T42" fmla="*/ 698 w 2279"/>
                  <a:gd name="T43" fmla="*/ 394 h 631"/>
                  <a:gd name="T44" fmla="*/ 814 w 2279"/>
                  <a:gd name="T45" fmla="*/ 509 h 631"/>
                  <a:gd name="T46" fmla="*/ 928 w 2279"/>
                  <a:gd name="T47" fmla="*/ 395 h 631"/>
                  <a:gd name="T48" fmla="*/ 1657 w 2279"/>
                  <a:gd name="T49" fmla="*/ 7 h 631"/>
                  <a:gd name="T50" fmla="*/ 1778 w 2279"/>
                  <a:gd name="T51" fmla="*/ 621 h 631"/>
                  <a:gd name="T52" fmla="*/ 1657 w 2279"/>
                  <a:gd name="T53" fmla="*/ 7 h 631"/>
                  <a:gd name="T54" fmla="*/ 2263 w 2279"/>
                  <a:gd name="T55" fmla="*/ 514 h 631"/>
                  <a:gd name="T56" fmla="*/ 2154 w 2279"/>
                  <a:gd name="T57" fmla="*/ 613 h 631"/>
                  <a:gd name="T58" fmla="*/ 1992 w 2279"/>
                  <a:gd name="T59" fmla="*/ 616 h 631"/>
                  <a:gd name="T60" fmla="*/ 1922 w 2279"/>
                  <a:gd name="T61" fmla="*/ 583 h 631"/>
                  <a:gd name="T62" fmla="*/ 1855 w 2279"/>
                  <a:gd name="T63" fmla="*/ 525 h 631"/>
                  <a:gd name="T64" fmla="*/ 1966 w 2279"/>
                  <a:gd name="T65" fmla="*/ 460 h 631"/>
                  <a:gd name="T66" fmla="*/ 2034 w 2279"/>
                  <a:gd name="T67" fmla="*/ 498 h 631"/>
                  <a:gd name="T68" fmla="*/ 2100 w 2279"/>
                  <a:gd name="T69" fmla="*/ 502 h 631"/>
                  <a:gd name="T70" fmla="*/ 2148 w 2279"/>
                  <a:gd name="T71" fmla="*/ 471 h 631"/>
                  <a:gd name="T72" fmla="*/ 2151 w 2279"/>
                  <a:gd name="T73" fmla="*/ 425 h 631"/>
                  <a:gd name="T74" fmla="*/ 2101 w 2279"/>
                  <a:gd name="T75" fmla="*/ 386 h 631"/>
                  <a:gd name="T76" fmla="*/ 1980 w 2279"/>
                  <a:gd name="T77" fmla="*/ 333 h 631"/>
                  <a:gd name="T78" fmla="*/ 1889 w 2279"/>
                  <a:gd name="T79" fmla="*/ 244 h 631"/>
                  <a:gd name="T80" fmla="*/ 1891 w 2279"/>
                  <a:gd name="T81" fmla="*/ 109 h 631"/>
                  <a:gd name="T82" fmla="*/ 1993 w 2279"/>
                  <a:gd name="T83" fmla="*/ 14 h 631"/>
                  <a:gd name="T84" fmla="*/ 2124 w 2279"/>
                  <a:gd name="T85" fmla="*/ 7 h 631"/>
                  <a:gd name="T86" fmla="*/ 2224 w 2279"/>
                  <a:gd name="T87" fmla="*/ 45 h 631"/>
                  <a:gd name="T88" fmla="*/ 2186 w 2279"/>
                  <a:gd name="T89" fmla="*/ 165 h 631"/>
                  <a:gd name="T90" fmla="*/ 2117 w 2279"/>
                  <a:gd name="T91" fmla="*/ 129 h 631"/>
                  <a:gd name="T92" fmla="*/ 2020 w 2279"/>
                  <a:gd name="T93" fmla="*/ 137 h 631"/>
                  <a:gd name="T94" fmla="*/ 2007 w 2279"/>
                  <a:gd name="T95" fmla="*/ 201 h 631"/>
                  <a:gd name="T96" fmla="*/ 2056 w 2279"/>
                  <a:gd name="T97" fmla="*/ 235 h 631"/>
                  <a:gd name="T98" fmla="*/ 2180 w 2279"/>
                  <a:gd name="T99" fmla="*/ 289 h 631"/>
                  <a:gd name="T100" fmla="*/ 2269 w 2279"/>
                  <a:gd name="T101" fmla="*/ 383 h 6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279" h="631">
                    <a:moveTo>
                      <a:pt x="1530" y="292"/>
                    </a:moveTo>
                    <a:cubicBezTo>
                      <a:pt x="1549" y="262"/>
                      <a:pt x="1559" y="228"/>
                      <a:pt x="1559" y="192"/>
                    </a:cubicBezTo>
                    <a:cubicBezTo>
                      <a:pt x="1559" y="141"/>
                      <a:pt x="1541" y="98"/>
                      <a:pt x="1505" y="62"/>
                    </a:cubicBezTo>
                    <a:cubicBezTo>
                      <a:pt x="1470" y="26"/>
                      <a:pt x="1426" y="8"/>
                      <a:pt x="1376" y="8"/>
                    </a:cubicBezTo>
                    <a:cubicBezTo>
                      <a:pt x="1145" y="8"/>
                      <a:pt x="1145" y="8"/>
                      <a:pt x="1145" y="8"/>
                    </a:cubicBezTo>
                    <a:cubicBezTo>
                      <a:pt x="1145" y="620"/>
                      <a:pt x="1145" y="620"/>
                      <a:pt x="1145" y="620"/>
                    </a:cubicBezTo>
                    <a:cubicBezTo>
                      <a:pt x="1267" y="620"/>
                      <a:pt x="1267" y="620"/>
                      <a:pt x="1267" y="620"/>
                    </a:cubicBezTo>
                    <a:cubicBezTo>
                      <a:pt x="1267" y="375"/>
                      <a:pt x="1267" y="375"/>
                      <a:pt x="1267" y="375"/>
                    </a:cubicBezTo>
                    <a:cubicBezTo>
                      <a:pt x="1329" y="375"/>
                      <a:pt x="1329" y="375"/>
                      <a:pt x="1329" y="375"/>
                    </a:cubicBezTo>
                    <a:cubicBezTo>
                      <a:pt x="1443" y="621"/>
                      <a:pt x="1443" y="621"/>
                      <a:pt x="1443" y="621"/>
                    </a:cubicBezTo>
                    <a:cubicBezTo>
                      <a:pt x="1573" y="621"/>
                      <a:pt x="1573" y="621"/>
                      <a:pt x="1573" y="621"/>
                    </a:cubicBezTo>
                    <a:cubicBezTo>
                      <a:pt x="1452" y="359"/>
                      <a:pt x="1452" y="359"/>
                      <a:pt x="1452" y="359"/>
                    </a:cubicBezTo>
                    <a:cubicBezTo>
                      <a:pt x="1484" y="344"/>
                      <a:pt x="1510" y="322"/>
                      <a:pt x="1530" y="292"/>
                    </a:cubicBezTo>
                    <a:close/>
                    <a:moveTo>
                      <a:pt x="1419" y="235"/>
                    </a:moveTo>
                    <a:cubicBezTo>
                      <a:pt x="1407" y="247"/>
                      <a:pt x="1393" y="253"/>
                      <a:pt x="1376" y="253"/>
                    </a:cubicBezTo>
                    <a:cubicBezTo>
                      <a:pt x="1267" y="253"/>
                      <a:pt x="1267" y="253"/>
                      <a:pt x="1267" y="253"/>
                    </a:cubicBezTo>
                    <a:cubicBezTo>
                      <a:pt x="1267" y="130"/>
                      <a:pt x="1267" y="130"/>
                      <a:pt x="1267" y="130"/>
                    </a:cubicBezTo>
                    <a:cubicBezTo>
                      <a:pt x="1376" y="130"/>
                      <a:pt x="1376" y="130"/>
                      <a:pt x="1376" y="130"/>
                    </a:cubicBezTo>
                    <a:cubicBezTo>
                      <a:pt x="1393" y="130"/>
                      <a:pt x="1407" y="136"/>
                      <a:pt x="1419" y="148"/>
                    </a:cubicBezTo>
                    <a:cubicBezTo>
                      <a:pt x="1431" y="160"/>
                      <a:pt x="1437" y="175"/>
                      <a:pt x="1437" y="192"/>
                    </a:cubicBezTo>
                    <a:cubicBezTo>
                      <a:pt x="1437" y="209"/>
                      <a:pt x="1431" y="223"/>
                      <a:pt x="1419" y="235"/>
                    </a:cubicBezTo>
                    <a:close/>
                    <a:moveTo>
                      <a:pt x="283" y="8"/>
                    </a:moveTo>
                    <a:cubicBezTo>
                      <a:pt x="0" y="621"/>
                      <a:pt x="0" y="621"/>
                      <a:pt x="0" y="621"/>
                    </a:cubicBezTo>
                    <a:cubicBezTo>
                      <a:pt x="124" y="621"/>
                      <a:pt x="124" y="621"/>
                      <a:pt x="124" y="621"/>
                    </a:cubicBezTo>
                    <a:cubicBezTo>
                      <a:pt x="177" y="507"/>
                      <a:pt x="177" y="507"/>
                      <a:pt x="177" y="507"/>
                    </a:cubicBezTo>
                    <a:cubicBezTo>
                      <a:pt x="406" y="507"/>
                      <a:pt x="406" y="507"/>
                      <a:pt x="406" y="507"/>
                    </a:cubicBezTo>
                    <a:cubicBezTo>
                      <a:pt x="455" y="621"/>
                      <a:pt x="455" y="621"/>
                      <a:pt x="455" y="621"/>
                    </a:cubicBezTo>
                    <a:cubicBezTo>
                      <a:pt x="578" y="621"/>
                      <a:pt x="578" y="621"/>
                      <a:pt x="578" y="621"/>
                    </a:cubicBezTo>
                    <a:cubicBezTo>
                      <a:pt x="315" y="8"/>
                      <a:pt x="315" y="8"/>
                      <a:pt x="315" y="8"/>
                    </a:cubicBezTo>
                    <a:lnTo>
                      <a:pt x="283" y="8"/>
                    </a:lnTo>
                    <a:close/>
                    <a:moveTo>
                      <a:pt x="234" y="385"/>
                    </a:moveTo>
                    <a:cubicBezTo>
                      <a:pt x="296" y="249"/>
                      <a:pt x="296" y="249"/>
                      <a:pt x="296" y="249"/>
                    </a:cubicBezTo>
                    <a:cubicBezTo>
                      <a:pt x="354" y="385"/>
                      <a:pt x="354" y="385"/>
                      <a:pt x="354" y="385"/>
                    </a:cubicBezTo>
                    <a:lnTo>
                      <a:pt x="234" y="385"/>
                    </a:lnTo>
                    <a:close/>
                    <a:moveTo>
                      <a:pt x="928" y="8"/>
                    </a:moveTo>
                    <a:cubicBezTo>
                      <a:pt x="1050" y="8"/>
                      <a:pt x="1050" y="8"/>
                      <a:pt x="1050" y="8"/>
                    </a:cubicBezTo>
                    <a:cubicBezTo>
                      <a:pt x="1050" y="394"/>
                      <a:pt x="1050" y="394"/>
                      <a:pt x="1050" y="394"/>
                    </a:cubicBezTo>
                    <a:cubicBezTo>
                      <a:pt x="1050" y="460"/>
                      <a:pt x="1027" y="515"/>
                      <a:pt x="981" y="562"/>
                    </a:cubicBezTo>
                    <a:cubicBezTo>
                      <a:pt x="935" y="608"/>
                      <a:pt x="879" y="631"/>
                      <a:pt x="814" y="631"/>
                    </a:cubicBezTo>
                    <a:cubicBezTo>
                      <a:pt x="749" y="631"/>
                      <a:pt x="693" y="608"/>
                      <a:pt x="647" y="562"/>
                    </a:cubicBezTo>
                    <a:cubicBezTo>
                      <a:pt x="600" y="516"/>
                      <a:pt x="577" y="460"/>
                      <a:pt x="576" y="395"/>
                    </a:cubicBezTo>
                    <a:cubicBezTo>
                      <a:pt x="576" y="8"/>
                      <a:pt x="576" y="8"/>
                      <a:pt x="576" y="8"/>
                    </a:cubicBezTo>
                    <a:cubicBezTo>
                      <a:pt x="698" y="8"/>
                      <a:pt x="698" y="8"/>
                      <a:pt x="698" y="8"/>
                    </a:cubicBezTo>
                    <a:cubicBezTo>
                      <a:pt x="698" y="394"/>
                      <a:pt x="698" y="394"/>
                      <a:pt x="698" y="394"/>
                    </a:cubicBezTo>
                    <a:cubicBezTo>
                      <a:pt x="698" y="426"/>
                      <a:pt x="710" y="453"/>
                      <a:pt x="733" y="476"/>
                    </a:cubicBezTo>
                    <a:cubicBezTo>
                      <a:pt x="755" y="498"/>
                      <a:pt x="782" y="509"/>
                      <a:pt x="814" y="509"/>
                    </a:cubicBezTo>
                    <a:cubicBezTo>
                      <a:pt x="845" y="509"/>
                      <a:pt x="872" y="498"/>
                      <a:pt x="894" y="476"/>
                    </a:cubicBezTo>
                    <a:cubicBezTo>
                      <a:pt x="916" y="454"/>
                      <a:pt x="927" y="427"/>
                      <a:pt x="928" y="395"/>
                    </a:cubicBezTo>
                    <a:lnTo>
                      <a:pt x="928" y="8"/>
                    </a:lnTo>
                    <a:close/>
                    <a:moveTo>
                      <a:pt x="1657" y="7"/>
                    </a:moveTo>
                    <a:cubicBezTo>
                      <a:pt x="1778" y="7"/>
                      <a:pt x="1778" y="7"/>
                      <a:pt x="1778" y="7"/>
                    </a:cubicBezTo>
                    <a:cubicBezTo>
                      <a:pt x="1778" y="621"/>
                      <a:pt x="1778" y="621"/>
                      <a:pt x="1778" y="621"/>
                    </a:cubicBezTo>
                    <a:cubicBezTo>
                      <a:pt x="1657" y="621"/>
                      <a:pt x="1657" y="621"/>
                      <a:pt x="1657" y="621"/>
                    </a:cubicBezTo>
                    <a:lnTo>
                      <a:pt x="1657" y="7"/>
                    </a:lnTo>
                    <a:close/>
                    <a:moveTo>
                      <a:pt x="2279" y="441"/>
                    </a:moveTo>
                    <a:cubicBezTo>
                      <a:pt x="2279" y="467"/>
                      <a:pt x="2273" y="491"/>
                      <a:pt x="2263" y="514"/>
                    </a:cubicBezTo>
                    <a:cubicBezTo>
                      <a:pt x="2252" y="537"/>
                      <a:pt x="2238" y="557"/>
                      <a:pt x="2219" y="573"/>
                    </a:cubicBezTo>
                    <a:cubicBezTo>
                      <a:pt x="2201" y="590"/>
                      <a:pt x="2179" y="603"/>
                      <a:pt x="2154" y="613"/>
                    </a:cubicBezTo>
                    <a:cubicBezTo>
                      <a:pt x="2128" y="622"/>
                      <a:pt x="2100" y="627"/>
                      <a:pt x="2071" y="627"/>
                    </a:cubicBezTo>
                    <a:cubicBezTo>
                      <a:pt x="2044" y="627"/>
                      <a:pt x="2018" y="623"/>
                      <a:pt x="1992" y="616"/>
                    </a:cubicBezTo>
                    <a:cubicBezTo>
                      <a:pt x="1967" y="608"/>
                      <a:pt x="1944" y="597"/>
                      <a:pt x="1921" y="583"/>
                    </a:cubicBezTo>
                    <a:cubicBezTo>
                      <a:pt x="1922" y="583"/>
                      <a:pt x="1922" y="583"/>
                      <a:pt x="1922" y="583"/>
                    </a:cubicBezTo>
                    <a:cubicBezTo>
                      <a:pt x="1906" y="573"/>
                      <a:pt x="1892" y="563"/>
                      <a:pt x="1880" y="551"/>
                    </a:cubicBezTo>
                    <a:cubicBezTo>
                      <a:pt x="1868" y="539"/>
                      <a:pt x="1859" y="531"/>
                      <a:pt x="1855" y="525"/>
                    </a:cubicBezTo>
                    <a:cubicBezTo>
                      <a:pt x="1946" y="441"/>
                      <a:pt x="1946" y="441"/>
                      <a:pt x="1946" y="441"/>
                    </a:cubicBezTo>
                    <a:cubicBezTo>
                      <a:pt x="1950" y="446"/>
                      <a:pt x="1957" y="453"/>
                      <a:pt x="1966" y="460"/>
                    </a:cubicBezTo>
                    <a:cubicBezTo>
                      <a:pt x="1975" y="467"/>
                      <a:pt x="1985" y="474"/>
                      <a:pt x="1997" y="481"/>
                    </a:cubicBezTo>
                    <a:cubicBezTo>
                      <a:pt x="2008" y="488"/>
                      <a:pt x="2021" y="493"/>
                      <a:pt x="2034" y="498"/>
                    </a:cubicBezTo>
                    <a:cubicBezTo>
                      <a:pt x="2047" y="503"/>
                      <a:pt x="2059" y="505"/>
                      <a:pt x="2071" y="505"/>
                    </a:cubicBezTo>
                    <a:cubicBezTo>
                      <a:pt x="2080" y="505"/>
                      <a:pt x="2090" y="504"/>
                      <a:pt x="2100" y="502"/>
                    </a:cubicBezTo>
                    <a:cubicBezTo>
                      <a:pt x="2110" y="499"/>
                      <a:pt x="2119" y="496"/>
                      <a:pt x="2128" y="491"/>
                    </a:cubicBezTo>
                    <a:cubicBezTo>
                      <a:pt x="2136" y="486"/>
                      <a:pt x="2143" y="479"/>
                      <a:pt x="2148" y="471"/>
                    </a:cubicBezTo>
                    <a:cubicBezTo>
                      <a:pt x="2153" y="463"/>
                      <a:pt x="2156" y="453"/>
                      <a:pt x="2156" y="440"/>
                    </a:cubicBezTo>
                    <a:cubicBezTo>
                      <a:pt x="2156" y="436"/>
                      <a:pt x="2154" y="430"/>
                      <a:pt x="2151" y="425"/>
                    </a:cubicBezTo>
                    <a:cubicBezTo>
                      <a:pt x="2148" y="419"/>
                      <a:pt x="2142" y="413"/>
                      <a:pt x="2134" y="407"/>
                    </a:cubicBezTo>
                    <a:cubicBezTo>
                      <a:pt x="2126" y="400"/>
                      <a:pt x="2115" y="394"/>
                      <a:pt x="2101" y="386"/>
                    </a:cubicBezTo>
                    <a:cubicBezTo>
                      <a:pt x="2087" y="379"/>
                      <a:pt x="2070" y="371"/>
                      <a:pt x="2049" y="363"/>
                    </a:cubicBezTo>
                    <a:cubicBezTo>
                      <a:pt x="2024" y="354"/>
                      <a:pt x="2001" y="344"/>
                      <a:pt x="1980" y="333"/>
                    </a:cubicBezTo>
                    <a:cubicBezTo>
                      <a:pt x="1959" y="322"/>
                      <a:pt x="1941" y="309"/>
                      <a:pt x="1925" y="294"/>
                    </a:cubicBezTo>
                    <a:cubicBezTo>
                      <a:pt x="1910" y="280"/>
                      <a:pt x="1898" y="263"/>
                      <a:pt x="1889" y="244"/>
                    </a:cubicBezTo>
                    <a:cubicBezTo>
                      <a:pt x="1881" y="226"/>
                      <a:pt x="1877" y="204"/>
                      <a:pt x="1877" y="179"/>
                    </a:cubicBezTo>
                    <a:cubicBezTo>
                      <a:pt x="1877" y="154"/>
                      <a:pt x="1881" y="131"/>
                      <a:pt x="1891" y="109"/>
                    </a:cubicBezTo>
                    <a:cubicBezTo>
                      <a:pt x="1900" y="87"/>
                      <a:pt x="1913" y="68"/>
                      <a:pt x="1931" y="52"/>
                    </a:cubicBezTo>
                    <a:cubicBezTo>
                      <a:pt x="1948" y="36"/>
                      <a:pt x="1969" y="23"/>
                      <a:pt x="1993" y="14"/>
                    </a:cubicBezTo>
                    <a:cubicBezTo>
                      <a:pt x="2017" y="5"/>
                      <a:pt x="2044" y="0"/>
                      <a:pt x="2073" y="0"/>
                    </a:cubicBezTo>
                    <a:cubicBezTo>
                      <a:pt x="2089" y="0"/>
                      <a:pt x="2106" y="2"/>
                      <a:pt x="2124" y="7"/>
                    </a:cubicBezTo>
                    <a:cubicBezTo>
                      <a:pt x="2141" y="11"/>
                      <a:pt x="2159" y="16"/>
                      <a:pt x="2176" y="22"/>
                    </a:cubicBezTo>
                    <a:cubicBezTo>
                      <a:pt x="2193" y="29"/>
                      <a:pt x="2209" y="36"/>
                      <a:pt x="2224" y="45"/>
                    </a:cubicBezTo>
                    <a:cubicBezTo>
                      <a:pt x="2239" y="53"/>
                      <a:pt x="2251" y="62"/>
                      <a:pt x="2261" y="71"/>
                    </a:cubicBezTo>
                    <a:cubicBezTo>
                      <a:pt x="2186" y="165"/>
                      <a:pt x="2186" y="165"/>
                      <a:pt x="2186" y="165"/>
                    </a:cubicBezTo>
                    <a:cubicBezTo>
                      <a:pt x="2174" y="158"/>
                      <a:pt x="2163" y="151"/>
                      <a:pt x="2151" y="144"/>
                    </a:cubicBezTo>
                    <a:cubicBezTo>
                      <a:pt x="2141" y="139"/>
                      <a:pt x="2130" y="134"/>
                      <a:pt x="2117" y="129"/>
                    </a:cubicBezTo>
                    <a:cubicBezTo>
                      <a:pt x="2104" y="125"/>
                      <a:pt x="2091" y="122"/>
                      <a:pt x="2078" y="122"/>
                    </a:cubicBezTo>
                    <a:cubicBezTo>
                      <a:pt x="2053" y="122"/>
                      <a:pt x="2034" y="127"/>
                      <a:pt x="2020" y="137"/>
                    </a:cubicBezTo>
                    <a:cubicBezTo>
                      <a:pt x="2006" y="147"/>
                      <a:pt x="1999" y="160"/>
                      <a:pt x="1999" y="179"/>
                    </a:cubicBezTo>
                    <a:cubicBezTo>
                      <a:pt x="1999" y="187"/>
                      <a:pt x="2002" y="194"/>
                      <a:pt x="2007" y="201"/>
                    </a:cubicBezTo>
                    <a:cubicBezTo>
                      <a:pt x="2012" y="208"/>
                      <a:pt x="2019" y="214"/>
                      <a:pt x="2027" y="219"/>
                    </a:cubicBezTo>
                    <a:cubicBezTo>
                      <a:pt x="2036" y="225"/>
                      <a:pt x="2045" y="230"/>
                      <a:pt x="2056" y="235"/>
                    </a:cubicBezTo>
                    <a:cubicBezTo>
                      <a:pt x="2068" y="239"/>
                      <a:pt x="2079" y="244"/>
                      <a:pt x="2092" y="248"/>
                    </a:cubicBezTo>
                    <a:cubicBezTo>
                      <a:pt x="2127" y="261"/>
                      <a:pt x="2156" y="275"/>
                      <a:pt x="2180" y="289"/>
                    </a:cubicBezTo>
                    <a:cubicBezTo>
                      <a:pt x="2204" y="303"/>
                      <a:pt x="2224" y="317"/>
                      <a:pt x="2238" y="333"/>
                    </a:cubicBezTo>
                    <a:cubicBezTo>
                      <a:pt x="2253" y="348"/>
                      <a:pt x="2263" y="365"/>
                      <a:pt x="2269" y="383"/>
                    </a:cubicBezTo>
                    <a:cubicBezTo>
                      <a:pt x="2276" y="401"/>
                      <a:pt x="2279" y="420"/>
                      <a:pt x="2279" y="441"/>
                    </a:cubicBezTo>
                    <a:close/>
                  </a:path>
                </a:pathLst>
              </a:custGeom>
              <a:solidFill>
                <a:srgbClr val="333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35253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k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Select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nl-NL" noProof="1"/>
              <a:t>[Titel]</a:t>
            </a:r>
          </a:p>
        </p:txBody>
      </p:sp>
      <p:sp>
        <p:nvSpPr>
          <p:cNvPr id="3" name="Tijdelijke aanduiding voor inhoud 2"/>
          <p:cNvSpPr>
            <a:spLocks noGrp="1" noSelect="1"/>
          </p:cNvSpPr>
          <p:nvPr>
            <p:ph idx="1" hasCustomPrompt="1"/>
          </p:nvPr>
        </p:nvSpPr>
        <p:spPr bwMode="gray">
          <a:xfrm>
            <a:off x="599040" y="1881000"/>
            <a:ext cx="8655479" cy="427392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NL" noProof="1"/>
              <a:t>[Typ tekst of klik op een pictogram om een object in te voegen]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2 k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inhoud 8"/>
          <p:cNvSpPr>
            <a:spLocks noGrp="1" noSelect="1"/>
          </p:cNvSpPr>
          <p:nvPr>
            <p:ph sz="quarter" idx="13" hasCustomPrompt="1"/>
          </p:nvPr>
        </p:nvSpPr>
        <p:spPr bwMode="gray">
          <a:xfrm>
            <a:off x="599040" y="1881000"/>
            <a:ext cx="4212000" cy="452592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noProof="1"/>
              <a:t>[Typ tekst of klik op een pictogram om een object in te voegen]</a:t>
            </a:r>
          </a:p>
        </p:txBody>
      </p:sp>
      <p:sp>
        <p:nvSpPr>
          <p:cNvPr id="11" name="Tijdelijke aanduiding voor inhoud 10"/>
          <p:cNvSpPr>
            <a:spLocks noGrp="1" noSelect="1"/>
          </p:cNvSpPr>
          <p:nvPr>
            <p:ph sz="quarter" idx="14" hasCustomPrompt="1"/>
          </p:nvPr>
        </p:nvSpPr>
        <p:spPr bwMode="gray">
          <a:xfrm>
            <a:off x="5052352" y="1881000"/>
            <a:ext cx="4212000" cy="452592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noProof="1"/>
              <a:t>[Typ tekst of klik op een pictogram om een object in te voegen]</a:t>
            </a:r>
          </a:p>
        </p:txBody>
      </p:sp>
      <p:sp>
        <p:nvSpPr>
          <p:cNvPr id="8" name="Titel 7"/>
          <p:cNvSpPr>
            <a:spLocks noGrp="1" noSelect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nl-NL" noProof="1"/>
              <a:t>[Titel]</a:t>
            </a:r>
            <a:endParaRPr lang="nl-N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met Kleurvl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71600C08-A021-4213-A57B-0B2E592AA281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69" y="0"/>
            <a:ext cx="12189631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 noSelect="1"/>
          </p:cNvSpPr>
          <p:nvPr>
            <p:ph type="ctrTitle" hasCustomPrompt="1"/>
          </p:nvPr>
        </p:nvSpPr>
        <p:spPr bwMode="gray">
          <a:xfrm>
            <a:off x="431649" y="536550"/>
            <a:ext cx="8704800" cy="2082316"/>
          </a:xfrm>
        </p:spPr>
        <p:txBody>
          <a:bodyPr anchor="t" anchorCtr="0"/>
          <a:lstStyle>
            <a:lvl1pPr algn="l">
              <a:defRPr/>
            </a:lvl1pPr>
          </a:lstStyle>
          <a:p>
            <a:r>
              <a:rPr lang="nl-NL" noProof="1"/>
              <a:t>[Titel</a:t>
            </a:r>
            <a:br>
              <a:rPr lang="nl-NL" noProof="1"/>
            </a:br>
            <a:r>
              <a:rPr lang="nl-NL" noProof="1"/>
              <a:t>Max.</a:t>
            </a:r>
            <a:br>
              <a:rPr lang="nl-NL" noProof="1"/>
            </a:br>
            <a:r>
              <a:rPr lang="nl-NL" noProof="1"/>
              <a:t>Drie regels]</a:t>
            </a:r>
          </a:p>
        </p:txBody>
      </p:sp>
      <p:sp>
        <p:nvSpPr>
          <p:cNvPr id="3" name="Ondertitel 2"/>
          <p:cNvSpPr>
            <a:spLocks noGrp="1" noSelect="1"/>
          </p:cNvSpPr>
          <p:nvPr>
            <p:ph type="subTitle" idx="1" hasCustomPrompt="1"/>
          </p:nvPr>
        </p:nvSpPr>
        <p:spPr bwMode="gray">
          <a:xfrm>
            <a:off x="455095" y="3056275"/>
            <a:ext cx="8704800" cy="384448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/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noProof="1"/>
              <a:t>[Subtitel]</a:t>
            </a:r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20714382-924D-43F8-8837-F624EDF706FB}"/>
              </a:ext>
            </a:extLst>
          </p:cNvPr>
          <p:cNvSpPr>
            <a:spLocks noGrp="1" noSelect="1"/>
          </p:cNvSpPr>
          <p:nvPr>
            <p:ph type="dt" sz="half" idx="14"/>
          </p:nvPr>
        </p:nvSpPr>
        <p:spPr>
          <a:xfrm>
            <a:off x="455095" y="3501008"/>
            <a:ext cx="3468942" cy="384448"/>
          </a:xfrm>
        </p:spPr>
        <p:txBody>
          <a:bodyPr/>
          <a:lstStyle>
            <a:lvl1pPr algn="l">
              <a:defRPr sz="2000"/>
            </a:lvl1pPr>
          </a:lstStyle>
          <a:p>
            <a:fld id="{DB7660F7-0959-441A-90FE-23A0E12DBBB9}" type="datetime4">
              <a:rPr lang="nl-NL" noProof="1" smtClean="0"/>
              <a:t>16 mei 2022</a:t>
            </a:fld>
            <a:endParaRPr lang="nl-NL" noProof="1"/>
          </a:p>
        </p:txBody>
      </p:sp>
      <p:grpSp>
        <p:nvGrpSpPr>
          <p:cNvPr id="17" name="Groep 16">
            <a:extLst>
              <a:ext uri="{FF2B5EF4-FFF2-40B4-BE49-F238E27FC236}">
                <a16:creationId xmlns:a16="http://schemas.microsoft.com/office/drawing/2014/main" id="{2B6117F7-BD4A-4829-B017-56DA73C4F5CF}"/>
              </a:ext>
            </a:extLst>
          </p:cNvPr>
          <p:cNvGrpSpPr>
            <a:grpSpLocks noSelect="1" noChangeAspect="1"/>
          </p:cNvGrpSpPr>
          <p:nvPr userDrawn="1"/>
        </p:nvGrpSpPr>
        <p:grpSpPr>
          <a:xfrm>
            <a:off x="8136" y="5337212"/>
            <a:ext cx="3027524" cy="1453899"/>
            <a:chOff x="0" y="5241600"/>
            <a:chExt cx="3363914" cy="1615443"/>
          </a:xfrm>
        </p:grpSpPr>
        <p:pic>
          <p:nvPicPr>
            <p:cNvPr id="18" name="Afbeelding 17">
              <a:extLst>
                <a:ext uri="{FF2B5EF4-FFF2-40B4-BE49-F238E27FC236}">
                  <a16:creationId xmlns:a16="http://schemas.microsoft.com/office/drawing/2014/main" id="{EE3F562D-5B20-4479-85FB-FFDFF69C47AC}"/>
                </a:ext>
              </a:extLst>
            </p:cNvPr>
            <p:cNvPicPr>
              <a:picLocks noSelect="1"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5241600"/>
              <a:ext cx="1444755" cy="1615443"/>
            </a:xfrm>
            <a:prstGeom prst="rect">
              <a:avLst/>
            </a:prstGeom>
          </p:spPr>
        </p:pic>
        <p:grpSp>
          <p:nvGrpSpPr>
            <p:cNvPr id="19" name="Groep 18">
              <a:extLst>
                <a:ext uri="{FF2B5EF4-FFF2-40B4-BE49-F238E27FC236}">
                  <a16:creationId xmlns:a16="http://schemas.microsoft.com/office/drawing/2014/main" id="{E81518D3-2271-4448-A5C4-894EB5601DEA}"/>
                </a:ext>
              </a:extLst>
            </p:cNvPr>
            <p:cNvGrpSpPr>
              <a:grpSpLocks noSelect="1"/>
            </p:cNvGrpSpPr>
            <p:nvPr userDrawn="1"/>
          </p:nvGrpSpPr>
          <p:grpSpPr>
            <a:xfrm>
              <a:off x="608013" y="5445125"/>
              <a:ext cx="2755901" cy="887413"/>
              <a:chOff x="608013" y="5445125"/>
              <a:chExt cx="2755901" cy="887413"/>
            </a:xfrm>
          </p:grpSpPr>
          <p:sp>
            <p:nvSpPr>
              <p:cNvPr id="20" name="Freeform 12">
                <a:extLst>
                  <a:ext uri="{FF2B5EF4-FFF2-40B4-BE49-F238E27FC236}">
                    <a16:creationId xmlns:a16="http://schemas.microsoft.com/office/drawing/2014/main" id="{2FB4D4EC-CCD5-4EF7-9223-44FF0C5F1937}"/>
                  </a:ext>
                </a:extLst>
              </p:cNvPr>
              <p:cNvSpPr>
                <a:spLocks noSelect="1" noEditPoints="1"/>
              </p:cNvSpPr>
              <p:nvPr userDrawn="1"/>
            </p:nvSpPr>
            <p:spPr bwMode="auto">
              <a:xfrm>
                <a:off x="608013" y="6191250"/>
                <a:ext cx="2751138" cy="141288"/>
              </a:xfrm>
              <a:custGeom>
                <a:avLst/>
                <a:gdLst>
                  <a:gd name="T0" fmla="*/ 54 w 2889"/>
                  <a:gd name="T1" fmla="*/ 82 h 148"/>
                  <a:gd name="T2" fmla="*/ 0 w 2889"/>
                  <a:gd name="T3" fmla="*/ 4 h 148"/>
                  <a:gd name="T4" fmla="*/ 118 w 2889"/>
                  <a:gd name="T5" fmla="*/ 4 h 148"/>
                  <a:gd name="T6" fmla="*/ 136 w 2889"/>
                  <a:gd name="T7" fmla="*/ 74 h 148"/>
                  <a:gd name="T8" fmla="*/ 198 w 2889"/>
                  <a:gd name="T9" fmla="*/ 24 h 148"/>
                  <a:gd name="T10" fmla="*/ 394 w 2889"/>
                  <a:gd name="T11" fmla="*/ 111 h 148"/>
                  <a:gd name="T12" fmla="*/ 323 w 2889"/>
                  <a:gd name="T13" fmla="*/ 144 h 148"/>
                  <a:gd name="T14" fmla="*/ 418 w 2889"/>
                  <a:gd name="T15" fmla="*/ 4 h 148"/>
                  <a:gd name="T16" fmla="*/ 488 w 2889"/>
                  <a:gd name="T17" fmla="*/ 144 h 148"/>
                  <a:gd name="T18" fmla="*/ 627 w 2889"/>
                  <a:gd name="T19" fmla="*/ 111 h 148"/>
                  <a:gd name="T20" fmla="*/ 556 w 2889"/>
                  <a:gd name="T21" fmla="*/ 144 h 148"/>
                  <a:gd name="T22" fmla="*/ 651 w 2889"/>
                  <a:gd name="T23" fmla="*/ 4 h 148"/>
                  <a:gd name="T24" fmla="*/ 780 w 2889"/>
                  <a:gd name="T25" fmla="*/ 4 h 148"/>
                  <a:gd name="T26" fmla="*/ 693 w 2889"/>
                  <a:gd name="T27" fmla="*/ 144 h 148"/>
                  <a:gd name="T28" fmla="*/ 782 w 2889"/>
                  <a:gd name="T29" fmla="*/ 144 h 148"/>
                  <a:gd name="T30" fmla="*/ 869 w 2889"/>
                  <a:gd name="T31" fmla="*/ 4 h 148"/>
                  <a:gd name="T32" fmla="*/ 929 w 2889"/>
                  <a:gd name="T33" fmla="*/ 119 h 148"/>
                  <a:gd name="T34" fmla="*/ 959 w 2889"/>
                  <a:gd name="T35" fmla="*/ 144 h 148"/>
                  <a:gd name="T36" fmla="*/ 959 w 2889"/>
                  <a:gd name="T37" fmla="*/ 4 h 148"/>
                  <a:gd name="T38" fmla="*/ 1016 w 2889"/>
                  <a:gd name="T39" fmla="*/ 119 h 148"/>
                  <a:gd name="T40" fmla="*/ 1083 w 2889"/>
                  <a:gd name="T41" fmla="*/ 4 h 148"/>
                  <a:gd name="T42" fmla="*/ 1210 w 2889"/>
                  <a:gd name="T43" fmla="*/ 4 h 148"/>
                  <a:gd name="T44" fmla="*/ 1123 w 2889"/>
                  <a:gd name="T45" fmla="*/ 144 h 148"/>
                  <a:gd name="T46" fmla="*/ 1212 w 2889"/>
                  <a:gd name="T47" fmla="*/ 144 h 148"/>
                  <a:gd name="T48" fmla="*/ 1299 w 2889"/>
                  <a:gd name="T49" fmla="*/ 83 h 148"/>
                  <a:gd name="T50" fmla="*/ 1299 w 2889"/>
                  <a:gd name="T51" fmla="*/ 27 h 148"/>
                  <a:gd name="T52" fmla="*/ 1272 w 2889"/>
                  <a:gd name="T53" fmla="*/ 144 h 148"/>
                  <a:gd name="T54" fmla="*/ 1299 w 2889"/>
                  <a:gd name="T55" fmla="*/ 83 h 148"/>
                  <a:gd name="T56" fmla="*/ 1546 w 2889"/>
                  <a:gd name="T57" fmla="*/ 116 h 148"/>
                  <a:gd name="T58" fmla="*/ 1501 w 2889"/>
                  <a:gd name="T59" fmla="*/ 4 h 148"/>
                  <a:gd name="T60" fmla="*/ 1494 w 2889"/>
                  <a:gd name="T61" fmla="*/ 94 h 148"/>
                  <a:gd name="T62" fmla="*/ 1632 w 2889"/>
                  <a:gd name="T63" fmla="*/ 73 h 148"/>
                  <a:gd name="T64" fmla="*/ 1662 w 2889"/>
                  <a:gd name="T65" fmla="*/ 148 h 148"/>
                  <a:gd name="T66" fmla="*/ 1692 w 2889"/>
                  <a:gd name="T67" fmla="*/ 73 h 148"/>
                  <a:gd name="T68" fmla="*/ 1824 w 2889"/>
                  <a:gd name="T69" fmla="*/ 97 h 148"/>
                  <a:gd name="T70" fmla="*/ 1760 w 2889"/>
                  <a:gd name="T71" fmla="*/ 144 h 148"/>
                  <a:gd name="T72" fmla="*/ 1850 w 2889"/>
                  <a:gd name="T73" fmla="*/ 93 h 148"/>
                  <a:gd name="T74" fmla="*/ 1787 w 2889"/>
                  <a:gd name="T75" fmla="*/ 74 h 148"/>
                  <a:gd name="T76" fmla="*/ 1912 w 2889"/>
                  <a:gd name="T77" fmla="*/ 144 h 148"/>
                  <a:gd name="T78" fmla="*/ 1912 w 2889"/>
                  <a:gd name="T79" fmla="*/ 4 h 148"/>
                  <a:gd name="T80" fmla="*/ 2062 w 2889"/>
                  <a:gd name="T81" fmla="*/ 44 h 148"/>
                  <a:gd name="T82" fmla="*/ 2064 w 2889"/>
                  <a:gd name="T83" fmla="*/ 106 h 148"/>
                  <a:gd name="T84" fmla="*/ 2033 w 2889"/>
                  <a:gd name="T85" fmla="*/ 148 h 148"/>
                  <a:gd name="T86" fmla="*/ 2272 w 2889"/>
                  <a:gd name="T87" fmla="*/ 49 h 148"/>
                  <a:gd name="T88" fmla="*/ 2241 w 2889"/>
                  <a:gd name="T89" fmla="*/ 148 h 148"/>
                  <a:gd name="T90" fmla="*/ 2246 w 2889"/>
                  <a:gd name="T91" fmla="*/ 92 h 148"/>
                  <a:gd name="T92" fmla="*/ 2207 w 2889"/>
                  <a:gd name="T93" fmla="*/ 74 h 148"/>
                  <a:gd name="T94" fmla="*/ 2423 w 2889"/>
                  <a:gd name="T95" fmla="*/ 144 h 148"/>
                  <a:gd name="T96" fmla="*/ 2363 w 2889"/>
                  <a:gd name="T97" fmla="*/ 144 h 148"/>
                  <a:gd name="T98" fmla="*/ 2451 w 2889"/>
                  <a:gd name="T99" fmla="*/ 51 h 148"/>
                  <a:gd name="T100" fmla="*/ 2363 w 2889"/>
                  <a:gd name="T101" fmla="*/ 27 h 148"/>
                  <a:gd name="T102" fmla="*/ 2606 w 2889"/>
                  <a:gd name="T103" fmla="*/ 74 h 148"/>
                  <a:gd name="T104" fmla="*/ 2606 w 2889"/>
                  <a:gd name="T105" fmla="*/ 74 h 148"/>
                  <a:gd name="T106" fmla="*/ 2543 w 2889"/>
                  <a:gd name="T107" fmla="*/ 124 h 148"/>
                  <a:gd name="T108" fmla="*/ 2729 w 2889"/>
                  <a:gd name="T109" fmla="*/ 61 h 148"/>
                  <a:gd name="T110" fmla="*/ 2740 w 2889"/>
                  <a:gd name="T111" fmla="*/ 4 h 148"/>
                  <a:gd name="T112" fmla="*/ 2741 w 2889"/>
                  <a:gd name="T113" fmla="*/ 121 h 148"/>
                  <a:gd name="T114" fmla="*/ 2822 w 2889"/>
                  <a:gd name="T115" fmla="*/ 100 h 148"/>
                  <a:gd name="T116" fmla="*/ 2774 w 2889"/>
                  <a:gd name="T117" fmla="*/ 4 h 148"/>
                  <a:gd name="T118" fmla="*/ 2826 w 2889"/>
                  <a:gd name="T119" fmla="*/ 26 h 148"/>
                  <a:gd name="T120" fmla="*/ 2861 w 2889"/>
                  <a:gd name="T121" fmla="*/ 52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889" h="148">
                    <a:moveTo>
                      <a:pt x="71" y="61"/>
                    </a:moveTo>
                    <a:cubicBezTo>
                      <a:pt x="119" y="144"/>
                      <a:pt x="119" y="144"/>
                      <a:pt x="119" y="144"/>
                    </a:cubicBezTo>
                    <a:cubicBezTo>
                      <a:pt x="89" y="144"/>
                      <a:pt x="89" y="144"/>
                      <a:pt x="89" y="144"/>
                    </a:cubicBezTo>
                    <a:cubicBezTo>
                      <a:pt x="54" y="82"/>
                      <a:pt x="54" y="82"/>
                      <a:pt x="54" y="82"/>
                    </a:cubicBezTo>
                    <a:cubicBezTo>
                      <a:pt x="27" y="115"/>
                      <a:pt x="27" y="115"/>
                      <a:pt x="27" y="115"/>
                    </a:cubicBezTo>
                    <a:cubicBezTo>
                      <a:pt x="27" y="144"/>
                      <a:pt x="27" y="144"/>
                      <a:pt x="27" y="144"/>
                    </a:cubicBezTo>
                    <a:cubicBezTo>
                      <a:pt x="0" y="144"/>
                      <a:pt x="0" y="144"/>
                      <a:pt x="0" y="14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7" y="4"/>
                      <a:pt x="27" y="4"/>
                      <a:pt x="27" y="4"/>
                    </a:cubicBezTo>
                    <a:cubicBezTo>
                      <a:pt x="27" y="80"/>
                      <a:pt x="27" y="80"/>
                      <a:pt x="27" y="80"/>
                    </a:cubicBezTo>
                    <a:cubicBezTo>
                      <a:pt x="87" y="4"/>
                      <a:pt x="87" y="4"/>
                      <a:pt x="87" y="4"/>
                    </a:cubicBezTo>
                    <a:cubicBezTo>
                      <a:pt x="118" y="4"/>
                      <a:pt x="118" y="4"/>
                      <a:pt x="118" y="4"/>
                    </a:cubicBezTo>
                    <a:lnTo>
                      <a:pt x="71" y="61"/>
                    </a:lnTo>
                    <a:close/>
                    <a:moveTo>
                      <a:pt x="261" y="74"/>
                    </a:moveTo>
                    <a:cubicBezTo>
                      <a:pt x="261" y="125"/>
                      <a:pt x="243" y="148"/>
                      <a:pt x="198" y="148"/>
                    </a:cubicBezTo>
                    <a:cubicBezTo>
                      <a:pt x="155" y="148"/>
                      <a:pt x="136" y="125"/>
                      <a:pt x="136" y="74"/>
                    </a:cubicBezTo>
                    <a:cubicBezTo>
                      <a:pt x="136" y="23"/>
                      <a:pt x="155" y="0"/>
                      <a:pt x="198" y="0"/>
                    </a:cubicBezTo>
                    <a:cubicBezTo>
                      <a:pt x="243" y="0"/>
                      <a:pt x="261" y="23"/>
                      <a:pt x="261" y="74"/>
                    </a:cubicBezTo>
                    <a:close/>
                    <a:moveTo>
                      <a:pt x="233" y="74"/>
                    </a:moveTo>
                    <a:cubicBezTo>
                      <a:pt x="233" y="38"/>
                      <a:pt x="223" y="24"/>
                      <a:pt x="198" y="24"/>
                    </a:cubicBezTo>
                    <a:cubicBezTo>
                      <a:pt x="174" y="24"/>
                      <a:pt x="164" y="38"/>
                      <a:pt x="164" y="74"/>
                    </a:cubicBezTo>
                    <a:cubicBezTo>
                      <a:pt x="164" y="110"/>
                      <a:pt x="174" y="124"/>
                      <a:pt x="198" y="124"/>
                    </a:cubicBezTo>
                    <a:cubicBezTo>
                      <a:pt x="223" y="124"/>
                      <a:pt x="233" y="110"/>
                      <a:pt x="233" y="74"/>
                    </a:cubicBezTo>
                    <a:close/>
                    <a:moveTo>
                      <a:pt x="394" y="111"/>
                    </a:moveTo>
                    <a:cubicBezTo>
                      <a:pt x="329" y="4"/>
                      <a:pt x="329" y="4"/>
                      <a:pt x="329" y="4"/>
                    </a:cubicBezTo>
                    <a:cubicBezTo>
                      <a:pt x="298" y="4"/>
                      <a:pt x="298" y="4"/>
                      <a:pt x="298" y="4"/>
                    </a:cubicBezTo>
                    <a:cubicBezTo>
                      <a:pt x="298" y="144"/>
                      <a:pt x="298" y="144"/>
                      <a:pt x="298" y="144"/>
                    </a:cubicBezTo>
                    <a:cubicBezTo>
                      <a:pt x="323" y="144"/>
                      <a:pt x="323" y="144"/>
                      <a:pt x="323" y="144"/>
                    </a:cubicBezTo>
                    <a:cubicBezTo>
                      <a:pt x="322" y="35"/>
                      <a:pt x="322" y="35"/>
                      <a:pt x="322" y="35"/>
                    </a:cubicBezTo>
                    <a:cubicBezTo>
                      <a:pt x="387" y="144"/>
                      <a:pt x="387" y="144"/>
                      <a:pt x="387" y="144"/>
                    </a:cubicBezTo>
                    <a:cubicBezTo>
                      <a:pt x="418" y="144"/>
                      <a:pt x="418" y="144"/>
                      <a:pt x="418" y="144"/>
                    </a:cubicBezTo>
                    <a:cubicBezTo>
                      <a:pt x="418" y="4"/>
                      <a:pt x="418" y="4"/>
                      <a:pt x="418" y="4"/>
                    </a:cubicBezTo>
                    <a:cubicBezTo>
                      <a:pt x="392" y="4"/>
                      <a:pt x="392" y="4"/>
                      <a:pt x="392" y="4"/>
                    </a:cubicBezTo>
                    <a:lnTo>
                      <a:pt x="394" y="111"/>
                    </a:lnTo>
                    <a:close/>
                    <a:moveTo>
                      <a:pt x="461" y="144"/>
                    </a:moveTo>
                    <a:cubicBezTo>
                      <a:pt x="488" y="144"/>
                      <a:pt x="488" y="144"/>
                      <a:pt x="488" y="144"/>
                    </a:cubicBezTo>
                    <a:cubicBezTo>
                      <a:pt x="488" y="4"/>
                      <a:pt x="488" y="4"/>
                      <a:pt x="488" y="4"/>
                    </a:cubicBezTo>
                    <a:cubicBezTo>
                      <a:pt x="461" y="4"/>
                      <a:pt x="461" y="4"/>
                      <a:pt x="461" y="4"/>
                    </a:cubicBezTo>
                    <a:lnTo>
                      <a:pt x="461" y="144"/>
                    </a:lnTo>
                    <a:close/>
                    <a:moveTo>
                      <a:pt x="627" y="111"/>
                    </a:moveTo>
                    <a:cubicBezTo>
                      <a:pt x="562" y="4"/>
                      <a:pt x="562" y="4"/>
                      <a:pt x="562" y="4"/>
                    </a:cubicBezTo>
                    <a:cubicBezTo>
                      <a:pt x="531" y="4"/>
                      <a:pt x="531" y="4"/>
                      <a:pt x="531" y="4"/>
                    </a:cubicBezTo>
                    <a:cubicBezTo>
                      <a:pt x="530" y="144"/>
                      <a:pt x="530" y="144"/>
                      <a:pt x="530" y="144"/>
                    </a:cubicBezTo>
                    <a:cubicBezTo>
                      <a:pt x="556" y="144"/>
                      <a:pt x="556" y="144"/>
                      <a:pt x="556" y="144"/>
                    </a:cubicBezTo>
                    <a:cubicBezTo>
                      <a:pt x="555" y="35"/>
                      <a:pt x="555" y="35"/>
                      <a:pt x="555" y="35"/>
                    </a:cubicBezTo>
                    <a:cubicBezTo>
                      <a:pt x="620" y="144"/>
                      <a:pt x="620" y="144"/>
                      <a:pt x="620" y="144"/>
                    </a:cubicBezTo>
                    <a:cubicBezTo>
                      <a:pt x="651" y="144"/>
                      <a:pt x="651" y="144"/>
                      <a:pt x="651" y="144"/>
                    </a:cubicBezTo>
                    <a:cubicBezTo>
                      <a:pt x="651" y="4"/>
                      <a:pt x="651" y="4"/>
                      <a:pt x="651" y="4"/>
                    </a:cubicBezTo>
                    <a:cubicBezTo>
                      <a:pt x="625" y="4"/>
                      <a:pt x="625" y="4"/>
                      <a:pt x="625" y="4"/>
                    </a:cubicBezTo>
                    <a:lnTo>
                      <a:pt x="627" y="111"/>
                    </a:lnTo>
                    <a:close/>
                    <a:moveTo>
                      <a:pt x="811" y="4"/>
                    </a:moveTo>
                    <a:cubicBezTo>
                      <a:pt x="780" y="4"/>
                      <a:pt x="780" y="4"/>
                      <a:pt x="780" y="4"/>
                    </a:cubicBezTo>
                    <a:cubicBezTo>
                      <a:pt x="720" y="80"/>
                      <a:pt x="720" y="80"/>
                      <a:pt x="720" y="80"/>
                    </a:cubicBezTo>
                    <a:cubicBezTo>
                      <a:pt x="720" y="4"/>
                      <a:pt x="720" y="4"/>
                      <a:pt x="720" y="4"/>
                    </a:cubicBezTo>
                    <a:cubicBezTo>
                      <a:pt x="693" y="4"/>
                      <a:pt x="693" y="4"/>
                      <a:pt x="693" y="4"/>
                    </a:cubicBezTo>
                    <a:cubicBezTo>
                      <a:pt x="693" y="144"/>
                      <a:pt x="693" y="144"/>
                      <a:pt x="693" y="144"/>
                    </a:cubicBezTo>
                    <a:cubicBezTo>
                      <a:pt x="720" y="144"/>
                      <a:pt x="720" y="144"/>
                      <a:pt x="720" y="144"/>
                    </a:cubicBezTo>
                    <a:cubicBezTo>
                      <a:pt x="720" y="115"/>
                      <a:pt x="720" y="115"/>
                      <a:pt x="720" y="115"/>
                    </a:cubicBezTo>
                    <a:cubicBezTo>
                      <a:pt x="747" y="82"/>
                      <a:pt x="747" y="82"/>
                      <a:pt x="747" y="82"/>
                    </a:cubicBezTo>
                    <a:cubicBezTo>
                      <a:pt x="782" y="144"/>
                      <a:pt x="782" y="144"/>
                      <a:pt x="782" y="144"/>
                    </a:cubicBezTo>
                    <a:cubicBezTo>
                      <a:pt x="812" y="144"/>
                      <a:pt x="812" y="144"/>
                      <a:pt x="812" y="144"/>
                    </a:cubicBezTo>
                    <a:cubicBezTo>
                      <a:pt x="764" y="61"/>
                      <a:pt x="764" y="61"/>
                      <a:pt x="764" y="61"/>
                    </a:cubicBezTo>
                    <a:lnTo>
                      <a:pt x="811" y="4"/>
                    </a:lnTo>
                    <a:close/>
                    <a:moveTo>
                      <a:pt x="869" y="4"/>
                    </a:moveTo>
                    <a:cubicBezTo>
                      <a:pt x="842" y="4"/>
                      <a:pt x="842" y="4"/>
                      <a:pt x="842" y="4"/>
                    </a:cubicBezTo>
                    <a:cubicBezTo>
                      <a:pt x="842" y="144"/>
                      <a:pt x="842" y="144"/>
                      <a:pt x="842" y="144"/>
                    </a:cubicBezTo>
                    <a:cubicBezTo>
                      <a:pt x="929" y="144"/>
                      <a:pt x="929" y="144"/>
                      <a:pt x="929" y="144"/>
                    </a:cubicBezTo>
                    <a:cubicBezTo>
                      <a:pt x="929" y="119"/>
                      <a:pt x="929" y="119"/>
                      <a:pt x="929" y="119"/>
                    </a:cubicBezTo>
                    <a:cubicBezTo>
                      <a:pt x="869" y="119"/>
                      <a:pt x="869" y="119"/>
                      <a:pt x="869" y="119"/>
                    </a:cubicBezTo>
                    <a:lnTo>
                      <a:pt x="869" y="4"/>
                    </a:lnTo>
                    <a:close/>
                    <a:moveTo>
                      <a:pt x="959" y="110"/>
                    </a:moveTo>
                    <a:cubicBezTo>
                      <a:pt x="959" y="144"/>
                      <a:pt x="959" y="144"/>
                      <a:pt x="959" y="144"/>
                    </a:cubicBezTo>
                    <a:cubicBezTo>
                      <a:pt x="987" y="144"/>
                      <a:pt x="987" y="144"/>
                      <a:pt x="987" y="144"/>
                    </a:cubicBezTo>
                    <a:cubicBezTo>
                      <a:pt x="987" y="52"/>
                      <a:pt x="987" y="52"/>
                      <a:pt x="987" y="52"/>
                    </a:cubicBezTo>
                    <a:cubicBezTo>
                      <a:pt x="987" y="4"/>
                      <a:pt x="987" y="4"/>
                      <a:pt x="987" y="4"/>
                    </a:cubicBezTo>
                    <a:cubicBezTo>
                      <a:pt x="959" y="4"/>
                      <a:pt x="959" y="4"/>
                      <a:pt x="959" y="4"/>
                    </a:cubicBezTo>
                    <a:lnTo>
                      <a:pt x="959" y="110"/>
                    </a:lnTo>
                    <a:close/>
                    <a:moveTo>
                      <a:pt x="1056" y="85"/>
                    </a:moveTo>
                    <a:cubicBezTo>
                      <a:pt x="1056" y="112"/>
                      <a:pt x="1050" y="119"/>
                      <a:pt x="1027" y="119"/>
                    </a:cubicBezTo>
                    <a:cubicBezTo>
                      <a:pt x="1016" y="119"/>
                      <a:pt x="1016" y="119"/>
                      <a:pt x="1016" y="119"/>
                    </a:cubicBezTo>
                    <a:cubicBezTo>
                      <a:pt x="1016" y="144"/>
                      <a:pt x="1016" y="144"/>
                      <a:pt x="1016" y="144"/>
                    </a:cubicBezTo>
                    <a:cubicBezTo>
                      <a:pt x="1027" y="144"/>
                      <a:pt x="1027" y="144"/>
                      <a:pt x="1027" y="144"/>
                    </a:cubicBezTo>
                    <a:cubicBezTo>
                      <a:pt x="1078" y="144"/>
                      <a:pt x="1083" y="128"/>
                      <a:pt x="1083" y="85"/>
                    </a:cubicBezTo>
                    <a:cubicBezTo>
                      <a:pt x="1083" y="4"/>
                      <a:pt x="1083" y="4"/>
                      <a:pt x="1083" y="4"/>
                    </a:cubicBezTo>
                    <a:cubicBezTo>
                      <a:pt x="1056" y="4"/>
                      <a:pt x="1056" y="4"/>
                      <a:pt x="1056" y="4"/>
                    </a:cubicBezTo>
                    <a:lnTo>
                      <a:pt x="1056" y="85"/>
                    </a:lnTo>
                    <a:close/>
                    <a:moveTo>
                      <a:pt x="1241" y="4"/>
                    </a:moveTo>
                    <a:cubicBezTo>
                      <a:pt x="1210" y="4"/>
                      <a:pt x="1210" y="4"/>
                      <a:pt x="1210" y="4"/>
                    </a:cubicBezTo>
                    <a:cubicBezTo>
                      <a:pt x="1150" y="80"/>
                      <a:pt x="1150" y="80"/>
                      <a:pt x="1150" y="80"/>
                    </a:cubicBezTo>
                    <a:cubicBezTo>
                      <a:pt x="1150" y="4"/>
                      <a:pt x="1150" y="4"/>
                      <a:pt x="1150" y="4"/>
                    </a:cubicBezTo>
                    <a:cubicBezTo>
                      <a:pt x="1123" y="4"/>
                      <a:pt x="1123" y="4"/>
                      <a:pt x="1123" y="4"/>
                    </a:cubicBezTo>
                    <a:cubicBezTo>
                      <a:pt x="1123" y="144"/>
                      <a:pt x="1123" y="144"/>
                      <a:pt x="1123" y="144"/>
                    </a:cubicBezTo>
                    <a:cubicBezTo>
                      <a:pt x="1150" y="144"/>
                      <a:pt x="1150" y="144"/>
                      <a:pt x="1150" y="144"/>
                    </a:cubicBezTo>
                    <a:cubicBezTo>
                      <a:pt x="1150" y="115"/>
                      <a:pt x="1150" y="115"/>
                      <a:pt x="1150" y="115"/>
                    </a:cubicBezTo>
                    <a:cubicBezTo>
                      <a:pt x="1177" y="82"/>
                      <a:pt x="1177" y="82"/>
                      <a:pt x="1177" y="82"/>
                    </a:cubicBezTo>
                    <a:cubicBezTo>
                      <a:pt x="1212" y="144"/>
                      <a:pt x="1212" y="144"/>
                      <a:pt x="1212" y="144"/>
                    </a:cubicBezTo>
                    <a:cubicBezTo>
                      <a:pt x="1242" y="144"/>
                      <a:pt x="1242" y="144"/>
                      <a:pt x="1242" y="144"/>
                    </a:cubicBezTo>
                    <a:cubicBezTo>
                      <a:pt x="1194" y="61"/>
                      <a:pt x="1194" y="61"/>
                      <a:pt x="1194" y="61"/>
                    </a:cubicBezTo>
                    <a:lnTo>
                      <a:pt x="1241" y="4"/>
                    </a:lnTo>
                    <a:close/>
                    <a:moveTo>
                      <a:pt x="1299" y="83"/>
                    </a:moveTo>
                    <a:cubicBezTo>
                      <a:pt x="1359" y="83"/>
                      <a:pt x="1359" y="83"/>
                      <a:pt x="1359" y="83"/>
                    </a:cubicBezTo>
                    <a:cubicBezTo>
                      <a:pt x="1359" y="61"/>
                      <a:pt x="1359" y="61"/>
                      <a:pt x="1359" y="61"/>
                    </a:cubicBezTo>
                    <a:cubicBezTo>
                      <a:pt x="1299" y="61"/>
                      <a:pt x="1299" y="61"/>
                      <a:pt x="1299" y="61"/>
                    </a:cubicBezTo>
                    <a:cubicBezTo>
                      <a:pt x="1299" y="27"/>
                      <a:pt x="1299" y="27"/>
                      <a:pt x="1299" y="27"/>
                    </a:cubicBezTo>
                    <a:cubicBezTo>
                      <a:pt x="1369" y="27"/>
                      <a:pt x="1369" y="27"/>
                      <a:pt x="1369" y="27"/>
                    </a:cubicBezTo>
                    <a:cubicBezTo>
                      <a:pt x="1369" y="4"/>
                      <a:pt x="1369" y="4"/>
                      <a:pt x="1369" y="4"/>
                    </a:cubicBezTo>
                    <a:cubicBezTo>
                      <a:pt x="1272" y="4"/>
                      <a:pt x="1272" y="4"/>
                      <a:pt x="1272" y="4"/>
                    </a:cubicBezTo>
                    <a:cubicBezTo>
                      <a:pt x="1272" y="144"/>
                      <a:pt x="1272" y="144"/>
                      <a:pt x="1272" y="144"/>
                    </a:cubicBezTo>
                    <a:cubicBezTo>
                      <a:pt x="1370" y="144"/>
                      <a:pt x="1370" y="144"/>
                      <a:pt x="1370" y="144"/>
                    </a:cubicBezTo>
                    <a:cubicBezTo>
                      <a:pt x="1370" y="121"/>
                      <a:pt x="1370" y="121"/>
                      <a:pt x="1370" y="121"/>
                    </a:cubicBezTo>
                    <a:cubicBezTo>
                      <a:pt x="1299" y="121"/>
                      <a:pt x="1299" y="121"/>
                      <a:pt x="1299" y="121"/>
                    </a:cubicBezTo>
                    <a:lnTo>
                      <a:pt x="1299" y="83"/>
                    </a:lnTo>
                    <a:close/>
                    <a:moveTo>
                      <a:pt x="1533" y="4"/>
                    </a:moveTo>
                    <a:cubicBezTo>
                      <a:pt x="1586" y="144"/>
                      <a:pt x="1586" y="144"/>
                      <a:pt x="1586" y="144"/>
                    </a:cubicBezTo>
                    <a:cubicBezTo>
                      <a:pt x="1556" y="144"/>
                      <a:pt x="1556" y="144"/>
                      <a:pt x="1556" y="144"/>
                    </a:cubicBezTo>
                    <a:cubicBezTo>
                      <a:pt x="1546" y="116"/>
                      <a:pt x="1546" y="116"/>
                      <a:pt x="1546" y="116"/>
                    </a:cubicBezTo>
                    <a:cubicBezTo>
                      <a:pt x="1487" y="116"/>
                      <a:pt x="1487" y="116"/>
                      <a:pt x="1487" y="116"/>
                    </a:cubicBezTo>
                    <a:cubicBezTo>
                      <a:pt x="1478" y="144"/>
                      <a:pt x="1478" y="144"/>
                      <a:pt x="1478" y="144"/>
                    </a:cubicBezTo>
                    <a:cubicBezTo>
                      <a:pt x="1448" y="144"/>
                      <a:pt x="1448" y="144"/>
                      <a:pt x="1448" y="144"/>
                    </a:cubicBezTo>
                    <a:cubicBezTo>
                      <a:pt x="1501" y="4"/>
                      <a:pt x="1501" y="4"/>
                      <a:pt x="1501" y="4"/>
                    </a:cubicBezTo>
                    <a:lnTo>
                      <a:pt x="1533" y="4"/>
                    </a:lnTo>
                    <a:close/>
                    <a:moveTo>
                      <a:pt x="1539" y="94"/>
                    </a:moveTo>
                    <a:cubicBezTo>
                      <a:pt x="1517" y="28"/>
                      <a:pt x="1517" y="28"/>
                      <a:pt x="1517" y="28"/>
                    </a:cubicBezTo>
                    <a:cubicBezTo>
                      <a:pt x="1494" y="94"/>
                      <a:pt x="1494" y="94"/>
                      <a:pt x="1494" y="94"/>
                    </a:cubicBezTo>
                    <a:lnTo>
                      <a:pt x="1539" y="94"/>
                    </a:lnTo>
                    <a:close/>
                    <a:moveTo>
                      <a:pt x="1692" y="73"/>
                    </a:moveTo>
                    <a:cubicBezTo>
                      <a:pt x="1692" y="109"/>
                      <a:pt x="1686" y="123"/>
                      <a:pt x="1662" y="123"/>
                    </a:cubicBezTo>
                    <a:cubicBezTo>
                      <a:pt x="1638" y="123"/>
                      <a:pt x="1632" y="109"/>
                      <a:pt x="1632" y="73"/>
                    </a:cubicBezTo>
                    <a:cubicBezTo>
                      <a:pt x="1632" y="4"/>
                      <a:pt x="1632" y="4"/>
                      <a:pt x="1632" y="4"/>
                    </a:cubicBezTo>
                    <a:cubicBezTo>
                      <a:pt x="1605" y="4"/>
                      <a:pt x="1605" y="4"/>
                      <a:pt x="1605" y="4"/>
                    </a:cubicBezTo>
                    <a:cubicBezTo>
                      <a:pt x="1605" y="75"/>
                      <a:pt x="1605" y="75"/>
                      <a:pt x="1605" y="75"/>
                    </a:cubicBezTo>
                    <a:cubicBezTo>
                      <a:pt x="1605" y="122"/>
                      <a:pt x="1613" y="148"/>
                      <a:pt x="1662" y="148"/>
                    </a:cubicBezTo>
                    <a:cubicBezTo>
                      <a:pt x="1711" y="148"/>
                      <a:pt x="1719" y="122"/>
                      <a:pt x="1719" y="75"/>
                    </a:cubicBezTo>
                    <a:cubicBezTo>
                      <a:pt x="1719" y="4"/>
                      <a:pt x="1719" y="4"/>
                      <a:pt x="1719" y="4"/>
                    </a:cubicBezTo>
                    <a:cubicBezTo>
                      <a:pt x="1692" y="4"/>
                      <a:pt x="1692" y="4"/>
                      <a:pt x="1692" y="4"/>
                    </a:cubicBezTo>
                    <a:lnTo>
                      <a:pt x="1692" y="73"/>
                    </a:lnTo>
                    <a:close/>
                    <a:moveTo>
                      <a:pt x="1850" y="93"/>
                    </a:moveTo>
                    <a:cubicBezTo>
                      <a:pt x="1876" y="144"/>
                      <a:pt x="1876" y="144"/>
                      <a:pt x="1876" y="144"/>
                    </a:cubicBezTo>
                    <a:cubicBezTo>
                      <a:pt x="1847" y="144"/>
                      <a:pt x="1847" y="144"/>
                      <a:pt x="1847" y="144"/>
                    </a:cubicBezTo>
                    <a:cubicBezTo>
                      <a:pt x="1824" y="97"/>
                      <a:pt x="1824" y="97"/>
                      <a:pt x="1824" y="97"/>
                    </a:cubicBezTo>
                    <a:cubicBezTo>
                      <a:pt x="1821" y="97"/>
                      <a:pt x="1818" y="97"/>
                      <a:pt x="1814" y="97"/>
                    </a:cubicBezTo>
                    <a:cubicBezTo>
                      <a:pt x="1787" y="97"/>
                      <a:pt x="1787" y="97"/>
                      <a:pt x="1787" y="97"/>
                    </a:cubicBezTo>
                    <a:cubicBezTo>
                      <a:pt x="1787" y="144"/>
                      <a:pt x="1787" y="144"/>
                      <a:pt x="1787" y="144"/>
                    </a:cubicBezTo>
                    <a:cubicBezTo>
                      <a:pt x="1760" y="144"/>
                      <a:pt x="1760" y="144"/>
                      <a:pt x="1760" y="144"/>
                    </a:cubicBezTo>
                    <a:cubicBezTo>
                      <a:pt x="1760" y="4"/>
                      <a:pt x="1760" y="4"/>
                      <a:pt x="1760" y="4"/>
                    </a:cubicBezTo>
                    <a:cubicBezTo>
                      <a:pt x="1815" y="4"/>
                      <a:pt x="1815" y="4"/>
                      <a:pt x="1815" y="4"/>
                    </a:cubicBezTo>
                    <a:cubicBezTo>
                      <a:pt x="1858" y="4"/>
                      <a:pt x="1875" y="13"/>
                      <a:pt x="1875" y="51"/>
                    </a:cubicBezTo>
                    <a:cubicBezTo>
                      <a:pt x="1875" y="75"/>
                      <a:pt x="1868" y="88"/>
                      <a:pt x="1850" y="93"/>
                    </a:cubicBezTo>
                    <a:close/>
                    <a:moveTo>
                      <a:pt x="1847" y="50"/>
                    </a:moveTo>
                    <a:cubicBezTo>
                      <a:pt x="1847" y="29"/>
                      <a:pt x="1834" y="27"/>
                      <a:pt x="1812" y="27"/>
                    </a:cubicBezTo>
                    <a:cubicBezTo>
                      <a:pt x="1787" y="27"/>
                      <a:pt x="1787" y="27"/>
                      <a:pt x="1787" y="27"/>
                    </a:cubicBezTo>
                    <a:cubicBezTo>
                      <a:pt x="1787" y="74"/>
                      <a:pt x="1787" y="74"/>
                      <a:pt x="1787" y="74"/>
                    </a:cubicBezTo>
                    <a:cubicBezTo>
                      <a:pt x="1812" y="74"/>
                      <a:pt x="1812" y="74"/>
                      <a:pt x="1812" y="74"/>
                    </a:cubicBezTo>
                    <a:cubicBezTo>
                      <a:pt x="1834" y="74"/>
                      <a:pt x="1847" y="72"/>
                      <a:pt x="1847" y="50"/>
                    </a:cubicBezTo>
                    <a:close/>
                    <a:moveTo>
                      <a:pt x="1912" y="121"/>
                    </a:moveTo>
                    <a:cubicBezTo>
                      <a:pt x="1912" y="144"/>
                      <a:pt x="1912" y="144"/>
                      <a:pt x="1912" y="144"/>
                    </a:cubicBezTo>
                    <a:cubicBezTo>
                      <a:pt x="1939" y="144"/>
                      <a:pt x="1939" y="144"/>
                      <a:pt x="1939" y="144"/>
                    </a:cubicBezTo>
                    <a:cubicBezTo>
                      <a:pt x="1939" y="57"/>
                      <a:pt x="1939" y="57"/>
                      <a:pt x="1939" y="57"/>
                    </a:cubicBezTo>
                    <a:cubicBezTo>
                      <a:pt x="1939" y="4"/>
                      <a:pt x="1939" y="4"/>
                      <a:pt x="1939" y="4"/>
                    </a:cubicBezTo>
                    <a:cubicBezTo>
                      <a:pt x="1912" y="4"/>
                      <a:pt x="1912" y="4"/>
                      <a:pt x="1912" y="4"/>
                    </a:cubicBezTo>
                    <a:lnTo>
                      <a:pt x="1912" y="121"/>
                    </a:lnTo>
                    <a:close/>
                    <a:moveTo>
                      <a:pt x="2004" y="41"/>
                    </a:moveTo>
                    <a:cubicBezTo>
                      <a:pt x="2004" y="31"/>
                      <a:pt x="2011" y="23"/>
                      <a:pt x="2033" y="23"/>
                    </a:cubicBezTo>
                    <a:cubicBezTo>
                      <a:pt x="2055" y="23"/>
                      <a:pt x="2061" y="33"/>
                      <a:pt x="2062" y="44"/>
                    </a:cubicBezTo>
                    <a:cubicBezTo>
                      <a:pt x="2088" y="39"/>
                      <a:pt x="2088" y="39"/>
                      <a:pt x="2088" y="39"/>
                    </a:cubicBezTo>
                    <a:cubicBezTo>
                      <a:pt x="2085" y="14"/>
                      <a:pt x="2070" y="0"/>
                      <a:pt x="2033" y="0"/>
                    </a:cubicBezTo>
                    <a:cubicBezTo>
                      <a:pt x="1995" y="0"/>
                      <a:pt x="1978" y="16"/>
                      <a:pt x="1977" y="42"/>
                    </a:cubicBezTo>
                    <a:cubicBezTo>
                      <a:pt x="1977" y="96"/>
                      <a:pt x="2064" y="75"/>
                      <a:pt x="2064" y="106"/>
                    </a:cubicBezTo>
                    <a:cubicBezTo>
                      <a:pt x="2064" y="120"/>
                      <a:pt x="2053" y="125"/>
                      <a:pt x="2035" y="125"/>
                    </a:cubicBezTo>
                    <a:cubicBezTo>
                      <a:pt x="2015" y="125"/>
                      <a:pt x="2004" y="117"/>
                      <a:pt x="2002" y="101"/>
                    </a:cubicBezTo>
                    <a:cubicBezTo>
                      <a:pt x="1976" y="105"/>
                      <a:pt x="1976" y="105"/>
                      <a:pt x="1976" y="105"/>
                    </a:cubicBezTo>
                    <a:cubicBezTo>
                      <a:pt x="1979" y="134"/>
                      <a:pt x="1999" y="147"/>
                      <a:pt x="2033" y="148"/>
                    </a:cubicBezTo>
                    <a:cubicBezTo>
                      <a:pt x="2071" y="148"/>
                      <a:pt x="2091" y="134"/>
                      <a:pt x="2091" y="105"/>
                    </a:cubicBezTo>
                    <a:cubicBezTo>
                      <a:pt x="2091" y="51"/>
                      <a:pt x="2004" y="73"/>
                      <a:pt x="2004" y="41"/>
                    </a:cubicBezTo>
                    <a:close/>
                    <a:moveTo>
                      <a:pt x="2241" y="24"/>
                    </a:moveTo>
                    <a:cubicBezTo>
                      <a:pt x="2259" y="24"/>
                      <a:pt x="2269" y="32"/>
                      <a:pt x="2272" y="49"/>
                    </a:cubicBezTo>
                    <a:cubicBezTo>
                      <a:pt x="2298" y="46"/>
                      <a:pt x="2298" y="46"/>
                      <a:pt x="2298" y="46"/>
                    </a:cubicBezTo>
                    <a:cubicBezTo>
                      <a:pt x="2295" y="15"/>
                      <a:pt x="2277" y="0"/>
                      <a:pt x="2241" y="0"/>
                    </a:cubicBezTo>
                    <a:cubicBezTo>
                      <a:pt x="2197" y="0"/>
                      <a:pt x="2179" y="23"/>
                      <a:pt x="2179" y="74"/>
                    </a:cubicBezTo>
                    <a:cubicBezTo>
                      <a:pt x="2179" y="125"/>
                      <a:pt x="2197" y="148"/>
                      <a:pt x="2241" y="148"/>
                    </a:cubicBezTo>
                    <a:cubicBezTo>
                      <a:pt x="2281" y="147"/>
                      <a:pt x="2297" y="128"/>
                      <a:pt x="2297" y="126"/>
                    </a:cubicBezTo>
                    <a:cubicBezTo>
                      <a:pt x="2297" y="73"/>
                      <a:pt x="2297" y="73"/>
                      <a:pt x="2297" y="73"/>
                    </a:cubicBezTo>
                    <a:cubicBezTo>
                      <a:pt x="2246" y="73"/>
                      <a:pt x="2246" y="73"/>
                      <a:pt x="2246" y="73"/>
                    </a:cubicBezTo>
                    <a:cubicBezTo>
                      <a:pt x="2246" y="92"/>
                      <a:pt x="2246" y="92"/>
                      <a:pt x="2246" y="92"/>
                    </a:cubicBezTo>
                    <a:cubicBezTo>
                      <a:pt x="2272" y="92"/>
                      <a:pt x="2272" y="92"/>
                      <a:pt x="2272" y="92"/>
                    </a:cubicBezTo>
                    <a:cubicBezTo>
                      <a:pt x="2272" y="113"/>
                      <a:pt x="2272" y="113"/>
                      <a:pt x="2272" y="113"/>
                    </a:cubicBezTo>
                    <a:cubicBezTo>
                      <a:pt x="2272" y="117"/>
                      <a:pt x="2261" y="125"/>
                      <a:pt x="2242" y="125"/>
                    </a:cubicBezTo>
                    <a:cubicBezTo>
                      <a:pt x="2218" y="125"/>
                      <a:pt x="2207" y="111"/>
                      <a:pt x="2207" y="74"/>
                    </a:cubicBezTo>
                    <a:cubicBezTo>
                      <a:pt x="2207" y="38"/>
                      <a:pt x="2217" y="24"/>
                      <a:pt x="2241" y="24"/>
                    </a:cubicBezTo>
                    <a:close/>
                    <a:moveTo>
                      <a:pt x="2426" y="93"/>
                    </a:moveTo>
                    <a:cubicBezTo>
                      <a:pt x="2452" y="144"/>
                      <a:pt x="2452" y="144"/>
                      <a:pt x="2452" y="144"/>
                    </a:cubicBezTo>
                    <a:cubicBezTo>
                      <a:pt x="2423" y="144"/>
                      <a:pt x="2423" y="144"/>
                      <a:pt x="2423" y="144"/>
                    </a:cubicBezTo>
                    <a:cubicBezTo>
                      <a:pt x="2400" y="97"/>
                      <a:pt x="2400" y="97"/>
                      <a:pt x="2400" y="97"/>
                    </a:cubicBezTo>
                    <a:cubicBezTo>
                      <a:pt x="2397" y="97"/>
                      <a:pt x="2394" y="97"/>
                      <a:pt x="2390" y="97"/>
                    </a:cubicBezTo>
                    <a:cubicBezTo>
                      <a:pt x="2363" y="97"/>
                      <a:pt x="2363" y="97"/>
                      <a:pt x="2363" y="97"/>
                    </a:cubicBezTo>
                    <a:cubicBezTo>
                      <a:pt x="2363" y="144"/>
                      <a:pt x="2363" y="144"/>
                      <a:pt x="2363" y="144"/>
                    </a:cubicBezTo>
                    <a:cubicBezTo>
                      <a:pt x="2336" y="144"/>
                      <a:pt x="2336" y="144"/>
                      <a:pt x="2336" y="144"/>
                    </a:cubicBezTo>
                    <a:cubicBezTo>
                      <a:pt x="2336" y="4"/>
                      <a:pt x="2336" y="4"/>
                      <a:pt x="2336" y="4"/>
                    </a:cubicBezTo>
                    <a:cubicBezTo>
                      <a:pt x="2391" y="4"/>
                      <a:pt x="2391" y="4"/>
                      <a:pt x="2391" y="4"/>
                    </a:cubicBezTo>
                    <a:cubicBezTo>
                      <a:pt x="2434" y="4"/>
                      <a:pt x="2451" y="13"/>
                      <a:pt x="2451" y="51"/>
                    </a:cubicBezTo>
                    <a:cubicBezTo>
                      <a:pt x="2451" y="75"/>
                      <a:pt x="2444" y="88"/>
                      <a:pt x="2426" y="93"/>
                    </a:cubicBezTo>
                    <a:close/>
                    <a:moveTo>
                      <a:pt x="2423" y="50"/>
                    </a:moveTo>
                    <a:cubicBezTo>
                      <a:pt x="2423" y="29"/>
                      <a:pt x="2411" y="27"/>
                      <a:pt x="2388" y="27"/>
                    </a:cubicBezTo>
                    <a:cubicBezTo>
                      <a:pt x="2363" y="27"/>
                      <a:pt x="2363" y="27"/>
                      <a:pt x="2363" y="27"/>
                    </a:cubicBezTo>
                    <a:cubicBezTo>
                      <a:pt x="2363" y="74"/>
                      <a:pt x="2363" y="74"/>
                      <a:pt x="2363" y="74"/>
                    </a:cubicBezTo>
                    <a:cubicBezTo>
                      <a:pt x="2388" y="74"/>
                      <a:pt x="2388" y="74"/>
                      <a:pt x="2388" y="74"/>
                    </a:cubicBezTo>
                    <a:cubicBezTo>
                      <a:pt x="2411" y="74"/>
                      <a:pt x="2423" y="72"/>
                      <a:pt x="2423" y="50"/>
                    </a:cubicBezTo>
                    <a:close/>
                    <a:moveTo>
                      <a:pt x="2606" y="74"/>
                    </a:moveTo>
                    <a:cubicBezTo>
                      <a:pt x="2606" y="125"/>
                      <a:pt x="2587" y="148"/>
                      <a:pt x="2543" y="148"/>
                    </a:cubicBezTo>
                    <a:cubicBezTo>
                      <a:pt x="2499" y="148"/>
                      <a:pt x="2480" y="125"/>
                      <a:pt x="2480" y="74"/>
                    </a:cubicBezTo>
                    <a:cubicBezTo>
                      <a:pt x="2480" y="23"/>
                      <a:pt x="2499" y="0"/>
                      <a:pt x="2543" y="0"/>
                    </a:cubicBezTo>
                    <a:cubicBezTo>
                      <a:pt x="2587" y="0"/>
                      <a:pt x="2606" y="23"/>
                      <a:pt x="2606" y="74"/>
                    </a:cubicBezTo>
                    <a:close/>
                    <a:moveTo>
                      <a:pt x="2578" y="74"/>
                    </a:moveTo>
                    <a:cubicBezTo>
                      <a:pt x="2578" y="38"/>
                      <a:pt x="2568" y="24"/>
                      <a:pt x="2543" y="24"/>
                    </a:cubicBezTo>
                    <a:cubicBezTo>
                      <a:pt x="2519" y="24"/>
                      <a:pt x="2508" y="38"/>
                      <a:pt x="2508" y="74"/>
                    </a:cubicBezTo>
                    <a:cubicBezTo>
                      <a:pt x="2508" y="110"/>
                      <a:pt x="2519" y="124"/>
                      <a:pt x="2543" y="124"/>
                    </a:cubicBezTo>
                    <a:cubicBezTo>
                      <a:pt x="2568" y="124"/>
                      <a:pt x="2578" y="110"/>
                      <a:pt x="2578" y="74"/>
                    </a:cubicBezTo>
                    <a:close/>
                    <a:moveTo>
                      <a:pt x="2669" y="83"/>
                    </a:moveTo>
                    <a:cubicBezTo>
                      <a:pt x="2729" y="83"/>
                      <a:pt x="2729" y="83"/>
                      <a:pt x="2729" y="83"/>
                    </a:cubicBezTo>
                    <a:cubicBezTo>
                      <a:pt x="2729" y="61"/>
                      <a:pt x="2729" y="61"/>
                      <a:pt x="2729" y="61"/>
                    </a:cubicBezTo>
                    <a:cubicBezTo>
                      <a:pt x="2669" y="61"/>
                      <a:pt x="2669" y="61"/>
                      <a:pt x="2669" y="61"/>
                    </a:cubicBezTo>
                    <a:cubicBezTo>
                      <a:pt x="2669" y="27"/>
                      <a:pt x="2669" y="27"/>
                      <a:pt x="2669" y="27"/>
                    </a:cubicBezTo>
                    <a:cubicBezTo>
                      <a:pt x="2740" y="27"/>
                      <a:pt x="2740" y="27"/>
                      <a:pt x="2740" y="27"/>
                    </a:cubicBezTo>
                    <a:cubicBezTo>
                      <a:pt x="2740" y="4"/>
                      <a:pt x="2740" y="4"/>
                      <a:pt x="2740" y="4"/>
                    </a:cubicBezTo>
                    <a:cubicBezTo>
                      <a:pt x="2642" y="4"/>
                      <a:pt x="2642" y="4"/>
                      <a:pt x="2642" y="4"/>
                    </a:cubicBezTo>
                    <a:cubicBezTo>
                      <a:pt x="2642" y="144"/>
                      <a:pt x="2642" y="144"/>
                      <a:pt x="2642" y="144"/>
                    </a:cubicBezTo>
                    <a:cubicBezTo>
                      <a:pt x="2741" y="144"/>
                      <a:pt x="2741" y="144"/>
                      <a:pt x="2741" y="144"/>
                    </a:cubicBezTo>
                    <a:cubicBezTo>
                      <a:pt x="2741" y="121"/>
                      <a:pt x="2741" y="121"/>
                      <a:pt x="2741" y="121"/>
                    </a:cubicBezTo>
                    <a:cubicBezTo>
                      <a:pt x="2669" y="121"/>
                      <a:pt x="2669" y="121"/>
                      <a:pt x="2669" y="121"/>
                    </a:cubicBezTo>
                    <a:lnTo>
                      <a:pt x="2669" y="83"/>
                    </a:lnTo>
                    <a:close/>
                    <a:moveTo>
                      <a:pt x="2889" y="52"/>
                    </a:moveTo>
                    <a:cubicBezTo>
                      <a:pt x="2889" y="90"/>
                      <a:pt x="2871" y="100"/>
                      <a:pt x="2822" y="100"/>
                    </a:cubicBezTo>
                    <a:cubicBezTo>
                      <a:pt x="2801" y="100"/>
                      <a:pt x="2801" y="100"/>
                      <a:pt x="2801" y="100"/>
                    </a:cubicBezTo>
                    <a:cubicBezTo>
                      <a:pt x="2801" y="144"/>
                      <a:pt x="2801" y="144"/>
                      <a:pt x="2801" y="144"/>
                    </a:cubicBezTo>
                    <a:cubicBezTo>
                      <a:pt x="2774" y="144"/>
                      <a:pt x="2774" y="144"/>
                      <a:pt x="2774" y="144"/>
                    </a:cubicBezTo>
                    <a:cubicBezTo>
                      <a:pt x="2774" y="4"/>
                      <a:pt x="2774" y="4"/>
                      <a:pt x="2774" y="4"/>
                    </a:cubicBezTo>
                    <a:cubicBezTo>
                      <a:pt x="2822" y="4"/>
                      <a:pt x="2822" y="4"/>
                      <a:pt x="2822" y="4"/>
                    </a:cubicBezTo>
                    <a:cubicBezTo>
                      <a:pt x="2871" y="4"/>
                      <a:pt x="2889" y="14"/>
                      <a:pt x="2889" y="52"/>
                    </a:cubicBezTo>
                    <a:close/>
                    <a:moveTo>
                      <a:pt x="2861" y="52"/>
                    </a:moveTo>
                    <a:cubicBezTo>
                      <a:pt x="2861" y="29"/>
                      <a:pt x="2848" y="26"/>
                      <a:pt x="2826" y="26"/>
                    </a:cubicBezTo>
                    <a:cubicBezTo>
                      <a:pt x="2801" y="26"/>
                      <a:pt x="2801" y="26"/>
                      <a:pt x="2801" y="26"/>
                    </a:cubicBezTo>
                    <a:cubicBezTo>
                      <a:pt x="2801" y="78"/>
                      <a:pt x="2801" y="78"/>
                      <a:pt x="2801" y="78"/>
                    </a:cubicBezTo>
                    <a:cubicBezTo>
                      <a:pt x="2826" y="78"/>
                      <a:pt x="2826" y="78"/>
                      <a:pt x="2826" y="78"/>
                    </a:cubicBezTo>
                    <a:cubicBezTo>
                      <a:pt x="2848" y="78"/>
                      <a:pt x="2861" y="75"/>
                      <a:pt x="2861" y="52"/>
                    </a:cubicBezTo>
                    <a:close/>
                  </a:path>
                </a:pathLst>
              </a:custGeom>
              <a:solidFill>
                <a:srgbClr val="0099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21" name="Freeform 13">
                <a:extLst>
                  <a:ext uri="{FF2B5EF4-FFF2-40B4-BE49-F238E27FC236}">
                    <a16:creationId xmlns:a16="http://schemas.microsoft.com/office/drawing/2014/main" id="{D5884C4F-DA86-4974-8AA1-BC34C34F4167}"/>
                  </a:ext>
                </a:extLst>
              </p:cNvPr>
              <p:cNvSpPr>
                <a:spLocks noSelect="1" noEditPoints="1"/>
              </p:cNvSpPr>
              <p:nvPr userDrawn="1"/>
            </p:nvSpPr>
            <p:spPr bwMode="auto">
              <a:xfrm>
                <a:off x="1193801" y="5445125"/>
                <a:ext cx="2170113" cy="600075"/>
              </a:xfrm>
              <a:custGeom>
                <a:avLst/>
                <a:gdLst>
                  <a:gd name="T0" fmla="*/ 1559 w 2279"/>
                  <a:gd name="T1" fmla="*/ 192 h 631"/>
                  <a:gd name="T2" fmla="*/ 1376 w 2279"/>
                  <a:gd name="T3" fmla="*/ 8 h 631"/>
                  <a:gd name="T4" fmla="*/ 1145 w 2279"/>
                  <a:gd name="T5" fmla="*/ 620 h 631"/>
                  <a:gd name="T6" fmla="*/ 1267 w 2279"/>
                  <a:gd name="T7" fmla="*/ 375 h 631"/>
                  <a:gd name="T8" fmla="*/ 1443 w 2279"/>
                  <a:gd name="T9" fmla="*/ 621 h 631"/>
                  <a:gd name="T10" fmla="*/ 1452 w 2279"/>
                  <a:gd name="T11" fmla="*/ 359 h 631"/>
                  <a:gd name="T12" fmla="*/ 1419 w 2279"/>
                  <a:gd name="T13" fmla="*/ 235 h 631"/>
                  <a:gd name="T14" fmla="*/ 1267 w 2279"/>
                  <a:gd name="T15" fmla="*/ 253 h 631"/>
                  <a:gd name="T16" fmla="*/ 1376 w 2279"/>
                  <a:gd name="T17" fmla="*/ 130 h 631"/>
                  <a:gd name="T18" fmla="*/ 1437 w 2279"/>
                  <a:gd name="T19" fmla="*/ 192 h 631"/>
                  <a:gd name="T20" fmla="*/ 283 w 2279"/>
                  <a:gd name="T21" fmla="*/ 8 h 631"/>
                  <a:gd name="T22" fmla="*/ 124 w 2279"/>
                  <a:gd name="T23" fmla="*/ 621 h 631"/>
                  <a:gd name="T24" fmla="*/ 406 w 2279"/>
                  <a:gd name="T25" fmla="*/ 507 h 631"/>
                  <a:gd name="T26" fmla="*/ 578 w 2279"/>
                  <a:gd name="T27" fmla="*/ 621 h 631"/>
                  <a:gd name="T28" fmla="*/ 283 w 2279"/>
                  <a:gd name="T29" fmla="*/ 8 h 631"/>
                  <a:gd name="T30" fmla="*/ 296 w 2279"/>
                  <a:gd name="T31" fmla="*/ 249 h 631"/>
                  <a:gd name="T32" fmla="*/ 234 w 2279"/>
                  <a:gd name="T33" fmla="*/ 385 h 631"/>
                  <a:gd name="T34" fmla="*/ 1050 w 2279"/>
                  <a:gd name="T35" fmla="*/ 8 h 631"/>
                  <a:gd name="T36" fmla="*/ 981 w 2279"/>
                  <a:gd name="T37" fmla="*/ 562 h 631"/>
                  <a:gd name="T38" fmla="*/ 647 w 2279"/>
                  <a:gd name="T39" fmla="*/ 562 h 631"/>
                  <a:gd name="T40" fmla="*/ 576 w 2279"/>
                  <a:gd name="T41" fmla="*/ 8 h 631"/>
                  <a:gd name="T42" fmla="*/ 698 w 2279"/>
                  <a:gd name="T43" fmla="*/ 394 h 631"/>
                  <a:gd name="T44" fmla="*/ 814 w 2279"/>
                  <a:gd name="T45" fmla="*/ 509 h 631"/>
                  <a:gd name="T46" fmla="*/ 928 w 2279"/>
                  <a:gd name="T47" fmla="*/ 395 h 631"/>
                  <a:gd name="T48" fmla="*/ 1657 w 2279"/>
                  <a:gd name="T49" fmla="*/ 7 h 631"/>
                  <a:gd name="T50" fmla="*/ 1778 w 2279"/>
                  <a:gd name="T51" fmla="*/ 621 h 631"/>
                  <a:gd name="T52" fmla="*/ 1657 w 2279"/>
                  <a:gd name="T53" fmla="*/ 7 h 631"/>
                  <a:gd name="T54" fmla="*/ 2263 w 2279"/>
                  <a:gd name="T55" fmla="*/ 514 h 631"/>
                  <a:gd name="T56" fmla="*/ 2154 w 2279"/>
                  <a:gd name="T57" fmla="*/ 613 h 631"/>
                  <a:gd name="T58" fmla="*/ 1992 w 2279"/>
                  <a:gd name="T59" fmla="*/ 616 h 631"/>
                  <a:gd name="T60" fmla="*/ 1922 w 2279"/>
                  <a:gd name="T61" fmla="*/ 583 h 631"/>
                  <a:gd name="T62" fmla="*/ 1855 w 2279"/>
                  <a:gd name="T63" fmla="*/ 525 h 631"/>
                  <a:gd name="T64" fmla="*/ 1966 w 2279"/>
                  <a:gd name="T65" fmla="*/ 460 h 631"/>
                  <a:gd name="T66" fmla="*/ 2034 w 2279"/>
                  <a:gd name="T67" fmla="*/ 498 h 631"/>
                  <a:gd name="T68" fmla="*/ 2100 w 2279"/>
                  <a:gd name="T69" fmla="*/ 502 h 631"/>
                  <a:gd name="T70" fmla="*/ 2148 w 2279"/>
                  <a:gd name="T71" fmla="*/ 471 h 631"/>
                  <a:gd name="T72" fmla="*/ 2151 w 2279"/>
                  <a:gd name="T73" fmla="*/ 425 h 631"/>
                  <a:gd name="T74" fmla="*/ 2101 w 2279"/>
                  <a:gd name="T75" fmla="*/ 386 h 631"/>
                  <a:gd name="T76" fmla="*/ 1980 w 2279"/>
                  <a:gd name="T77" fmla="*/ 333 h 631"/>
                  <a:gd name="T78" fmla="*/ 1889 w 2279"/>
                  <a:gd name="T79" fmla="*/ 244 h 631"/>
                  <a:gd name="T80" fmla="*/ 1891 w 2279"/>
                  <a:gd name="T81" fmla="*/ 109 h 631"/>
                  <a:gd name="T82" fmla="*/ 1993 w 2279"/>
                  <a:gd name="T83" fmla="*/ 14 h 631"/>
                  <a:gd name="T84" fmla="*/ 2124 w 2279"/>
                  <a:gd name="T85" fmla="*/ 7 h 631"/>
                  <a:gd name="T86" fmla="*/ 2224 w 2279"/>
                  <a:gd name="T87" fmla="*/ 45 h 631"/>
                  <a:gd name="T88" fmla="*/ 2186 w 2279"/>
                  <a:gd name="T89" fmla="*/ 165 h 631"/>
                  <a:gd name="T90" fmla="*/ 2117 w 2279"/>
                  <a:gd name="T91" fmla="*/ 129 h 631"/>
                  <a:gd name="T92" fmla="*/ 2020 w 2279"/>
                  <a:gd name="T93" fmla="*/ 137 h 631"/>
                  <a:gd name="T94" fmla="*/ 2007 w 2279"/>
                  <a:gd name="T95" fmla="*/ 201 h 631"/>
                  <a:gd name="T96" fmla="*/ 2056 w 2279"/>
                  <a:gd name="T97" fmla="*/ 235 h 631"/>
                  <a:gd name="T98" fmla="*/ 2180 w 2279"/>
                  <a:gd name="T99" fmla="*/ 289 h 631"/>
                  <a:gd name="T100" fmla="*/ 2269 w 2279"/>
                  <a:gd name="T101" fmla="*/ 383 h 6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279" h="631">
                    <a:moveTo>
                      <a:pt x="1530" y="292"/>
                    </a:moveTo>
                    <a:cubicBezTo>
                      <a:pt x="1549" y="262"/>
                      <a:pt x="1559" y="228"/>
                      <a:pt x="1559" y="192"/>
                    </a:cubicBezTo>
                    <a:cubicBezTo>
                      <a:pt x="1559" y="141"/>
                      <a:pt x="1541" y="98"/>
                      <a:pt x="1505" y="62"/>
                    </a:cubicBezTo>
                    <a:cubicBezTo>
                      <a:pt x="1470" y="26"/>
                      <a:pt x="1426" y="8"/>
                      <a:pt x="1376" y="8"/>
                    </a:cubicBezTo>
                    <a:cubicBezTo>
                      <a:pt x="1145" y="8"/>
                      <a:pt x="1145" y="8"/>
                      <a:pt x="1145" y="8"/>
                    </a:cubicBezTo>
                    <a:cubicBezTo>
                      <a:pt x="1145" y="620"/>
                      <a:pt x="1145" y="620"/>
                      <a:pt x="1145" y="620"/>
                    </a:cubicBezTo>
                    <a:cubicBezTo>
                      <a:pt x="1267" y="620"/>
                      <a:pt x="1267" y="620"/>
                      <a:pt x="1267" y="620"/>
                    </a:cubicBezTo>
                    <a:cubicBezTo>
                      <a:pt x="1267" y="375"/>
                      <a:pt x="1267" y="375"/>
                      <a:pt x="1267" y="375"/>
                    </a:cubicBezTo>
                    <a:cubicBezTo>
                      <a:pt x="1329" y="375"/>
                      <a:pt x="1329" y="375"/>
                      <a:pt x="1329" y="375"/>
                    </a:cubicBezTo>
                    <a:cubicBezTo>
                      <a:pt x="1443" y="621"/>
                      <a:pt x="1443" y="621"/>
                      <a:pt x="1443" y="621"/>
                    </a:cubicBezTo>
                    <a:cubicBezTo>
                      <a:pt x="1573" y="621"/>
                      <a:pt x="1573" y="621"/>
                      <a:pt x="1573" y="621"/>
                    </a:cubicBezTo>
                    <a:cubicBezTo>
                      <a:pt x="1452" y="359"/>
                      <a:pt x="1452" y="359"/>
                      <a:pt x="1452" y="359"/>
                    </a:cubicBezTo>
                    <a:cubicBezTo>
                      <a:pt x="1484" y="344"/>
                      <a:pt x="1510" y="322"/>
                      <a:pt x="1530" y="292"/>
                    </a:cubicBezTo>
                    <a:close/>
                    <a:moveTo>
                      <a:pt x="1419" y="235"/>
                    </a:moveTo>
                    <a:cubicBezTo>
                      <a:pt x="1407" y="247"/>
                      <a:pt x="1393" y="253"/>
                      <a:pt x="1376" y="253"/>
                    </a:cubicBezTo>
                    <a:cubicBezTo>
                      <a:pt x="1267" y="253"/>
                      <a:pt x="1267" y="253"/>
                      <a:pt x="1267" y="253"/>
                    </a:cubicBezTo>
                    <a:cubicBezTo>
                      <a:pt x="1267" y="130"/>
                      <a:pt x="1267" y="130"/>
                      <a:pt x="1267" y="130"/>
                    </a:cubicBezTo>
                    <a:cubicBezTo>
                      <a:pt x="1376" y="130"/>
                      <a:pt x="1376" y="130"/>
                      <a:pt x="1376" y="130"/>
                    </a:cubicBezTo>
                    <a:cubicBezTo>
                      <a:pt x="1393" y="130"/>
                      <a:pt x="1407" y="136"/>
                      <a:pt x="1419" y="148"/>
                    </a:cubicBezTo>
                    <a:cubicBezTo>
                      <a:pt x="1431" y="160"/>
                      <a:pt x="1437" y="175"/>
                      <a:pt x="1437" y="192"/>
                    </a:cubicBezTo>
                    <a:cubicBezTo>
                      <a:pt x="1437" y="209"/>
                      <a:pt x="1431" y="223"/>
                      <a:pt x="1419" y="235"/>
                    </a:cubicBezTo>
                    <a:close/>
                    <a:moveTo>
                      <a:pt x="283" y="8"/>
                    </a:moveTo>
                    <a:cubicBezTo>
                      <a:pt x="0" y="621"/>
                      <a:pt x="0" y="621"/>
                      <a:pt x="0" y="621"/>
                    </a:cubicBezTo>
                    <a:cubicBezTo>
                      <a:pt x="124" y="621"/>
                      <a:pt x="124" y="621"/>
                      <a:pt x="124" y="621"/>
                    </a:cubicBezTo>
                    <a:cubicBezTo>
                      <a:pt x="177" y="507"/>
                      <a:pt x="177" y="507"/>
                      <a:pt x="177" y="507"/>
                    </a:cubicBezTo>
                    <a:cubicBezTo>
                      <a:pt x="406" y="507"/>
                      <a:pt x="406" y="507"/>
                      <a:pt x="406" y="507"/>
                    </a:cubicBezTo>
                    <a:cubicBezTo>
                      <a:pt x="455" y="621"/>
                      <a:pt x="455" y="621"/>
                      <a:pt x="455" y="621"/>
                    </a:cubicBezTo>
                    <a:cubicBezTo>
                      <a:pt x="578" y="621"/>
                      <a:pt x="578" y="621"/>
                      <a:pt x="578" y="621"/>
                    </a:cubicBezTo>
                    <a:cubicBezTo>
                      <a:pt x="315" y="8"/>
                      <a:pt x="315" y="8"/>
                      <a:pt x="315" y="8"/>
                    </a:cubicBezTo>
                    <a:lnTo>
                      <a:pt x="283" y="8"/>
                    </a:lnTo>
                    <a:close/>
                    <a:moveTo>
                      <a:pt x="234" y="385"/>
                    </a:moveTo>
                    <a:cubicBezTo>
                      <a:pt x="296" y="249"/>
                      <a:pt x="296" y="249"/>
                      <a:pt x="296" y="249"/>
                    </a:cubicBezTo>
                    <a:cubicBezTo>
                      <a:pt x="354" y="385"/>
                      <a:pt x="354" y="385"/>
                      <a:pt x="354" y="385"/>
                    </a:cubicBezTo>
                    <a:lnTo>
                      <a:pt x="234" y="385"/>
                    </a:lnTo>
                    <a:close/>
                    <a:moveTo>
                      <a:pt x="928" y="8"/>
                    </a:moveTo>
                    <a:cubicBezTo>
                      <a:pt x="1050" y="8"/>
                      <a:pt x="1050" y="8"/>
                      <a:pt x="1050" y="8"/>
                    </a:cubicBezTo>
                    <a:cubicBezTo>
                      <a:pt x="1050" y="394"/>
                      <a:pt x="1050" y="394"/>
                      <a:pt x="1050" y="394"/>
                    </a:cubicBezTo>
                    <a:cubicBezTo>
                      <a:pt x="1050" y="460"/>
                      <a:pt x="1027" y="515"/>
                      <a:pt x="981" y="562"/>
                    </a:cubicBezTo>
                    <a:cubicBezTo>
                      <a:pt x="935" y="608"/>
                      <a:pt x="879" y="631"/>
                      <a:pt x="814" y="631"/>
                    </a:cubicBezTo>
                    <a:cubicBezTo>
                      <a:pt x="749" y="631"/>
                      <a:pt x="693" y="608"/>
                      <a:pt x="647" y="562"/>
                    </a:cubicBezTo>
                    <a:cubicBezTo>
                      <a:pt x="600" y="516"/>
                      <a:pt x="577" y="460"/>
                      <a:pt x="576" y="395"/>
                    </a:cubicBezTo>
                    <a:cubicBezTo>
                      <a:pt x="576" y="8"/>
                      <a:pt x="576" y="8"/>
                      <a:pt x="576" y="8"/>
                    </a:cubicBezTo>
                    <a:cubicBezTo>
                      <a:pt x="698" y="8"/>
                      <a:pt x="698" y="8"/>
                      <a:pt x="698" y="8"/>
                    </a:cubicBezTo>
                    <a:cubicBezTo>
                      <a:pt x="698" y="394"/>
                      <a:pt x="698" y="394"/>
                      <a:pt x="698" y="394"/>
                    </a:cubicBezTo>
                    <a:cubicBezTo>
                      <a:pt x="698" y="426"/>
                      <a:pt x="710" y="453"/>
                      <a:pt x="733" y="476"/>
                    </a:cubicBezTo>
                    <a:cubicBezTo>
                      <a:pt x="755" y="498"/>
                      <a:pt x="782" y="509"/>
                      <a:pt x="814" y="509"/>
                    </a:cubicBezTo>
                    <a:cubicBezTo>
                      <a:pt x="845" y="509"/>
                      <a:pt x="872" y="498"/>
                      <a:pt x="894" y="476"/>
                    </a:cubicBezTo>
                    <a:cubicBezTo>
                      <a:pt x="916" y="454"/>
                      <a:pt x="927" y="427"/>
                      <a:pt x="928" y="395"/>
                    </a:cubicBezTo>
                    <a:lnTo>
                      <a:pt x="928" y="8"/>
                    </a:lnTo>
                    <a:close/>
                    <a:moveTo>
                      <a:pt x="1657" y="7"/>
                    </a:moveTo>
                    <a:cubicBezTo>
                      <a:pt x="1778" y="7"/>
                      <a:pt x="1778" y="7"/>
                      <a:pt x="1778" y="7"/>
                    </a:cubicBezTo>
                    <a:cubicBezTo>
                      <a:pt x="1778" y="621"/>
                      <a:pt x="1778" y="621"/>
                      <a:pt x="1778" y="621"/>
                    </a:cubicBezTo>
                    <a:cubicBezTo>
                      <a:pt x="1657" y="621"/>
                      <a:pt x="1657" y="621"/>
                      <a:pt x="1657" y="621"/>
                    </a:cubicBezTo>
                    <a:lnTo>
                      <a:pt x="1657" y="7"/>
                    </a:lnTo>
                    <a:close/>
                    <a:moveTo>
                      <a:pt x="2279" y="441"/>
                    </a:moveTo>
                    <a:cubicBezTo>
                      <a:pt x="2279" y="467"/>
                      <a:pt x="2273" y="491"/>
                      <a:pt x="2263" y="514"/>
                    </a:cubicBezTo>
                    <a:cubicBezTo>
                      <a:pt x="2252" y="537"/>
                      <a:pt x="2238" y="557"/>
                      <a:pt x="2219" y="573"/>
                    </a:cubicBezTo>
                    <a:cubicBezTo>
                      <a:pt x="2201" y="590"/>
                      <a:pt x="2179" y="603"/>
                      <a:pt x="2154" y="613"/>
                    </a:cubicBezTo>
                    <a:cubicBezTo>
                      <a:pt x="2128" y="622"/>
                      <a:pt x="2100" y="627"/>
                      <a:pt x="2071" y="627"/>
                    </a:cubicBezTo>
                    <a:cubicBezTo>
                      <a:pt x="2044" y="627"/>
                      <a:pt x="2018" y="623"/>
                      <a:pt x="1992" y="616"/>
                    </a:cubicBezTo>
                    <a:cubicBezTo>
                      <a:pt x="1967" y="608"/>
                      <a:pt x="1944" y="597"/>
                      <a:pt x="1921" y="583"/>
                    </a:cubicBezTo>
                    <a:cubicBezTo>
                      <a:pt x="1922" y="583"/>
                      <a:pt x="1922" y="583"/>
                      <a:pt x="1922" y="583"/>
                    </a:cubicBezTo>
                    <a:cubicBezTo>
                      <a:pt x="1906" y="573"/>
                      <a:pt x="1892" y="563"/>
                      <a:pt x="1880" y="551"/>
                    </a:cubicBezTo>
                    <a:cubicBezTo>
                      <a:pt x="1868" y="539"/>
                      <a:pt x="1859" y="531"/>
                      <a:pt x="1855" y="525"/>
                    </a:cubicBezTo>
                    <a:cubicBezTo>
                      <a:pt x="1946" y="441"/>
                      <a:pt x="1946" y="441"/>
                      <a:pt x="1946" y="441"/>
                    </a:cubicBezTo>
                    <a:cubicBezTo>
                      <a:pt x="1950" y="446"/>
                      <a:pt x="1957" y="453"/>
                      <a:pt x="1966" y="460"/>
                    </a:cubicBezTo>
                    <a:cubicBezTo>
                      <a:pt x="1975" y="467"/>
                      <a:pt x="1985" y="474"/>
                      <a:pt x="1997" y="481"/>
                    </a:cubicBezTo>
                    <a:cubicBezTo>
                      <a:pt x="2008" y="488"/>
                      <a:pt x="2021" y="493"/>
                      <a:pt x="2034" y="498"/>
                    </a:cubicBezTo>
                    <a:cubicBezTo>
                      <a:pt x="2047" y="503"/>
                      <a:pt x="2059" y="505"/>
                      <a:pt x="2071" y="505"/>
                    </a:cubicBezTo>
                    <a:cubicBezTo>
                      <a:pt x="2080" y="505"/>
                      <a:pt x="2090" y="504"/>
                      <a:pt x="2100" y="502"/>
                    </a:cubicBezTo>
                    <a:cubicBezTo>
                      <a:pt x="2110" y="499"/>
                      <a:pt x="2119" y="496"/>
                      <a:pt x="2128" y="491"/>
                    </a:cubicBezTo>
                    <a:cubicBezTo>
                      <a:pt x="2136" y="486"/>
                      <a:pt x="2143" y="479"/>
                      <a:pt x="2148" y="471"/>
                    </a:cubicBezTo>
                    <a:cubicBezTo>
                      <a:pt x="2153" y="463"/>
                      <a:pt x="2156" y="453"/>
                      <a:pt x="2156" y="440"/>
                    </a:cubicBezTo>
                    <a:cubicBezTo>
                      <a:pt x="2156" y="436"/>
                      <a:pt x="2154" y="430"/>
                      <a:pt x="2151" y="425"/>
                    </a:cubicBezTo>
                    <a:cubicBezTo>
                      <a:pt x="2148" y="419"/>
                      <a:pt x="2142" y="413"/>
                      <a:pt x="2134" y="407"/>
                    </a:cubicBezTo>
                    <a:cubicBezTo>
                      <a:pt x="2126" y="400"/>
                      <a:pt x="2115" y="394"/>
                      <a:pt x="2101" y="386"/>
                    </a:cubicBezTo>
                    <a:cubicBezTo>
                      <a:pt x="2087" y="379"/>
                      <a:pt x="2070" y="371"/>
                      <a:pt x="2049" y="363"/>
                    </a:cubicBezTo>
                    <a:cubicBezTo>
                      <a:pt x="2024" y="354"/>
                      <a:pt x="2001" y="344"/>
                      <a:pt x="1980" y="333"/>
                    </a:cubicBezTo>
                    <a:cubicBezTo>
                      <a:pt x="1959" y="322"/>
                      <a:pt x="1941" y="309"/>
                      <a:pt x="1925" y="294"/>
                    </a:cubicBezTo>
                    <a:cubicBezTo>
                      <a:pt x="1910" y="280"/>
                      <a:pt x="1898" y="263"/>
                      <a:pt x="1889" y="244"/>
                    </a:cubicBezTo>
                    <a:cubicBezTo>
                      <a:pt x="1881" y="226"/>
                      <a:pt x="1877" y="204"/>
                      <a:pt x="1877" y="179"/>
                    </a:cubicBezTo>
                    <a:cubicBezTo>
                      <a:pt x="1877" y="154"/>
                      <a:pt x="1881" y="131"/>
                      <a:pt x="1891" y="109"/>
                    </a:cubicBezTo>
                    <a:cubicBezTo>
                      <a:pt x="1900" y="87"/>
                      <a:pt x="1913" y="68"/>
                      <a:pt x="1931" y="52"/>
                    </a:cubicBezTo>
                    <a:cubicBezTo>
                      <a:pt x="1948" y="36"/>
                      <a:pt x="1969" y="23"/>
                      <a:pt x="1993" y="14"/>
                    </a:cubicBezTo>
                    <a:cubicBezTo>
                      <a:pt x="2017" y="5"/>
                      <a:pt x="2044" y="0"/>
                      <a:pt x="2073" y="0"/>
                    </a:cubicBezTo>
                    <a:cubicBezTo>
                      <a:pt x="2089" y="0"/>
                      <a:pt x="2106" y="2"/>
                      <a:pt x="2124" y="7"/>
                    </a:cubicBezTo>
                    <a:cubicBezTo>
                      <a:pt x="2141" y="11"/>
                      <a:pt x="2159" y="16"/>
                      <a:pt x="2176" y="22"/>
                    </a:cubicBezTo>
                    <a:cubicBezTo>
                      <a:pt x="2193" y="29"/>
                      <a:pt x="2209" y="36"/>
                      <a:pt x="2224" y="45"/>
                    </a:cubicBezTo>
                    <a:cubicBezTo>
                      <a:pt x="2239" y="53"/>
                      <a:pt x="2251" y="62"/>
                      <a:pt x="2261" y="71"/>
                    </a:cubicBezTo>
                    <a:cubicBezTo>
                      <a:pt x="2186" y="165"/>
                      <a:pt x="2186" y="165"/>
                      <a:pt x="2186" y="165"/>
                    </a:cubicBezTo>
                    <a:cubicBezTo>
                      <a:pt x="2174" y="158"/>
                      <a:pt x="2163" y="151"/>
                      <a:pt x="2151" y="144"/>
                    </a:cubicBezTo>
                    <a:cubicBezTo>
                      <a:pt x="2141" y="139"/>
                      <a:pt x="2130" y="134"/>
                      <a:pt x="2117" y="129"/>
                    </a:cubicBezTo>
                    <a:cubicBezTo>
                      <a:pt x="2104" y="125"/>
                      <a:pt x="2091" y="122"/>
                      <a:pt x="2078" y="122"/>
                    </a:cubicBezTo>
                    <a:cubicBezTo>
                      <a:pt x="2053" y="122"/>
                      <a:pt x="2034" y="127"/>
                      <a:pt x="2020" y="137"/>
                    </a:cubicBezTo>
                    <a:cubicBezTo>
                      <a:pt x="2006" y="147"/>
                      <a:pt x="1999" y="160"/>
                      <a:pt x="1999" y="179"/>
                    </a:cubicBezTo>
                    <a:cubicBezTo>
                      <a:pt x="1999" y="187"/>
                      <a:pt x="2002" y="194"/>
                      <a:pt x="2007" y="201"/>
                    </a:cubicBezTo>
                    <a:cubicBezTo>
                      <a:pt x="2012" y="208"/>
                      <a:pt x="2019" y="214"/>
                      <a:pt x="2027" y="219"/>
                    </a:cubicBezTo>
                    <a:cubicBezTo>
                      <a:pt x="2036" y="225"/>
                      <a:pt x="2045" y="230"/>
                      <a:pt x="2056" y="235"/>
                    </a:cubicBezTo>
                    <a:cubicBezTo>
                      <a:pt x="2068" y="239"/>
                      <a:pt x="2079" y="244"/>
                      <a:pt x="2092" y="248"/>
                    </a:cubicBezTo>
                    <a:cubicBezTo>
                      <a:pt x="2127" y="261"/>
                      <a:pt x="2156" y="275"/>
                      <a:pt x="2180" y="289"/>
                    </a:cubicBezTo>
                    <a:cubicBezTo>
                      <a:pt x="2204" y="303"/>
                      <a:pt x="2224" y="317"/>
                      <a:pt x="2238" y="333"/>
                    </a:cubicBezTo>
                    <a:cubicBezTo>
                      <a:pt x="2253" y="348"/>
                      <a:pt x="2263" y="365"/>
                      <a:pt x="2269" y="383"/>
                    </a:cubicBezTo>
                    <a:cubicBezTo>
                      <a:pt x="2276" y="401"/>
                      <a:pt x="2279" y="420"/>
                      <a:pt x="2279" y="441"/>
                    </a:cubicBezTo>
                    <a:close/>
                  </a:path>
                </a:pathLst>
              </a:custGeom>
              <a:solidFill>
                <a:srgbClr val="333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40695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Select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nl-NL" noProof="1"/>
              <a:t>[Titel]</a:t>
            </a:r>
          </a:p>
        </p:txBody>
      </p:sp>
      <p:sp>
        <p:nvSpPr>
          <p:cNvPr id="6" name="Tijdelijke aanduiding voor datum 5"/>
          <p:cNvSpPr>
            <a:spLocks noGrp="1" noSelect="1"/>
          </p:cNvSpPr>
          <p:nvPr>
            <p:ph type="dt" sz="half" idx="10"/>
          </p:nvPr>
        </p:nvSpPr>
        <p:spPr/>
        <p:txBody>
          <a:bodyPr/>
          <a:lstStyle/>
          <a:p>
            <a:fld id="{7BBD77B2-AB81-4D3E-B341-2258D569585D}" type="datetime4">
              <a:rPr lang="nl-NL" noProof="1" smtClean="0"/>
              <a:t>16 mei 2022</a:t>
            </a:fld>
            <a:endParaRPr lang="nl-NL" noProof="1"/>
          </a:p>
        </p:txBody>
      </p:sp>
      <p:sp>
        <p:nvSpPr>
          <p:cNvPr id="7" name="Tijdelijke aanduiding voor voettekst 6"/>
          <p:cNvSpPr>
            <a:spLocks noGrp="1" noSelect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1"/>
              <a:t>[Voettekst]</a:t>
            </a:r>
          </a:p>
        </p:txBody>
      </p:sp>
      <p:sp>
        <p:nvSpPr>
          <p:cNvPr id="8" name="Tijdelijke aanduiding voor dianummer 7"/>
          <p:cNvSpPr>
            <a:spLocks noGrp="1" noSelect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noProof="1"/>
              <a:t>| </a:t>
            </a:r>
            <a:fld id="{1336C48C-F87C-4E4B-81EF-5027B17D1F61}" type="slidenum">
              <a:rPr lang="nl-NL" noProof="1" smtClean="0"/>
              <a:pPr/>
              <a:t>‹nr.›</a:t>
            </a:fld>
            <a:endParaRPr lang="nl-NL" noProof="1"/>
          </a:p>
        </p:txBody>
      </p:sp>
    </p:spTree>
    <p:extLst>
      <p:ext uri="{BB962C8B-B14F-4D97-AF65-F5344CB8AC3E}">
        <p14:creationId xmlns:p14="http://schemas.microsoft.com/office/powerpoint/2010/main" val="3912952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Ein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677A7975-28E9-4851-BFB9-70CD3D24D365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049" y="0"/>
            <a:ext cx="12189631" cy="6858000"/>
          </a:xfrm>
          <a:prstGeom prst="rect">
            <a:avLst/>
          </a:prstGeom>
        </p:spPr>
      </p:pic>
      <p:grpSp>
        <p:nvGrpSpPr>
          <p:cNvPr id="9" name="Groep 8">
            <a:extLst>
              <a:ext uri="{FF2B5EF4-FFF2-40B4-BE49-F238E27FC236}">
                <a16:creationId xmlns:a16="http://schemas.microsoft.com/office/drawing/2014/main" id="{465898FC-4031-4F73-B173-2EBBEF1D3E8B}"/>
              </a:ext>
            </a:extLst>
          </p:cNvPr>
          <p:cNvGrpSpPr>
            <a:grpSpLocks noSelect="1" noChangeAspect="1"/>
          </p:cNvGrpSpPr>
          <p:nvPr userDrawn="1"/>
        </p:nvGrpSpPr>
        <p:grpSpPr>
          <a:xfrm>
            <a:off x="8136" y="5337212"/>
            <a:ext cx="3027524" cy="1453899"/>
            <a:chOff x="0" y="5241600"/>
            <a:chExt cx="3363914" cy="1615443"/>
          </a:xfrm>
        </p:grpSpPr>
        <p:pic>
          <p:nvPicPr>
            <p:cNvPr id="10" name="Afbeelding 9">
              <a:extLst>
                <a:ext uri="{FF2B5EF4-FFF2-40B4-BE49-F238E27FC236}">
                  <a16:creationId xmlns:a16="http://schemas.microsoft.com/office/drawing/2014/main" id="{4052FE64-0737-4171-996E-BBC3EE6DDC6E}"/>
                </a:ext>
              </a:extLst>
            </p:cNvPr>
            <p:cNvPicPr>
              <a:picLocks noSelect="1"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5241600"/>
              <a:ext cx="1444755" cy="1615443"/>
            </a:xfrm>
            <a:prstGeom prst="rect">
              <a:avLst/>
            </a:prstGeom>
          </p:spPr>
        </p:pic>
        <p:grpSp>
          <p:nvGrpSpPr>
            <p:cNvPr id="11" name="Groep 10">
              <a:extLst>
                <a:ext uri="{FF2B5EF4-FFF2-40B4-BE49-F238E27FC236}">
                  <a16:creationId xmlns:a16="http://schemas.microsoft.com/office/drawing/2014/main" id="{4A32C9D3-891B-4136-99B9-414EDDD83FB7}"/>
                </a:ext>
              </a:extLst>
            </p:cNvPr>
            <p:cNvGrpSpPr>
              <a:grpSpLocks noSelect="1"/>
            </p:cNvGrpSpPr>
            <p:nvPr userDrawn="1"/>
          </p:nvGrpSpPr>
          <p:grpSpPr>
            <a:xfrm>
              <a:off x="608013" y="5445125"/>
              <a:ext cx="2755901" cy="887413"/>
              <a:chOff x="608013" y="5445125"/>
              <a:chExt cx="2755901" cy="887413"/>
            </a:xfrm>
          </p:grpSpPr>
          <p:sp>
            <p:nvSpPr>
              <p:cNvPr id="12" name="Freeform 12">
                <a:extLst>
                  <a:ext uri="{FF2B5EF4-FFF2-40B4-BE49-F238E27FC236}">
                    <a16:creationId xmlns:a16="http://schemas.microsoft.com/office/drawing/2014/main" id="{329FF28B-5E38-4E01-BA57-5CADC5E9F1E7}"/>
                  </a:ext>
                </a:extLst>
              </p:cNvPr>
              <p:cNvSpPr>
                <a:spLocks noSelect="1" noEditPoints="1"/>
              </p:cNvSpPr>
              <p:nvPr userDrawn="1"/>
            </p:nvSpPr>
            <p:spPr bwMode="auto">
              <a:xfrm>
                <a:off x="608013" y="6191250"/>
                <a:ext cx="2751138" cy="141288"/>
              </a:xfrm>
              <a:custGeom>
                <a:avLst/>
                <a:gdLst>
                  <a:gd name="T0" fmla="*/ 54 w 2889"/>
                  <a:gd name="T1" fmla="*/ 82 h 148"/>
                  <a:gd name="T2" fmla="*/ 0 w 2889"/>
                  <a:gd name="T3" fmla="*/ 4 h 148"/>
                  <a:gd name="T4" fmla="*/ 118 w 2889"/>
                  <a:gd name="T5" fmla="*/ 4 h 148"/>
                  <a:gd name="T6" fmla="*/ 136 w 2889"/>
                  <a:gd name="T7" fmla="*/ 74 h 148"/>
                  <a:gd name="T8" fmla="*/ 198 w 2889"/>
                  <a:gd name="T9" fmla="*/ 24 h 148"/>
                  <a:gd name="T10" fmla="*/ 394 w 2889"/>
                  <a:gd name="T11" fmla="*/ 111 h 148"/>
                  <a:gd name="T12" fmla="*/ 323 w 2889"/>
                  <a:gd name="T13" fmla="*/ 144 h 148"/>
                  <a:gd name="T14" fmla="*/ 418 w 2889"/>
                  <a:gd name="T15" fmla="*/ 4 h 148"/>
                  <a:gd name="T16" fmla="*/ 488 w 2889"/>
                  <a:gd name="T17" fmla="*/ 144 h 148"/>
                  <a:gd name="T18" fmla="*/ 627 w 2889"/>
                  <a:gd name="T19" fmla="*/ 111 h 148"/>
                  <a:gd name="T20" fmla="*/ 556 w 2889"/>
                  <a:gd name="T21" fmla="*/ 144 h 148"/>
                  <a:gd name="T22" fmla="*/ 651 w 2889"/>
                  <a:gd name="T23" fmla="*/ 4 h 148"/>
                  <a:gd name="T24" fmla="*/ 780 w 2889"/>
                  <a:gd name="T25" fmla="*/ 4 h 148"/>
                  <a:gd name="T26" fmla="*/ 693 w 2889"/>
                  <a:gd name="T27" fmla="*/ 144 h 148"/>
                  <a:gd name="T28" fmla="*/ 782 w 2889"/>
                  <a:gd name="T29" fmla="*/ 144 h 148"/>
                  <a:gd name="T30" fmla="*/ 869 w 2889"/>
                  <a:gd name="T31" fmla="*/ 4 h 148"/>
                  <a:gd name="T32" fmla="*/ 929 w 2889"/>
                  <a:gd name="T33" fmla="*/ 119 h 148"/>
                  <a:gd name="T34" fmla="*/ 959 w 2889"/>
                  <a:gd name="T35" fmla="*/ 144 h 148"/>
                  <a:gd name="T36" fmla="*/ 959 w 2889"/>
                  <a:gd name="T37" fmla="*/ 4 h 148"/>
                  <a:gd name="T38" fmla="*/ 1016 w 2889"/>
                  <a:gd name="T39" fmla="*/ 119 h 148"/>
                  <a:gd name="T40" fmla="*/ 1083 w 2889"/>
                  <a:gd name="T41" fmla="*/ 4 h 148"/>
                  <a:gd name="T42" fmla="*/ 1210 w 2889"/>
                  <a:gd name="T43" fmla="*/ 4 h 148"/>
                  <a:gd name="T44" fmla="*/ 1123 w 2889"/>
                  <a:gd name="T45" fmla="*/ 144 h 148"/>
                  <a:gd name="T46" fmla="*/ 1212 w 2889"/>
                  <a:gd name="T47" fmla="*/ 144 h 148"/>
                  <a:gd name="T48" fmla="*/ 1299 w 2889"/>
                  <a:gd name="T49" fmla="*/ 83 h 148"/>
                  <a:gd name="T50" fmla="*/ 1299 w 2889"/>
                  <a:gd name="T51" fmla="*/ 27 h 148"/>
                  <a:gd name="T52" fmla="*/ 1272 w 2889"/>
                  <a:gd name="T53" fmla="*/ 144 h 148"/>
                  <a:gd name="T54" fmla="*/ 1299 w 2889"/>
                  <a:gd name="T55" fmla="*/ 83 h 148"/>
                  <a:gd name="T56" fmla="*/ 1546 w 2889"/>
                  <a:gd name="T57" fmla="*/ 116 h 148"/>
                  <a:gd name="T58" fmla="*/ 1501 w 2889"/>
                  <a:gd name="T59" fmla="*/ 4 h 148"/>
                  <a:gd name="T60" fmla="*/ 1494 w 2889"/>
                  <a:gd name="T61" fmla="*/ 94 h 148"/>
                  <a:gd name="T62" fmla="*/ 1632 w 2889"/>
                  <a:gd name="T63" fmla="*/ 73 h 148"/>
                  <a:gd name="T64" fmla="*/ 1662 w 2889"/>
                  <a:gd name="T65" fmla="*/ 148 h 148"/>
                  <a:gd name="T66" fmla="*/ 1692 w 2889"/>
                  <a:gd name="T67" fmla="*/ 73 h 148"/>
                  <a:gd name="T68" fmla="*/ 1824 w 2889"/>
                  <a:gd name="T69" fmla="*/ 97 h 148"/>
                  <a:gd name="T70" fmla="*/ 1760 w 2889"/>
                  <a:gd name="T71" fmla="*/ 144 h 148"/>
                  <a:gd name="T72" fmla="*/ 1850 w 2889"/>
                  <a:gd name="T73" fmla="*/ 93 h 148"/>
                  <a:gd name="T74" fmla="*/ 1787 w 2889"/>
                  <a:gd name="T75" fmla="*/ 74 h 148"/>
                  <a:gd name="T76" fmla="*/ 1912 w 2889"/>
                  <a:gd name="T77" fmla="*/ 144 h 148"/>
                  <a:gd name="T78" fmla="*/ 1912 w 2889"/>
                  <a:gd name="T79" fmla="*/ 4 h 148"/>
                  <a:gd name="T80" fmla="*/ 2062 w 2889"/>
                  <a:gd name="T81" fmla="*/ 44 h 148"/>
                  <a:gd name="T82" fmla="*/ 2064 w 2889"/>
                  <a:gd name="T83" fmla="*/ 106 h 148"/>
                  <a:gd name="T84" fmla="*/ 2033 w 2889"/>
                  <a:gd name="T85" fmla="*/ 148 h 148"/>
                  <a:gd name="T86" fmla="*/ 2272 w 2889"/>
                  <a:gd name="T87" fmla="*/ 49 h 148"/>
                  <a:gd name="T88" fmla="*/ 2241 w 2889"/>
                  <a:gd name="T89" fmla="*/ 148 h 148"/>
                  <a:gd name="T90" fmla="*/ 2246 w 2889"/>
                  <a:gd name="T91" fmla="*/ 92 h 148"/>
                  <a:gd name="T92" fmla="*/ 2207 w 2889"/>
                  <a:gd name="T93" fmla="*/ 74 h 148"/>
                  <a:gd name="T94" fmla="*/ 2423 w 2889"/>
                  <a:gd name="T95" fmla="*/ 144 h 148"/>
                  <a:gd name="T96" fmla="*/ 2363 w 2889"/>
                  <a:gd name="T97" fmla="*/ 144 h 148"/>
                  <a:gd name="T98" fmla="*/ 2451 w 2889"/>
                  <a:gd name="T99" fmla="*/ 51 h 148"/>
                  <a:gd name="T100" fmla="*/ 2363 w 2889"/>
                  <a:gd name="T101" fmla="*/ 27 h 148"/>
                  <a:gd name="T102" fmla="*/ 2606 w 2889"/>
                  <a:gd name="T103" fmla="*/ 74 h 148"/>
                  <a:gd name="T104" fmla="*/ 2606 w 2889"/>
                  <a:gd name="T105" fmla="*/ 74 h 148"/>
                  <a:gd name="T106" fmla="*/ 2543 w 2889"/>
                  <a:gd name="T107" fmla="*/ 124 h 148"/>
                  <a:gd name="T108" fmla="*/ 2729 w 2889"/>
                  <a:gd name="T109" fmla="*/ 61 h 148"/>
                  <a:gd name="T110" fmla="*/ 2740 w 2889"/>
                  <a:gd name="T111" fmla="*/ 4 h 148"/>
                  <a:gd name="T112" fmla="*/ 2741 w 2889"/>
                  <a:gd name="T113" fmla="*/ 121 h 148"/>
                  <a:gd name="T114" fmla="*/ 2822 w 2889"/>
                  <a:gd name="T115" fmla="*/ 100 h 148"/>
                  <a:gd name="T116" fmla="*/ 2774 w 2889"/>
                  <a:gd name="T117" fmla="*/ 4 h 148"/>
                  <a:gd name="T118" fmla="*/ 2826 w 2889"/>
                  <a:gd name="T119" fmla="*/ 26 h 148"/>
                  <a:gd name="T120" fmla="*/ 2861 w 2889"/>
                  <a:gd name="T121" fmla="*/ 52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889" h="148">
                    <a:moveTo>
                      <a:pt x="71" y="61"/>
                    </a:moveTo>
                    <a:cubicBezTo>
                      <a:pt x="119" y="144"/>
                      <a:pt x="119" y="144"/>
                      <a:pt x="119" y="144"/>
                    </a:cubicBezTo>
                    <a:cubicBezTo>
                      <a:pt x="89" y="144"/>
                      <a:pt x="89" y="144"/>
                      <a:pt x="89" y="144"/>
                    </a:cubicBezTo>
                    <a:cubicBezTo>
                      <a:pt x="54" y="82"/>
                      <a:pt x="54" y="82"/>
                      <a:pt x="54" y="82"/>
                    </a:cubicBezTo>
                    <a:cubicBezTo>
                      <a:pt x="27" y="115"/>
                      <a:pt x="27" y="115"/>
                      <a:pt x="27" y="115"/>
                    </a:cubicBezTo>
                    <a:cubicBezTo>
                      <a:pt x="27" y="144"/>
                      <a:pt x="27" y="144"/>
                      <a:pt x="27" y="144"/>
                    </a:cubicBezTo>
                    <a:cubicBezTo>
                      <a:pt x="0" y="144"/>
                      <a:pt x="0" y="144"/>
                      <a:pt x="0" y="14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7" y="4"/>
                      <a:pt x="27" y="4"/>
                      <a:pt x="27" y="4"/>
                    </a:cubicBezTo>
                    <a:cubicBezTo>
                      <a:pt x="27" y="80"/>
                      <a:pt x="27" y="80"/>
                      <a:pt x="27" y="80"/>
                    </a:cubicBezTo>
                    <a:cubicBezTo>
                      <a:pt x="87" y="4"/>
                      <a:pt x="87" y="4"/>
                      <a:pt x="87" y="4"/>
                    </a:cubicBezTo>
                    <a:cubicBezTo>
                      <a:pt x="118" y="4"/>
                      <a:pt x="118" y="4"/>
                      <a:pt x="118" y="4"/>
                    </a:cubicBezTo>
                    <a:lnTo>
                      <a:pt x="71" y="61"/>
                    </a:lnTo>
                    <a:close/>
                    <a:moveTo>
                      <a:pt x="261" y="74"/>
                    </a:moveTo>
                    <a:cubicBezTo>
                      <a:pt x="261" y="125"/>
                      <a:pt x="243" y="148"/>
                      <a:pt x="198" y="148"/>
                    </a:cubicBezTo>
                    <a:cubicBezTo>
                      <a:pt x="155" y="148"/>
                      <a:pt x="136" y="125"/>
                      <a:pt x="136" y="74"/>
                    </a:cubicBezTo>
                    <a:cubicBezTo>
                      <a:pt x="136" y="23"/>
                      <a:pt x="155" y="0"/>
                      <a:pt x="198" y="0"/>
                    </a:cubicBezTo>
                    <a:cubicBezTo>
                      <a:pt x="243" y="0"/>
                      <a:pt x="261" y="23"/>
                      <a:pt x="261" y="74"/>
                    </a:cubicBezTo>
                    <a:close/>
                    <a:moveTo>
                      <a:pt x="233" y="74"/>
                    </a:moveTo>
                    <a:cubicBezTo>
                      <a:pt x="233" y="38"/>
                      <a:pt x="223" y="24"/>
                      <a:pt x="198" y="24"/>
                    </a:cubicBezTo>
                    <a:cubicBezTo>
                      <a:pt x="174" y="24"/>
                      <a:pt x="164" y="38"/>
                      <a:pt x="164" y="74"/>
                    </a:cubicBezTo>
                    <a:cubicBezTo>
                      <a:pt x="164" y="110"/>
                      <a:pt x="174" y="124"/>
                      <a:pt x="198" y="124"/>
                    </a:cubicBezTo>
                    <a:cubicBezTo>
                      <a:pt x="223" y="124"/>
                      <a:pt x="233" y="110"/>
                      <a:pt x="233" y="74"/>
                    </a:cubicBezTo>
                    <a:close/>
                    <a:moveTo>
                      <a:pt x="394" y="111"/>
                    </a:moveTo>
                    <a:cubicBezTo>
                      <a:pt x="329" y="4"/>
                      <a:pt x="329" y="4"/>
                      <a:pt x="329" y="4"/>
                    </a:cubicBezTo>
                    <a:cubicBezTo>
                      <a:pt x="298" y="4"/>
                      <a:pt x="298" y="4"/>
                      <a:pt x="298" y="4"/>
                    </a:cubicBezTo>
                    <a:cubicBezTo>
                      <a:pt x="298" y="144"/>
                      <a:pt x="298" y="144"/>
                      <a:pt x="298" y="144"/>
                    </a:cubicBezTo>
                    <a:cubicBezTo>
                      <a:pt x="323" y="144"/>
                      <a:pt x="323" y="144"/>
                      <a:pt x="323" y="144"/>
                    </a:cubicBezTo>
                    <a:cubicBezTo>
                      <a:pt x="322" y="35"/>
                      <a:pt x="322" y="35"/>
                      <a:pt x="322" y="35"/>
                    </a:cubicBezTo>
                    <a:cubicBezTo>
                      <a:pt x="387" y="144"/>
                      <a:pt x="387" y="144"/>
                      <a:pt x="387" y="144"/>
                    </a:cubicBezTo>
                    <a:cubicBezTo>
                      <a:pt x="418" y="144"/>
                      <a:pt x="418" y="144"/>
                      <a:pt x="418" y="144"/>
                    </a:cubicBezTo>
                    <a:cubicBezTo>
                      <a:pt x="418" y="4"/>
                      <a:pt x="418" y="4"/>
                      <a:pt x="418" y="4"/>
                    </a:cubicBezTo>
                    <a:cubicBezTo>
                      <a:pt x="392" y="4"/>
                      <a:pt x="392" y="4"/>
                      <a:pt x="392" y="4"/>
                    </a:cubicBezTo>
                    <a:lnTo>
                      <a:pt x="394" y="111"/>
                    </a:lnTo>
                    <a:close/>
                    <a:moveTo>
                      <a:pt x="461" y="144"/>
                    </a:moveTo>
                    <a:cubicBezTo>
                      <a:pt x="488" y="144"/>
                      <a:pt x="488" y="144"/>
                      <a:pt x="488" y="144"/>
                    </a:cubicBezTo>
                    <a:cubicBezTo>
                      <a:pt x="488" y="4"/>
                      <a:pt x="488" y="4"/>
                      <a:pt x="488" y="4"/>
                    </a:cubicBezTo>
                    <a:cubicBezTo>
                      <a:pt x="461" y="4"/>
                      <a:pt x="461" y="4"/>
                      <a:pt x="461" y="4"/>
                    </a:cubicBezTo>
                    <a:lnTo>
                      <a:pt x="461" y="144"/>
                    </a:lnTo>
                    <a:close/>
                    <a:moveTo>
                      <a:pt x="627" y="111"/>
                    </a:moveTo>
                    <a:cubicBezTo>
                      <a:pt x="562" y="4"/>
                      <a:pt x="562" y="4"/>
                      <a:pt x="562" y="4"/>
                    </a:cubicBezTo>
                    <a:cubicBezTo>
                      <a:pt x="531" y="4"/>
                      <a:pt x="531" y="4"/>
                      <a:pt x="531" y="4"/>
                    </a:cubicBezTo>
                    <a:cubicBezTo>
                      <a:pt x="530" y="144"/>
                      <a:pt x="530" y="144"/>
                      <a:pt x="530" y="144"/>
                    </a:cubicBezTo>
                    <a:cubicBezTo>
                      <a:pt x="556" y="144"/>
                      <a:pt x="556" y="144"/>
                      <a:pt x="556" y="144"/>
                    </a:cubicBezTo>
                    <a:cubicBezTo>
                      <a:pt x="555" y="35"/>
                      <a:pt x="555" y="35"/>
                      <a:pt x="555" y="35"/>
                    </a:cubicBezTo>
                    <a:cubicBezTo>
                      <a:pt x="620" y="144"/>
                      <a:pt x="620" y="144"/>
                      <a:pt x="620" y="144"/>
                    </a:cubicBezTo>
                    <a:cubicBezTo>
                      <a:pt x="651" y="144"/>
                      <a:pt x="651" y="144"/>
                      <a:pt x="651" y="144"/>
                    </a:cubicBezTo>
                    <a:cubicBezTo>
                      <a:pt x="651" y="4"/>
                      <a:pt x="651" y="4"/>
                      <a:pt x="651" y="4"/>
                    </a:cubicBezTo>
                    <a:cubicBezTo>
                      <a:pt x="625" y="4"/>
                      <a:pt x="625" y="4"/>
                      <a:pt x="625" y="4"/>
                    </a:cubicBezTo>
                    <a:lnTo>
                      <a:pt x="627" y="111"/>
                    </a:lnTo>
                    <a:close/>
                    <a:moveTo>
                      <a:pt x="811" y="4"/>
                    </a:moveTo>
                    <a:cubicBezTo>
                      <a:pt x="780" y="4"/>
                      <a:pt x="780" y="4"/>
                      <a:pt x="780" y="4"/>
                    </a:cubicBezTo>
                    <a:cubicBezTo>
                      <a:pt x="720" y="80"/>
                      <a:pt x="720" y="80"/>
                      <a:pt x="720" y="80"/>
                    </a:cubicBezTo>
                    <a:cubicBezTo>
                      <a:pt x="720" y="4"/>
                      <a:pt x="720" y="4"/>
                      <a:pt x="720" y="4"/>
                    </a:cubicBezTo>
                    <a:cubicBezTo>
                      <a:pt x="693" y="4"/>
                      <a:pt x="693" y="4"/>
                      <a:pt x="693" y="4"/>
                    </a:cubicBezTo>
                    <a:cubicBezTo>
                      <a:pt x="693" y="144"/>
                      <a:pt x="693" y="144"/>
                      <a:pt x="693" y="144"/>
                    </a:cubicBezTo>
                    <a:cubicBezTo>
                      <a:pt x="720" y="144"/>
                      <a:pt x="720" y="144"/>
                      <a:pt x="720" y="144"/>
                    </a:cubicBezTo>
                    <a:cubicBezTo>
                      <a:pt x="720" y="115"/>
                      <a:pt x="720" y="115"/>
                      <a:pt x="720" y="115"/>
                    </a:cubicBezTo>
                    <a:cubicBezTo>
                      <a:pt x="747" y="82"/>
                      <a:pt x="747" y="82"/>
                      <a:pt x="747" y="82"/>
                    </a:cubicBezTo>
                    <a:cubicBezTo>
                      <a:pt x="782" y="144"/>
                      <a:pt x="782" y="144"/>
                      <a:pt x="782" y="144"/>
                    </a:cubicBezTo>
                    <a:cubicBezTo>
                      <a:pt x="812" y="144"/>
                      <a:pt x="812" y="144"/>
                      <a:pt x="812" y="144"/>
                    </a:cubicBezTo>
                    <a:cubicBezTo>
                      <a:pt x="764" y="61"/>
                      <a:pt x="764" y="61"/>
                      <a:pt x="764" y="61"/>
                    </a:cubicBezTo>
                    <a:lnTo>
                      <a:pt x="811" y="4"/>
                    </a:lnTo>
                    <a:close/>
                    <a:moveTo>
                      <a:pt x="869" y="4"/>
                    </a:moveTo>
                    <a:cubicBezTo>
                      <a:pt x="842" y="4"/>
                      <a:pt x="842" y="4"/>
                      <a:pt x="842" y="4"/>
                    </a:cubicBezTo>
                    <a:cubicBezTo>
                      <a:pt x="842" y="144"/>
                      <a:pt x="842" y="144"/>
                      <a:pt x="842" y="144"/>
                    </a:cubicBezTo>
                    <a:cubicBezTo>
                      <a:pt x="929" y="144"/>
                      <a:pt x="929" y="144"/>
                      <a:pt x="929" y="144"/>
                    </a:cubicBezTo>
                    <a:cubicBezTo>
                      <a:pt x="929" y="119"/>
                      <a:pt x="929" y="119"/>
                      <a:pt x="929" y="119"/>
                    </a:cubicBezTo>
                    <a:cubicBezTo>
                      <a:pt x="869" y="119"/>
                      <a:pt x="869" y="119"/>
                      <a:pt x="869" y="119"/>
                    </a:cubicBezTo>
                    <a:lnTo>
                      <a:pt x="869" y="4"/>
                    </a:lnTo>
                    <a:close/>
                    <a:moveTo>
                      <a:pt x="959" y="110"/>
                    </a:moveTo>
                    <a:cubicBezTo>
                      <a:pt x="959" y="144"/>
                      <a:pt x="959" y="144"/>
                      <a:pt x="959" y="144"/>
                    </a:cubicBezTo>
                    <a:cubicBezTo>
                      <a:pt x="987" y="144"/>
                      <a:pt x="987" y="144"/>
                      <a:pt x="987" y="144"/>
                    </a:cubicBezTo>
                    <a:cubicBezTo>
                      <a:pt x="987" y="52"/>
                      <a:pt x="987" y="52"/>
                      <a:pt x="987" y="52"/>
                    </a:cubicBezTo>
                    <a:cubicBezTo>
                      <a:pt x="987" y="4"/>
                      <a:pt x="987" y="4"/>
                      <a:pt x="987" y="4"/>
                    </a:cubicBezTo>
                    <a:cubicBezTo>
                      <a:pt x="959" y="4"/>
                      <a:pt x="959" y="4"/>
                      <a:pt x="959" y="4"/>
                    </a:cubicBezTo>
                    <a:lnTo>
                      <a:pt x="959" y="110"/>
                    </a:lnTo>
                    <a:close/>
                    <a:moveTo>
                      <a:pt x="1056" y="85"/>
                    </a:moveTo>
                    <a:cubicBezTo>
                      <a:pt x="1056" y="112"/>
                      <a:pt x="1050" y="119"/>
                      <a:pt x="1027" y="119"/>
                    </a:cubicBezTo>
                    <a:cubicBezTo>
                      <a:pt x="1016" y="119"/>
                      <a:pt x="1016" y="119"/>
                      <a:pt x="1016" y="119"/>
                    </a:cubicBezTo>
                    <a:cubicBezTo>
                      <a:pt x="1016" y="144"/>
                      <a:pt x="1016" y="144"/>
                      <a:pt x="1016" y="144"/>
                    </a:cubicBezTo>
                    <a:cubicBezTo>
                      <a:pt x="1027" y="144"/>
                      <a:pt x="1027" y="144"/>
                      <a:pt x="1027" y="144"/>
                    </a:cubicBezTo>
                    <a:cubicBezTo>
                      <a:pt x="1078" y="144"/>
                      <a:pt x="1083" y="128"/>
                      <a:pt x="1083" y="85"/>
                    </a:cubicBezTo>
                    <a:cubicBezTo>
                      <a:pt x="1083" y="4"/>
                      <a:pt x="1083" y="4"/>
                      <a:pt x="1083" y="4"/>
                    </a:cubicBezTo>
                    <a:cubicBezTo>
                      <a:pt x="1056" y="4"/>
                      <a:pt x="1056" y="4"/>
                      <a:pt x="1056" y="4"/>
                    </a:cubicBezTo>
                    <a:lnTo>
                      <a:pt x="1056" y="85"/>
                    </a:lnTo>
                    <a:close/>
                    <a:moveTo>
                      <a:pt x="1241" y="4"/>
                    </a:moveTo>
                    <a:cubicBezTo>
                      <a:pt x="1210" y="4"/>
                      <a:pt x="1210" y="4"/>
                      <a:pt x="1210" y="4"/>
                    </a:cubicBezTo>
                    <a:cubicBezTo>
                      <a:pt x="1150" y="80"/>
                      <a:pt x="1150" y="80"/>
                      <a:pt x="1150" y="80"/>
                    </a:cubicBezTo>
                    <a:cubicBezTo>
                      <a:pt x="1150" y="4"/>
                      <a:pt x="1150" y="4"/>
                      <a:pt x="1150" y="4"/>
                    </a:cubicBezTo>
                    <a:cubicBezTo>
                      <a:pt x="1123" y="4"/>
                      <a:pt x="1123" y="4"/>
                      <a:pt x="1123" y="4"/>
                    </a:cubicBezTo>
                    <a:cubicBezTo>
                      <a:pt x="1123" y="144"/>
                      <a:pt x="1123" y="144"/>
                      <a:pt x="1123" y="144"/>
                    </a:cubicBezTo>
                    <a:cubicBezTo>
                      <a:pt x="1150" y="144"/>
                      <a:pt x="1150" y="144"/>
                      <a:pt x="1150" y="144"/>
                    </a:cubicBezTo>
                    <a:cubicBezTo>
                      <a:pt x="1150" y="115"/>
                      <a:pt x="1150" y="115"/>
                      <a:pt x="1150" y="115"/>
                    </a:cubicBezTo>
                    <a:cubicBezTo>
                      <a:pt x="1177" y="82"/>
                      <a:pt x="1177" y="82"/>
                      <a:pt x="1177" y="82"/>
                    </a:cubicBezTo>
                    <a:cubicBezTo>
                      <a:pt x="1212" y="144"/>
                      <a:pt x="1212" y="144"/>
                      <a:pt x="1212" y="144"/>
                    </a:cubicBezTo>
                    <a:cubicBezTo>
                      <a:pt x="1242" y="144"/>
                      <a:pt x="1242" y="144"/>
                      <a:pt x="1242" y="144"/>
                    </a:cubicBezTo>
                    <a:cubicBezTo>
                      <a:pt x="1194" y="61"/>
                      <a:pt x="1194" y="61"/>
                      <a:pt x="1194" y="61"/>
                    </a:cubicBezTo>
                    <a:lnTo>
                      <a:pt x="1241" y="4"/>
                    </a:lnTo>
                    <a:close/>
                    <a:moveTo>
                      <a:pt x="1299" y="83"/>
                    </a:moveTo>
                    <a:cubicBezTo>
                      <a:pt x="1359" y="83"/>
                      <a:pt x="1359" y="83"/>
                      <a:pt x="1359" y="83"/>
                    </a:cubicBezTo>
                    <a:cubicBezTo>
                      <a:pt x="1359" y="61"/>
                      <a:pt x="1359" y="61"/>
                      <a:pt x="1359" y="61"/>
                    </a:cubicBezTo>
                    <a:cubicBezTo>
                      <a:pt x="1299" y="61"/>
                      <a:pt x="1299" y="61"/>
                      <a:pt x="1299" y="61"/>
                    </a:cubicBezTo>
                    <a:cubicBezTo>
                      <a:pt x="1299" y="27"/>
                      <a:pt x="1299" y="27"/>
                      <a:pt x="1299" y="27"/>
                    </a:cubicBezTo>
                    <a:cubicBezTo>
                      <a:pt x="1369" y="27"/>
                      <a:pt x="1369" y="27"/>
                      <a:pt x="1369" y="27"/>
                    </a:cubicBezTo>
                    <a:cubicBezTo>
                      <a:pt x="1369" y="4"/>
                      <a:pt x="1369" y="4"/>
                      <a:pt x="1369" y="4"/>
                    </a:cubicBezTo>
                    <a:cubicBezTo>
                      <a:pt x="1272" y="4"/>
                      <a:pt x="1272" y="4"/>
                      <a:pt x="1272" y="4"/>
                    </a:cubicBezTo>
                    <a:cubicBezTo>
                      <a:pt x="1272" y="144"/>
                      <a:pt x="1272" y="144"/>
                      <a:pt x="1272" y="144"/>
                    </a:cubicBezTo>
                    <a:cubicBezTo>
                      <a:pt x="1370" y="144"/>
                      <a:pt x="1370" y="144"/>
                      <a:pt x="1370" y="144"/>
                    </a:cubicBezTo>
                    <a:cubicBezTo>
                      <a:pt x="1370" y="121"/>
                      <a:pt x="1370" y="121"/>
                      <a:pt x="1370" y="121"/>
                    </a:cubicBezTo>
                    <a:cubicBezTo>
                      <a:pt x="1299" y="121"/>
                      <a:pt x="1299" y="121"/>
                      <a:pt x="1299" y="121"/>
                    </a:cubicBezTo>
                    <a:lnTo>
                      <a:pt x="1299" y="83"/>
                    </a:lnTo>
                    <a:close/>
                    <a:moveTo>
                      <a:pt x="1533" y="4"/>
                    </a:moveTo>
                    <a:cubicBezTo>
                      <a:pt x="1586" y="144"/>
                      <a:pt x="1586" y="144"/>
                      <a:pt x="1586" y="144"/>
                    </a:cubicBezTo>
                    <a:cubicBezTo>
                      <a:pt x="1556" y="144"/>
                      <a:pt x="1556" y="144"/>
                      <a:pt x="1556" y="144"/>
                    </a:cubicBezTo>
                    <a:cubicBezTo>
                      <a:pt x="1546" y="116"/>
                      <a:pt x="1546" y="116"/>
                      <a:pt x="1546" y="116"/>
                    </a:cubicBezTo>
                    <a:cubicBezTo>
                      <a:pt x="1487" y="116"/>
                      <a:pt x="1487" y="116"/>
                      <a:pt x="1487" y="116"/>
                    </a:cubicBezTo>
                    <a:cubicBezTo>
                      <a:pt x="1478" y="144"/>
                      <a:pt x="1478" y="144"/>
                      <a:pt x="1478" y="144"/>
                    </a:cubicBezTo>
                    <a:cubicBezTo>
                      <a:pt x="1448" y="144"/>
                      <a:pt x="1448" y="144"/>
                      <a:pt x="1448" y="144"/>
                    </a:cubicBezTo>
                    <a:cubicBezTo>
                      <a:pt x="1501" y="4"/>
                      <a:pt x="1501" y="4"/>
                      <a:pt x="1501" y="4"/>
                    </a:cubicBezTo>
                    <a:lnTo>
                      <a:pt x="1533" y="4"/>
                    </a:lnTo>
                    <a:close/>
                    <a:moveTo>
                      <a:pt x="1539" y="94"/>
                    </a:moveTo>
                    <a:cubicBezTo>
                      <a:pt x="1517" y="28"/>
                      <a:pt x="1517" y="28"/>
                      <a:pt x="1517" y="28"/>
                    </a:cubicBezTo>
                    <a:cubicBezTo>
                      <a:pt x="1494" y="94"/>
                      <a:pt x="1494" y="94"/>
                      <a:pt x="1494" y="94"/>
                    </a:cubicBezTo>
                    <a:lnTo>
                      <a:pt x="1539" y="94"/>
                    </a:lnTo>
                    <a:close/>
                    <a:moveTo>
                      <a:pt x="1692" y="73"/>
                    </a:moveTo>
                    <a:cubicBezTo>
                      <a:pt x="1692" y="109"/>
                      <a:pt x="1686" y="123"/>
                      <a:pt x="1662" y="123"/>
                    </a:cubicBezTo>
                    <a:cubicBezTo>
                      <a:pt x="1638" y="123"/>
                      <a:pt x="1632" y="109"/>
                      <a:pt x="1632" y="73"/>
                    </a:cubicBezTo>
                    <a:cubicBezTo>
                      <a:pt x="1632" y="4"/>
                      <a:pt x="1632" y="4"/>
                      <a:pt x="1632" y="4"/>
                    </a:cubicBezTo>
                    <a:cubicBezTo>
                      <a:pt x="1605" y="4"/>
                      <a:pt x="1605" y="4"/>
                      <a:pt x="1605" y="4"/>
                    </a:cubicBezTo>
                    <a:cubicBezTo>
                      <a:pt x="1605" y="75"/>
                      <a:pt x="1605" y="75"/>
                      <a:pt x="1605" y="75"/>
                    </a:cubicBezTo>
                    <a:cubicBezTo>
                      <a:pt x="1605" y="122"/>
                      <a:pt x="1613" y="148"/>
                      <a:pt x="1662" y="148"/>
                    </a:cubicBezTo>
                    <a:cubicBezTo>
                      <a:pt x="1711" y="148"/>
                      <a:pt x="1719" y="122"/>
                      <a:pt x="1719" y="75"/>
                    </a:cubicBezTo>
                    <a:cubicBezTo>
                      <a:pt x="1719" y="4"/>
                      <a:pt x="1719" y="4"/>
                      <a:pt x="1719" y="4"/>
                    </a:cubicBezTo>
                    <a:cubicBezTo>
                      <a:pt x="1692" y="4"/>
                      <a:pt x="1692" y="4"/>
                      <a:pt x="1692" y="4"/>
                    </a:cubicBezTo>
                    <a:lnTo>
                      <a:pt x="1692" y="73"/>
                    </a:lnTo>
                    <a:close/>
                    <a:moveTo>
                      <a:pt x="1850" y="93"/>
                    </a:moveTo>
                    <a:cubicBezTo>
                      <a:pt x="1876" y="144"/>
                      <a:pt x="1876" y="144"/>
                      <a:pt x="1876" y="144"/>
                    </a:cubicBezTo>
                    <a:cubicBezTo>
                      <a:pt x="1847" y="144"/>
                      <a:pt x="1847" y="144"/>
                      <a:pt x="1847" y="144"/>
                    </a:cubicBezTo>
                    <a:cubicBezTo>
                      <a:pt x="1824" y="97"/>
                      <a:pt x="1824" y="97"/>
                      <a:pt x="1824" y="97"/>
                    </a:cubicBezTo>
                    <a:cubicBezTo>
                      <a:pt x="1821" y="97"/>
                      <a:pt x="1818" y="97"/>
                      <a:pt x="1814" y="97"/>
                    </a:cubicBezTo>
                    <a:cubicBezTo>
                      <a:pt x="1787" y="97"/>
                      <a:pt x="1787" y="97"/>
                      <a:pt x="1787" y="97"/>
                    </a:cubicBezTo>
                    <a:cubicBezTo>
                      <a:pt x="1787" y="144"/>
                      <a:pt x="1787" y="144"/>
                      <a:pt x="1787" y="144"/>
                    </a:cubicBezTo>
                    <a:cubicBezTo>
                      <a:pt x="1760" y="144"/>
                      <a:pt x="1760" y="144"/>
                      <a:pt x="1760" y="144"/>
                    </a:cubicBezTo>
                    <a:cubicBezTo>
                      <a:pt x="1760" y="4"/>
                      <a:pt x="1760" y="4"/>
                      <a:pt x="1760" y="4"/>
                    </a:cubicBezTo>
                    <a:cubicBezTo>
                      <a:pt x="1815" y="4"/>
                      <a:pt x="1815" y="4"/>
                      <a:pt x="1815" y="4"/>
                    </a:cubicBezTo>
                    <a:cubicBezTo>
                      <a:pt x="1858" y="4"/>
                      <a:pt x="1875" y="13"/>
                      <a:pt x="1875" y="51"/>
                    </a:cubicBezTo>
                    <a:cubicBezTo>
                      <a:pt x="1875" y="75"/>
                      <a:pt x="1868" y="88"/>
                      <a:pt x="1850" y="93"/>
                    </a:cubicBezTo>
                    <a:close/>
                    <a:moveTo>
                      <a:pt x="1847" y="50"/>
                    </a:moveTo>
                    <a:cubicBezTo>
                      <a:pt x="1847" y="29"/>
                      <a:pt x="1834" y="27"/>
                      <a:pt x="1812" y="27"/>
                    </a:cubicBezTo>
                    <a:cubicBezTo>
                      <a:pt x="1787" y="27"/>
                      <a:pt x="1787" y="27"/>
                      <a:pt x="1787" y="27"/>
                    </a:cubicBezTo>
                    <a:cubicBezTo>
                      <a:pt x="1787" y="74"/>
                      <a:pt x="1787" y="74"/>
                      <a:pt x="1787" y="74"/>
                    </a:cubicBezTo>
                    <a:cubicBezTo>
                      <a:pt x="1812" y="74"/>
                      <a:pt x="1812" y="74"/>
                      <a:pt x="1812" y="74"/>
                    </a:cubicBezTo>
                    <a:cubicBezTo>
                      <a:pt x="1834" y="74"/>
                      <a:pt x="1847" y="72"/>
                      <a:pt x="1847" y="50"/>
                    </a:cubicBezTo>
                    <a:close/>
                    <a:moveTo>
                      <a:pt x="1912" y="121"/>
                    </a:moveTo>
                    <a:cubicBezTo>
                      <a:pt x="1912" y="144"/>
                      <a:pt x="1912" y="144"/>
                      <a:pt x="1912" y="144"/>
                    </a:cubicBezTo>
                    <a:cubicBezTo>
                      <a:pt x="1939" y="144"/>
                      <a:pt x="1939" y="144"/>
                      <a:pt x="1939" y="144"/>
                    </a:cubicBezTo>
                    <a:cubicBezTo>
                      <a:pt x="1939" y="57"/>
                      <a:pt x="1939" y="57"/>
                      <a:pt x="1939" y="57"/>
                    </a:cubicBezTo>
                    <a:cubicBezTo>
                      <a:pt x="1939" y="4"/>
                      <a:pt x="1939" y="4"/>
                      <a:pt x="1939" y="4"/>
                    </a:cubicBezTo>
                    <a:cubicBezTo>
                      <a:pt x="1912" y="4"/>
                      <a:pt x="1912" y="4"/>
                      <a:pt x="1912" y="4"/>
                    </a:cubicBezTo>
                    <a:lnTo>
                      <a:pt x="1912" y="121"/>
                    </a:lnTo>
                    <a:close/>
                    <a:moveTo>
                      <a:pt x="2004" y="41"/>
                    </a:moveTo>
                    <a:cubicBezTo>
                      <a:pt x="2004" y="31"/>
                      <a:pt x="2011" y="23"/>
                      <a:pt x="2033" y="23"/>
                    </a:cubicBezTo>
                    <a:cubicBezTo>
                      <a:pt x="2055" y="23"/>
                      <a:pt x="2061" y="33"/>
                      <a:pt x="2062" y="44"/>
                    </a:cubicBezTo>
                    <a:cubicBezTo>
                      <a:pt x="2088" y="39"/>
                      <a:pt x="2088" y="39"/>
                      <a:pt x="2088" y="39"/>
                    </a:cubicBezTo>
                    <a:cubicBezTo>
                      <a:pt x="2085" y="14"/>
                      <a:pt x="2070" y="0"/>
                      <a:pt x="2033" y="0"/>
                    </a:cubicBezTo>
                    <a:cubicBezTo>
                      <a:pt x="1995" y="0"/>
                      <a:pt x="1978" y="16"/>
                      <a:pt x="1977" y="42"/>
                    </a:cubicBezTo>
                    <a:cubicBezTo>
                      <a:pt x="1977" y="96"/>
                      <a:pt x="2064" y="75"/>
                      <a:pt x="2064" y="106"/>
                    </a:cubicBezTo>
                    <a:cubicBezTo>
                      <a:pt x="2064" y="120"/>
                      <a:pt x="2053" y="125"/>
                      <a:pt x="2035" y="125"/>
                    </a:cubicBezTo>
                    <a:cubicBezTo>
                      <a:pt x="2015" y="125"/>
                      <a:pt x="2004" y="117"/>
                      <a:pt x="2002" y="101"/>
                    </a:cubicBezTo>
                    <a:cubicBezTo>
                      <a:pt x="1976" y="105"/>
                      <a:pt x="1976" y="105"/>
                      <a:pt x="1976" y="105"/>
                    </a:cubicBezTo>
                    <a:cubicBezTo>
                      <a:pt x="1979" y="134"/>
                      <a:pt x="1999" y="147"/>
                      <a:pt x="2033" y="148"/>
                    </a:cubicBezTo>
                    <a:cubicBezTo>
                      <a:pt x="2071" y="148"/>
                      <a:pt x="2091" y="134"/>
                      <a:pt x="2091" y="105"/>
                    </a:cubicBezTo>
                    <a:cubicBezTo>
                      <a:pt x="2091" y="51"/>
                      <a:pt x="2004" y="73"/>
                      <a:pt x="2004" y="41"/>
                    </a:cubicBezTo>
                    <a:close/>
                    <a:moveTo>
                      <a:pt x="2241" y="24"/>
                    </a:moveTo>
                    <a:cubicBezTo>
                      <a:pt x="2259" y="24"/>
                      <a:pt x="2269" y="32"/>
                      <a:pt x="2272" y="49"/>
                    </a:cubicBezTo>
                    <a:cubicBezTo>
                      <a:pt x="2298" y="46"/>
                      <a:pt x="2298" y="46"/>
                      <a:pt x="2298" y="46"/>
                    </a:cubicBezTo>
                    <a:cubicBezTo>
                      <a:pt x="2295" y="15"/>
                      <a:pt x="2277" y="0"/>
                      <a:pt x="2241" y="0"/>
                    </a:cubicBezTo>
                    <a:cubicBezTo>
                      <a:pt x="2197" y="0"/>
                      <a:pt x="2179" y="23"/>
                      <a:pt x="2179" y="74"/>
                    </a:cubicBezTo>
                    <a:cubicBezTo>
                      <a:pt x="2179" y="125"/>
                      <a:pt x="2197" y="148"/>
                      <a:pt x="2241" y="148"/>
                    </a:cubicBezTo>
                    <a:cubicBezTo>
                      <a:pt x="2281" y="147"/>
                      <a:pt x="2297" y="128"/>
                      <a:pt x="2297" y="126"/>
                    </a:cubicBezTo>
                    <a:cubicBezTo>
                      <a:pt x="2297" y="73"/>
                      <a:pt x="2297" y="73"/>
                      <a:pt x="2297" y="73"/>
                    </a:cubicBezTo>
                    <a:cubicBezTo>
                      <a:pt x="2246" y="73"/>
                      <a:pt x="2246" y="73"/>
                      <a:pt x="2246" y="73"/>
                    </a:cubicBezTo>
                    <a:cubicBezTo>
                      <a:pt x="2246" y="92"/>
                      <a:pt x="2246" y="92"/>
                      <a:pt x="2246" y="92"/>
                    </a:cubicBezTo>
                    <a:cubicBezTo>
                      <a:pt x="2272" y="92"/>
                      <a:pt x="2272" y="92"/>
                      <a:pt x="2272" y="92"/>
                    </a:cubicBezTo>
                    <a:cubicBezTo>
                      <a:pt x="2272" y="113"/>
                      <a:pt x="2272" y="113"/>
                      <a:pt x="2272" y="113"/>
                    </a:cubicBezTo>
                    <a:cubicBezTo>
                      <a:pt x="2272" y="117"/>
                      <a:pt x="2261" y="125"/>
                      <a:pt x="2242" y="125"/>
                    </a:cubicBezTo>
                    <a:cubicBezTo>
                      <a:pt x="2218" y="125"/>
                      <a:pt x="2207" y="111"/>
                      <a:pt x="2207" y="74"/>
                    </a:cubicBezTo>
                    <a:cubicBezTo>
                      <a:pt x="2207" y="38"/>
                      <a:pt x="2217" y="24"/>
                      <a:pt x="2241" y="24"/>
                    </a:cubicBezTo>
                    <a:close/>
                    <a:moveTo>
                      <a:pt x="2426" y="93"/>
                    </a:moveTo>
                    <a:cubicBezTo>
                      <a:pt x="2452" y="144"/>
                      <a:pt x="2452" y="144"/>
                      <a:pt x="2452" y="144"/>
                    </a:cubicBezTo>
                    <a:cubicBezTo>
                      <a:pt x="2423" y="144"/>
                      <a:pt x="2423" y="144"/>
                      <a:pt x="2423" y="144"/>
                    </a:cubicBezTo>
                    <a:cubicBezTo>
                      <a:pt x="2400" y="97"/>
                      <a:pt x="2400" y="97"/>
                      <a:pt x="2400" y="97"/>
                    </a:cubicBezTo>
                    <a:cubicBezTo>
                      <a:pt x="2397" y="97"/>
                      <a:pt x="2394" y="97"/>
                      <a:pt x="2390" y="97"/>
                    </a:cubicBezTo>
                    <a:cubicBezTo>
                      <a:pt x="2363" y="97"/>
                      <a:pt x="2363" y="97"/>
                      <a:pt x="2363" y="97"/>
                    </a:cubicBezTo>
                    <a:cubicBezTo>
                      <a:pt x="2363" y="144"/>
                      <a:pt x="2363" y="144"/>
                      <a:pt x="2363" y="144"/>
                    </a:cubicBezTo>
                    <a:cubicBezTo>
                      <a:pt x="2336" y="144"/>
                      <a:pt x="2336" y="144"/>
                      <a:pt x="2336" y="144"/>
                    </a:cubicBezTo>
                    <a:cubicBezTo>
                      <a:pt x="2336" y="4"/>
                      <a:pt x="2336" y="4"/>
                      <a:pt x="2336" y="4"/>
                    </a:cubicBezTo>
                    <a:cubicBezTo>
                      <a:pt x="2391" y="4"/>
                      <a:pt x="2391" y="4"/>
                      <a:pt x="2391" y="4"/>
                    </a:cubicBezTo>
                    <a:cubicBezTo>
                      <a:pt x="2434" y="4"/>
                      <a:pt x="2451" y="13"/>
                      <a:pt x="2451" y="51"/>
                    </a:cubicBezTo>
                    <a:cubicBezTo>
                      <a:pt x="2451" y="75"/>
                      <a:pt x="2444" y="88"/>
                      <a:pt x="2426" y="93"/>
                    </a:cubicBezTo>
                    <a:close/>
                    <a:moveTo>
                      <a:pt x="2423" y="50"/>
                    </a:moveTo>
                    <a:cubicBezTo>
                      <a:pt x="2423" y="29"/>
                      <a:pt x="2411" y="27"/>
                      <a:pt x="2388" y="27"/>
                    </a:cubicBezTo>
                    <a:cubicBezTo>
                      <a:pt x="2363" y="27"/>
                      <a:pt x="2363" y="27"/>
                      <a:pt x="2363" y="27"/>
                    </a:cubicBezTo>
                    <a:cubicBezTo>
                      <a:pt x="2363" y="74"/>
                      <a:pt x="2363" y="74"/>
                      <a:pt x="2363" y="74"/>
                    </a:cubicBezTo>
                    <a:cubicBezTo>
                      <a:pt x="2388" y="74"/>
                      <a:pt x="2388" y="74"/>
                      <a:pt x="2388" y="74"/>
                    </a:cubicBezTo>
                    <a:cubicBezTo>
                      <a:pt x="2411" y="74"/>
                      <a:pt x="2423" y="72"/>
                      <a:pt x="2423" y="50"/>
                    </a:cubicBezTo>
                    <a:close/>
                    <a:moveTo>
                      <a:pt x="2606" y="74"/>
                    </a:moveTo>
                    <a:cubicBezTo>
                      <a:pt x="2606" y="125"/>
                      <a:pt x="2587" y="148"/>
                      <a:pt x="2543" y="148"/>
                    </a:cubicBezTo>
                    <a:cubicBezTo>
                      <a:pt x="2499" y="148"/>
                      <a:pt x="2480" y="125"/>
                      <a:pt x="2480" y="74"/>
                    </a:cubicBezTo>
                    <a:cubicBezTo>
                      <a:pt x="2480" y="23"/>
                      <a:pt x="2499" y="0"/>
                      <a:pt x="2543" y="0"/>
                    </a:cubicBezTo>
                    <a:cubicBezTo>
                      <a:pt x="2587" y="0"/>
                      <a:pt x="2606" y="23"/>
                      <a:pt x="2606" y="74"/>
                    </a:cubicBezTo>
                    <a:close/>
                    <a:moveTo>
                      <a:pt x="2578" y="74"/>
                    </a:moveTo>
                    <a:cubicBezTo>
                      <a:pt x="2578" y="38"/>
                      <a:pt x="2568" y="24"/>
                      <a:pt x="2543" y="24"/>
                    </a:cubicBezTo>
                    <a:cubicBezTo>
                      <a:pt x="2519" y="24"/>
                      <a:pt x="2508" y="38"/>
                      <a:pt x="2508" y="74"/>
                    </a:cubicBezTo>
                    <a:cubicBezTo>
                      <a:pt x="2508" y="110"/>
                      <a:pt x="2519" y="124"/>
                      <a:pt x="2543" y="124"/>
                    </a:cubicBezTo>
                    <a:cubicBezTo>
                      <a:pt x="2568" y="124"/>
                      <a:pt x="2578" y="110"/>
                      <a:pt x="2578" y="74"/>
                    </a:cubicBezTo>
                    <a:close/>
                    <a:moveTo>
                      <a:pt x="2669" y="83"/>
                    </a:moveTo>
                    <a:cubicBezTo>
                      <a:pt x="2729" y="83"/>
                      <a:pt x="2729" y="83"/>
                      <a:pt x="2729" y="83"/>
                    </a:cubicBezTo>
                    <a:cubicBezTo>
                      <a:pt x="2729" y="61"/>
                      <a:pt x="2729" y="61"/>
                      <a:pt x="2729" y="61"/>
                    </a:cubicBezTo>
                    <a:cubicBezTo>
                      <a:pt x="2669" y="61"/>
                      <a:pt x="2669" y="61"/>
                      <a:pt x="2669" y="61"/>
                    </a:cubicBezTo>
                    <a:cubicBezTo>
                      <a:pt x="2669" y="27"/>
                      <a:pt x="2669" y="27"/>
                      <a:pt x="2669" y="27"/>
                    </a:cubicBezTo>
                    <a:cubicBezTo>
                      <a:pt x="2740" y="27"/>
                      <a:pt x="2740" y="27"/>
                      <a:pt x="2740" y="27"/>
                    </a:cubicBezTo>
                    <a:cubicBezTo>
                      <a:pt x="2740" y="4"/>
                      <a:pt x="2740" y="4"/>
                      <a:pt x="2740" y="4"/>
                    </a:cubicBezTo>
                    <a:cubicBezTo>
                      <a:pt x="2642" y="4"/>
                      <a:pt x="2642" y="4"/>
                      <a:pt x="2642" y="4"/>
                    </a:cubicBezTo>
                    <a:cubicBezTo>
                      <a:pt x="2642" y="144"/>
                      <a:pt x="2642" y="144"/>
                      <a:pt x="2642" y="144"/>
                    </a:cubicBezTo>
                    <a:cubicBezTo>
                      <a:pt x="2741" y="144"/>
                      <a:pt x="2741" y="144"/>
                      <a:pt x="2741" y="144"/>
                    </a:cubicBezTo>
                    <a:cubicBezTo>
                      <a:pt x="2741" y="121"/>
                      <a:pt x="2741" y="121"/>
                      <a:pt x="2741" y="121"/>
                    </a:cubicBezTo>
                    <a:cubicBezTo>
                      <a:pt x="2669" y="121"/>
                      <a:pt x="2669" y="121"/>
                      <a:pt x="2669" y="121"/>
                    </a:cubicBezTo>
                    <a:lnTo>
                      <a:pt x="2669" y="83"/>
                    </a:lnTo>
                    <a:close/>
                    <a:moveTo>
                      <a:pt x="2889" y="52"/>
                    </a:moveTo>
                    <a:cubicBezTo>
                      <a:pt x="2889" y="90"/>
                      <a:pt x="2871" y="100"/>
                      <a:pt x="2822" y="100"/>
                    </a:cubicBezTo>
                    <a:cubicBezTo>
                      <a:pt x="2801" y="100"/>
                      <a:pt x="2801" y="100"/>
                      <a:pt x="2801" y="100"/>
                    </a:cubicBezTo>
                    <a:cubicBezTo>
                      <a:pt x="2801" y="144"/>
                      <a:pt x="2801" y="144"/>
                      <a:pt x="2801" y="144"/>
                    </a:cubicBezTo>
                    <a:cubicBezTo>
                      <a:pt x="2774" y="144"/>
                      <a:pt x="2774" y="144"/>
                      <a:pt x="2774" y="144"/>
                    </a:cubicBezTo>
                    <a:cubicBezTo>
                      <a:pt x="2774" y="4"/>
                      <a:pt x="2774" y="4"/>
                      <a:pt x="2774" y="4"/>
                    </a:cubicBezTo>
                    <a:cubicBezTo>
                      <a:pt x="2822" y="4"/>
                      <a:pt x="2822" y="4"/>
                      <a:pt x="2822" y="4"/>
                    </a:cubicBezTo>
                    <a:cubicBezTo>
                      <a:pt x="2871" y="4"/>
                      <a:pt x="2889" y="14"/>
                      <a:pt x="2889" y="52"/>
                    </a:cubicBezTo>
                    <a:close/>
                    <a:moveTo>
                      <a:pt x="2861" y="52"/>
                    </a:moveTo>
                    <a:cubicBezTo>
                      <a:pt x="2861" y="29"/>
                      <a:pt x="2848" y="26"/>
                      <a:pt x="2826" y="26"/>
                    </a:cubicBezTo>
                    <a:cubicBezTo>
                      <a:pt x="2801" y="26"/>
                      <a:pt x="2801" y="26"/>
                      <a:pt x="2801" y="26"/>
                    </a:cubicBezTo>
                    <a:cubicBezTo>
                      <a:pt x="2801" y="78"/>
                      <a:pt x="2801" y="78"/>
                      <a:pt x="2801" y="78"/>
                    </a:cubicBezTo>
                    <a:cubicBezTo>
                      <a:pt x="2826" y="78"/>
                      <a:pt x="2826" y="78"/>
                      <a:pt x="2826" y="78"/>
                    </a:cubicBezTo>
                    <a:cubicBezTo>
                      <a:pt x="2848" y="78"/>
                      <a:pt x="2861" y="75"/>
                      <a:pt x="2861" y="52"/>
                    </a:cubicBezTo>
                    <a:close/>
                  </a:path>
                </a:pathLst>
              </a:custGeom>
              <a:solidFill>
                <a:srgbClr val="0099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9EDFDE5B-385B-4E36-A202-8A3942910700}"/>
                  </a:ext>
                </a:extLst>
              </p:cNvPr>
              <p:cNvSpPr>
                <a:spLocks noSelect="1" noEditPoints="1"/>
              </p:cNvSpPr>
              <p:nvPr userDrawn="1"/>
            </p:nvSpPr>
            <p:spPr bwMode="auto">
              <a:xfrm>
                <a:off x="1193801" y="5445125"/>
                <a:ext cx="2170113" cy="600075"/>
              </a:xfrm>
              <a:custGeom>
                <a:avLst/>
                <a:gdLst>
                  <a:gd name="T0" fmla="*/ 1559 w 2279"/>
                  <a:gd name="T1" fmla="*/ 192 h 631"/>
                  <a:gd name="T2" fmla="*/ 1376 w 2279"/>
                  <a:gd name="T3" fmla="*/ 8 h 631"/>
                  <a:gd name="T4" fmla="*/ 1145 w 2279"/>
                  <a:gd name="T5" fmla="*/ 620 h 631"/>
                  <a:gd name="T6" fmla="*/ 1267 w 2279"/>
                  <a:gd name="T7" fmla="*/ 375 h 631"/>
                  <a:gd name="T8" fmla="*/ 1443 w 2279"/>
                  <a:gd name="T9" fmla="*/ 621 h 631"/>
                  <a:gd name="T10" fmla="*/ 1452 w 2279"/>
                  <a:gd name="T11" fmla="*/ 359 h 631"/>
                  <a:gd name="T12" fmla="*/ 1419 w 2279"/>
                  <a:gd name="T13" fmla="*/ 235 h 631"/>
                  <a:gd name="T14" fmla="*/ 1267 w 2279"/>
                  <a:gd name="T15" fmla="*/ 253 h 631"/>
                  <a:gd name="T16" fmla="*/ 1376 w 2279"/>
                  <a:gd name="T17" fmla="*/ 130 h 631"/>
                  <a:gd name="T18" fmla="*/ 1437 w 2279"/>
                  <a:gd name="T19" fmla="*/ 192 h 631"/>
                  <a:gd name="T20" fmla="*/ 283 w 2279"/>
                  <a:gd name="T21" fmla="*/ 8 h 631"/>
                  <a:gd name="T22" fmla="*/ 124 w 2279"/>
                  <a:gd name="T23" fmla="*/ 621 h 631"/>
                  <a:gd name="T24" fmla="*/ 406 w 2279"/>
                  <a:gd name="T25" fmla="*/ 507 h 631"/>
                  <a:gd name="T26" fmla="*/ 578 w 2279"/>
                  <a:gd name="T27" fmla="*/ 621 h 631"/>
                  <a:gd name="T28" fmla="*/ 283 w 2279"/>
                  <a:gd name="T29" fmla="*/ 8 h 631"/>
                  <a:gd name="T30" fmla="*/ 296 w 2279"/>
                  <a:gd name="T31" fmla="*/ 249 h 631"/>
                  <a:gd name="T32" fmla="*/ 234 w 2279"/>
                  <a:gd name="T33" fmla="*/ 385 h 631"/>
                  <a:gd name="T34" fmla="*/ 1050 w 2279"/>
                  <a:gd name="T35" fmla="*/ 8 h 631"/>
                  <a:gd name="T36" fmla="*/ 981 w 2279"/>
                  <a:gd name="T37" fmla="*/ 562 h 631"/>
                  <a:gd name="T38" fmla="*/ 647 w 2279"/>
                  <a:gd name="T39" fmla="*/ 562 h 631"/>
                  <a:gd name="T40" fmla="*/ 576 w 2279"/>
                  <a:gd name="T41" fmla="*/ 8 h 631"/>
                  <a:gd name="T42" fmla="*/ 698 w 2279"/>
                  <a:gd name="T43" fmla="*/ 394 h 631"/>
                  <a:gd name="T44" fmla="*/ 814 w 2279"/>
                  <a:gd name="T45" fmla="*/ 509 h 631"/>
                  <a:gd name="T46" fmla="*/ 928 w 2279"/>
                  <a:gd name="T47" fmla="*/ 395 h 631"/>
                  <a:gd name="T48" fmla="*/ 1657 w 2279"/>
                  <a:gd name="T49" fmla="*/ 7 h 631"/>
                  <a:gd name="T50" fmla="*/ 1778 w 2279"/>
                  <a:gd name="T51" fmla="*/ 621 h 631"/>
                  <a:gd name="T52" fmla="*/ 1657 w 2279"/>
                  <a:gd name="T53" fmla="*/ 7 h 631"/>
                  <a:gd name="T54" fmla="*/ 2263 w 2279"/>
                  <a:gd name="T55" fmla="*/ 514 h 631"/>
                  <a:gd name="T56" fmla="*/ 2154 w 2279"/>
                  <a:gd name="T57" fmla="*/ 613 h 631"/>
                  <a:gd name="T58" fmla="*/ 1992 w 2279"/>
                  <a:gd name="T59" fmla="*/ 616 h 631"/>
                  <a:gd name="T60" fmla="*/ 1922 w 2279"/>
                  <a:gd name="T61" fmla="*/ 583 h 631"/>
                  <a:gd name="T62" fmla="*/ 1855 w 2279"/>
                  <a:gd name="T63" fmla="*/ 525 h 631"/>
                  <a:gd name="T64" fmla="*/ 1966 w 2279"/>
                  <a:gd name="T65" fmla="*/ 460 h 631"/>
                  <a:gd name="T66" fmla="*/ 2034 w 2279"/>
                  <a:gd name="T67" fmla="*/ 498 h 631"/>
                  <a:gd name="T68" fmla="*/ 2100 w 2279"/>
                  <a:gd name="T69" fmla="*/ 502 h 631"/>
                  <a:gd name="T70" fmla="*/ 2148 w 2279"/>
                  <a:gd name="T71" fmla="*/ 471 h 631"/>
                  <a:gd name="T72" fmla="*/ 2151 w 2279"/>
                  <a:gd name="T73" fmla="*/ 425 h 631"/>
                  <a:gd name="T74" fmla="*/ 2101 w 2279"/>
                  <a:gd name="T75" fmla="*/ 386 h 631"/>
                  <a:gd name="T76" fmla="*/ 1980 w 2279"/>
                  <a:gd name="T77" fmla="*/ 333 h 631"/>
                  <a:gd name="T78" fmla="*/ 1889 w 2279"/>
                  <a:gd name="T79" fmla="*/ 244 h 631"/>
                  <a:gd name="T80" fmla="*/ 1891 w 2279"/>
                  <a:gd name="T81" fmla="*/ 109 h 631"/>
                  <a:gd name="T82" fmla="*/ 1993 w 2279"/>
                  <a:gd name="T83" fmla="*/ 14 h 631"/>
                  <a:gd name="T84" fmla="*/ 2124 w 2279"/>
                  <a:gd name="T85" fmla="*/ 7 h 631"/>
                  <a:gd name="T86" fmla="*/ 2224 w 2279"/>
                  <a:gd name="T87" fmla="*/ 45 h 631"/>
                  <a:gd name="T88" fmla="*/ 2186 w 2279"/>
                  <a:gd name="T89" fmla="*/ 165 h 631"/>
                  <a:gd name="T90" fmla="*/ 2117 w 2279"/>
                  <a:gd name="T91" fmla="*/ 129 h 631"/>
                  <a:gd name="T92" fmla="*/ 2020 w 2279"/>
                  <a:gd name="T93" fmla="*/ 137 h 631"/>
                  <a:gd name="T94" fmla="*/ 2007 w 2279"/>
                  <a:gd name="T95" fmla="*/ 201 h 631"/>
                  <a:gd name="T96" fmla="*/ 2056 w 2279"/>
                  <a:gd name="T97" fmla="*/ 235 h 631"/>
                  <a:gd name="T98" fmla="*/ 2180 w 2279"/>
                  <a:gd name="T99" fmla="*/ 289 h 631"/>
                  <a:gd name="T100" fmla="*/ 2269 w 2279"/>
                  <a:gd name="T101" fmla="*/ 383 h 6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279" h="631">
                    <a:moveTo>
                      <a:pt x="1530" y="292"/>
                    </a:moveTo>
                    <a:cubicBezTo>
                      <a:pt x="1549" y="262"/>
                      <a:pt x="1559" y="228"/>
                      <a:pt x="1559" y="192"/>
                    </a:cubicBezTo>
                    <a:cubicBezTo>
                      <a:pt x="1559" y="141"/>
                      <a:pt x="1541" y="98"/>
                      <a:pt x="1505" y="62"/>
                    </a:cubicBezTo>
                    <a:cubicBezTo>
                      <a:pt x="1470" y="26"/>
                      <a:pt x="1426" y="8"/>
                      <a:pt x="1376" y="8"/>
                    </a:cubicBezTo>
                    <a:cubicBezTo>
                      <a:pt x="1145" y="8"/>
                      <a:pt x="1145" y="8"/>
                      <a:pt x="1145" y="8"/>
                    </a:cubicBezTo>
                    <a:cubicBezTo>
                      <a:pt x="1145" y="620"/>
                      <a:pt x="1145" y="620"/>
                      <a:pt x="1145" y="620"/>
                    </a:cubicBezTo>
                    <a:cubicBezTo>
                      <a:pt x="1267" y="620"/>
                      <a:pt x="1267" y="620"/>
                      <a:pt x="1267" y="620"/>
                    </a:cubicBezTo>
                    <a:cubicBezTo>
                      <a:pt x="1267" y="375"/>
                      <a:pt x="1267" y="375"/>
                      <a:pt x="1267" y="375"/>
                    </a:cubicBezTo>
                    <a:cubicBezTo>
                      <a:pt x="1329" y="375"/>
                      <a:pt x="1329" y="375"/>
                      <a:pt x="1329" y="375"/>
                    </a:cubicBezTo>
                    <a:cubicBezTo>
                      <a:pt x="1443" y="621"/>
                      <a:pt x="1443" y="621"/>
                      <a:pt x="1443" y="621"/>
                    </a:cubicBezTo>
                    <a:cubicBezTo>
                      <a:pt x="1573" y="621"/>
                      <a:pt x="1573" y="621"/>
                      <a:pt x="1573" y="621"/>
                    </a:cubicBezTo>
                    <a:cubicBezTo>
                      <a:pt x="1452" y="359"/>
                      <a:pt x="1452" y="359"/>
                      <a:pt x="1452" y="359"/>
                    </a:cubicBezTo>
                    <a:cubicBezTo>
                      <a:pt x="1484" y="344"/>
                      <a:pt x="1510" y="322"/>
                      <a:pt x="1530" y="292"/>
                    </a:cubicBezTo>
                    <a:close/>
                    <a:moveTo>
                      <a:pt x="1419" y="235"/>
                    </a:moveTo>
                    <a:cubicBezTo>
                      <a:pt x="1407" y="247"/>
                      <a:pt x="1393" y="253"/>
                      <a:pt x="1376" y="253"/>
                    </a:cubicBezTo>
                    <a:cubicBezTo>
                      <a:pt x="1267" y="253"/>
                      <a:pt x="1267" y="253"/>
                      <a:pt x="1267" y="253"/>
                    </a:cubicBezTo>
                    <a:cubicBezTo>
                      <a:pt x="1267" y="130"/>
                      <a:pt x="1267" y="130"/>
                      <a:pt x="1267" y="130"/>
                    </a:cubicBezTo>
                    <a:cubicBezTo>
                      <a:pt x="1376" y="130"/>
                      <a:pt x="1376" y="130"/>
                      <a:pt x="1376" y="130"/>
                    </a:cubicBezTo>
                    <a:cubicBezTo>
                      <a:pt x="1393" y="130"/>
                      <a:pt x="1407" y="136"/>
                      <a:pt x="1419" y="148"/>
                    </a:cubicBezTo>
                    <a:cubicBezTo>
                      <a:pt x="1431" y="160"/>
                      <a:pt x="1437" y="175"/>
                      <a:pt x="1437" y="192"/>
                    </a:cubicBezTo>
                    <a:cubicBezTo>
                      <a:pt x="1437" y="209"/>
                      <a:pt x="1431" y="223"/>
                      <a:pt x="1419" y="235"/>
                    </a:cubicBezTo>
                    <a:close/>
                    <a:moveTo>
                      <a:pt x="283" y="8"/>
                    </a:moveTo>
                    <a:cubicBezTo>
                      <a:pt x="0" y="621"/>
                      <a:pt x="0" y="621"/>
                      <a:pt x="0" y="621"/>
                    </a:cubicBezTo>
                    <a:cubicBezTo>
                      <a:pt x="124" y="621"/>
                      <a:pt x="124" y="621"/>
                      <a:pt x="124" y="621"/>
                    </a:cubicBezTo>
                    <a:cubicBezTo>
                      <a:pt x="177" y="507"/>
                      <a:pt x="177" y="507"/>
                      <a:pt x="177" y="507"/>
                    </a:cubicBezTo>
                    <a:cubicBezTo>
                      <a:pt x="406" y="507"/>
                      <a:pt x="406" y="507"/>
                      <a:pt x="406" y="507"/>
                    </a:cubicBezTo>
                    <a:cubicBezTo>
                      <a:pt x="455" y="621"/>
                      <a:pt x="455" y="621"/>
                      <a:pt x="455" y="621"/>
                    </a:cubicBezTo>
                    <a:cubicBezTo>
                      <a:pt x="578" y="621"/>
                      <a:pt x="578" y="621"/>
                      <a:pt x="578" y="621"/>
                    </a:cubicBezTo>
                    <a:cubicBezTo>
                      <a:pt x="315" y="8"/>
                      <a:pt x="315" y="8"/>
                      <a:pt x="315" y="8"/>
                    </a:cubicBezTo>
                    <a:lnTo>
                      <a:pt x="283" y="8"/>
                    </a:lnTo>
                    <a:close/>
                    <a:moveTo>
                      <a:pt x="234" y="385"/>
                    </a:moveTo>
                    <a:cubicBezTo>
                      <a:pt x="296" y="249"/>
                      <a:pt x="296" y="249"/>
                      <a:pt x="296" y="249"/>
                    </a:cubicBezTo>
                    <a:cubicBezTo>
                      <a:pt x="354" y="385"/>
                      <a:pt x="354" y="385"/>
                      <a:pt x="354" y="385"/>
                    </a:cubicBezTo>
                    <a:lnTo>
                      <a:pt x="234" y="385"/>
                    </a:lnTo>
                    <a:close/>
                    <a:moveTo>
                      <a:pt x="928" y="8"/>
                    </a:moveTo>
                    <a:cubicBezTo>
                      <a:pt x="1050" y="8"/>
                      <a:pt x="1050" y="8"/>
                      <a:pt x="1050" y="8"/>
                    </a:cubicBezTo>
                    <a:cubicBezTo>
                      <a:pt x="1050" y="394"/>
                      <a:pt x="1050" y="394"/>
                      <a:pt x="1050" y="394"/>
                    </a:cubicBezTo>
                    <a:cubicBezTo>
                      <a:pt x="1050" y="460"/>
                      <a:pt x="1027" y="515"/>
                      <a:pt x="981" y="562"/>
                    </a:cubicBezTo>
                    <a:cubicBezTo>
                      <a:pt x="935" y="608"/>
                      <a:pt x="879" y="631"/>
                      <a:pt x="814" y="631"/>
                    </a:cubicBezTo>
                    <a:cubicBezTo>
                      <a:pt x="749" y="631"/>
                      <a:pt x="693" y="608"/>
                      <a:pt x="647" y="562"/>
                    </a:cubicBezTo>
                    <a:cubicBezTo>
                      <a:pt x="600" y="516"/>
                      <a:pt x="577" y="460"/>
                      <a:pt x="576" y="395"/>
                    </a:cubicBezTo>
                    <a:cubicBezTo>
                      <a:pt x="576" y="8"/>
                      <a:pt x="576" y="8"/>
                      <a:pt x="576" y="8"/>
                    </a:cubicBezTo>
                    <a:cubicBezTo>
                      <a:pt x="698" y="8"/>
                      <a:pt x="698" y="8"/>
                      <a:pt x="698" y="8"/>
                    </a:cubicBezTo>
                    <a:cubicBezTo>
                      <a:pt x="698" y="394"/>
                      <a:pt x="698" y="394"/>
                      <a:pt x="698" y="394"/>
                    </a:cubicBezTo>
                    <a:cubicBezTo>
                      <a:pt x="698" y="426"/>
                      <a:pt x="710" y="453"/>
                      <a:pt x="733" y="476"/>
                    </a:cubicBezTo>
                    <a:cubicBezTo>
                      <a:pt x="755" y="498"/>
                      <a:pt x="782" y="509"/>
                      <a:pt x="814" y="509"/>
                    </a:cubicBezTo>
                    <a:cubicBezTo>
                      <a:pt x="845" y="509"/>
                      <a:pt x="872" y="498"/>
                      <a:pt x="894" y="476"/>
                    </a:cubicBezTo>
                    <a:cubicBezTo>
                      <a:pt x="916" y="454"/>
                      <a:pt x="927" y="427"/>
                      <a:pt x="928" y="395"/>
                    </a:cubicBezTo>
                    <a:lnTo>
                      <a:pt x="928" y="8"/>
                    </a:lnTo>
                    <a:close/>
                    <a:moveTo>
                      <a:pt x="1657" y="7"/>
                    </a:moveTo>
                    <a:cubicBezTo>
                      <a:pt x="1778" y="7"/>
                      <a:pt x="1778" y="7"/>
                      <a:pt x="1778" y="7"/>
                    </a:cubicBezTo>
                    <a:cubicBezTo>
                      <a:pt x="1778" y="621"/>
                      <a:pt x="1778" y="621"/>
                      <a:pt x="1778" y="621"/>
                    </a:cubicBezTo>
                    <a:cubicBezTo>
                      <a:pt x="1657" y="621"/>
                      <a:pt x="1657" y="621"/>
                      <a:pt x="1657" y="621"/>
                    </a:cubicBezTo>
                    <a:lnTo>
                      <a:pt x="1657" y="7"/>
                    </a:lnTo>
                    <a:close/>
                    <a:moveTo>
                      <a:pt x="2279" y="441"/>
                    </a:moveTo>
                    <a:cubicBezTo>
                      <a:pt x="2279" y="467"/>
                      <a:pt x="2273" y="491"/>
                      <a:pt x="2263" y="514"/>
                    </a:cubicBezTo>
                    <a:cubicBezTo>
                      <a:pt x="2252" y="537"/>
                      <a:pt x="2238" y="557"/>
                      <a:pt x="2219" y="573"/>
                    </a:cubicBezTo>
                    <a:cubicBezTo>
                      <a:pt x="2201" y="590"/>
                      <a:pt x="2179" y="603"/>
                      <a:pt x="2154" y="613"/>
                    </a:cubicBezTo>
                    <a:cubicBezTo>
                      <a:pt x="2128" y="622"/>
                      <a:pt x="2100" y="627"/>
                      <a:pt x="2071" y="627"/>
                    </a:cubicBezTo>
                    <a:cubicBezTo>
                      <a:pt x="2044" y="627"/>
                      <a:pt x="2018" y="623"/>
                      <a:pt x="1992" y="616"/>
                    </a:cubicBezTo>
                    <a:cubicBezTo>
                      <a:pt x="1967" y="608"/>
                      <a:pt x="1944" y="597"/>
                      <a:pt x="1921" y="583"/>
                    </a:cubicBezTo>
                    <a:cubicBezTo>
                      <a:pt x="1922" y="583"/>
                      <a:pt x="1922" y="583"/>
                      <a:pt x="1922" y="583"/>
                    </a:cubicBezTo>
                    <a:cubicBezTo>
                      <a:pt x="1906" y="573"/>
                      <a:pt x="1892" y="563"/>
                      <a:pt x="1880" y="551"/>
                    </a:cubicBezTo>
                    <a:cubicBezTo>
                      <a:pt x="1868" y="539"/>
                      <a:pt x="1859" y="531"/>
                      <a:pt x="1855" y="525"/>
                    </a:cubicBezTo>
                    <a:cubicBezTo>
                      <a:pt x="1946" y="441"/>
                      <a:pt x="1946" y="441"/>
                      <a:pt x="1946" y="441"/>
                    </a:cubicBezTo>
                    <a:cubicBezTo>
                      <a:pt x="1950" y="446"/>
                      <a:pt x="1957" y="453"/>
                      <a:pt x="1966" y="460"/>
                    </a:cubicBezTo>
                    <a:cubicBezTo>
                      <a:pt x="1975" y="467"/>
                      <a:pt x="1985" y="474"/>
                      <a:pt x="1997" y="481"/>
                    </a:cubicBezTo>
                    <a:cubicBezTo>
                      <a:pt x="2008" y="488"/>
                      <a:pt x="2021" y="493"/>
                      <a:pt x="2034" y="498"/>
                    </a:cubicBezTo>
                    <a:cubicBezTo>
                      <a:pt x="2047" y="503"/>
                      <a:pt x="2059" y="505"/>
                      <a:pt x="2071" y="505"/>
                    </a:cubicBezTo>
                    <a:cubicBezTo>
                      <a:pt x="2080" y="505"/>
                      <a:pt x="2090" y="504"/>
                      <a:pt x="2100" y="502"/>
                    </a:cubicBezTo>
                    <a:cubicBezTo>
                      <a:pt x="2110" y="499"/>
                      <a:pt x="2119" y="496"/>
                      <a:pt x="2128" y="491"/>
                    </a:cubicBezTo>
                    <a:cubicBezTo>
                      <a:pt x="2136" y="486"/>
                      <a:pt x="2143" y="479"/>
                      <a:pt x="2148" y="471"/>
                    </a:cubicBezTo>
                    <a:cubicBezTo>
                      <a:pt x="2153" y="463"/>
                      <a:pt x="2156" y="453"/>
                      <a:pt x="2156" y="440"/>
                    </a:cubicBezTo>
                    <a:cubicBezTo>
                      <a:pt x="2156" y="436"/>
                      <a:pt x="2154" y="430"/>
                      <a:pt x="2151" y="425"/>
                    </a:cubicBezTo>
                    <a:cubicBezTo>
                      <a:pt x="2148" y="419"/>
                      <a:pt x="2142" y="413"/>
                      <a:pt x="2134" y="407"/>
                    </a:cubicBezTo>
                    <a:cubicBezTo>
                      <a:pt x="2126" y="400"/>
                      <a:pt x="2115" y="394"/>
                      <a:pt x="2101" y="386"/>
                    </a:cubicBezTo>
                    <a:cubicBezTo>
                      <a:pt x="2087" y="379"/>
                      <a:pt x="2070" y="371"/>
                      <a:pt x="2049" y="363"/>
                    </a:cubicBezTo>
                    <a:cubicBezTo>
                      <a:pt x="2024" y="354"/>
                      <a:pt x="2001" y="344"/>
                      <a:pt x="1980" y="333"/>
                    </a:cubicBezTo>
                    <a:cubicBezTo>
                      <a:pt x="1959" y="322"/>
                      <a:pt x="1941" y="309"/>
                      <a:pt x="1925" y="294"/>
                    </a:cubicBezTo>
                    <a:cubicBezTo>
                      <a:pt x="1910" y="280"/>
                      <a:pt x="1898" y="263"/>
                      <a:pt x="1889" y="244"/>
                    </a:cubicBezTo>
                    <a:cubicBezTo>
                      <a:pt x="1881" y="226"/>
                      <a:pt x="1877" y="204"/>
                      <a:pt x="1877" y="179"/>
                    </a:cubicBezTo>
                    <a:cubicBezTo>
                      <a:pt x="1877" y="154"/>
                      <a:pt x="1881" y="131"/>
                      <a:pt x="1891" y="109"/>
                    </a:cubicBezTo>
                    <a:cubicBezTo>
                      <a:pt x="1900" y="87"/>
                      <a:pt x="1913" y="68"/>
                      <a:pt x="1931" y="52"/>
                    </a:cubicBezTo>
                    <a:cubicBezTo>
                      <a:pt x="1948" y="36"/>
                      <a:pt x="1969" y="23"/>
                      <a:pt x="1993" y="14"/>
                    </a:cubicBezTo>
                    <a:cubicBezTo>
                      <a:pt x="2017" y="5"/>
                      <a:pt x="2044" y="0"/>
                      <a:pt x="2073" y="0"/>
                    </a:cubicBezTo>
                    <a:cubicBezTo>
                      <a:pt x="2089" y="0"/>
                      <a:pt x="2106" y="2"/>
                      <a:pt x="2124" y="7"/>
                    </a:cubicBezTo>
                    <a:cubicBezTo>
                      <a:pt x="2141" y="11"/>
                      <a:pt x="2159" y="16"/>
                      <a:pt x="2176" y="22"/>
                    </a:cubicBezTo>
                    <a:cubicBezTo>
                      <a:pt x="2193" y="29"/>
                      <a:pt x="2209" y="36"/>
                      <a:pt x="2224" y="45"/>
                    </a:cubicBezTo>
                    <a:cubicBezTo>
                      <a:pt x="2239" y="53"/>
                      <a:pt x="2251" y="62"/>
                      <a:pt x="2261" y="71"/>
                    </a:cubicBezTo>
                    <a:cubicBezTo>
                      <a:pt x="2186" y="165"/>
                      <a:pt x="2186" y="165"/>
                      <a:pt x="2186" y="165"/>
                    </a:cubicBezTo>
                    <a:cubicBezTo>
                      <a:pt x="2174" y="158"/>
                      <a:pt x="2163" y="151"/>
                      <a:pt x="2151" y="144"/>
                    </a:cubicBezTo>
                    <a:cubicBezTo>
                      <a:pt x="2141" y="139"/>
                      <a:pt x="2130" y="134"/>
                      <a:pt x="2117" y="129"/>
                    </a:cubicBezTo>
                    <a:cubicBezTo>
                      <a:pt x="2104" y="125"/>
                      <a:pt x="2091" y="122"/>
                      <a:pt x="2078" y="122"/>
                    </a:cubicBezTo>
                    <a:cubicBezTo>
                      <a:pt x="2053" y="122"/>
                      <a:pt x="2034" y="127"/>
                      <a:pt x="2020" y="137"/>
                    </a:cubicBezTo>
                    <a:cubicBezTo>
                      <a:pt x="2006" y="147"/>
                      <a:pt x="1999" y="160"/>
                      <a:pt x="1999" y="179"/>
                    </a:cubicBezTo>
                    <a:cubicBezTo>
                      <a:pt x="1999" y="187"/>
                      <a:pt x="2002" y="194"/>
                      <a:pt x="2007" y="201"/>
                    </a:cubicBezTo>
                    <a:cubicBezTo>
                      <a:pt x="2012" y="208"/>
                      <a:pt x="2019" y="214"/>
                      <a:pt x="2027" y="219"/>
                    </a:cubicBezTo>
                    <a:cubicBezTo>
                      <a:pt x="2036" y="225"/>
                      <a:pt x="2045" y="230"/>
                      <a:pt x="2056" y="235"/>
                    </a:cubicBezTo>
                    <a:cubicBezTo>
                      <a:pt x="2068" y="239"/>
                      <a:pt x="2079" y="244"/>
                      <a:pt x="2092" y="248"/>
                    </a:cubicBezTo>
                    <a:cubicBezTo>
                      <a:pt x="2127" y="261"/>
                      <a:pt x="2156" y="275"/>
                      <a:pt x="2180" y="289"/>
                    </a:cubicBezTo>
                    <a:cubicBezTo>
                      <a:pt x="2204" y="303"/>
                      <a:pt x="2224" y="317"/>
                      <a:pt x="2238" y="333"/>
                    </a:cubicBezTo>
                    <a:cubicBezTo>
                      <a:pt x="2253" y="348"/>
                      <a:pt x="2263" y="365"/>
                      <a:pt x="2269" y="383"/>
                    </a:cubicBezTo>
                    <a:cubicBezTo>
                      <a:pt x="2276" y="401"/>
                      <a:pt x="2279" y="420"/>
                      <a:pt x="2279" y="441"/>
                    </a:cubicBezTo>
                    <a:close/>
                  </a:path>
                </a:pathLst>
              </a:custGeom>
              <a:solidFill>
                <a:srgbClr val="333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</p:grpSp>
      </p:grpSp>
      <p:sp>
        <p:nvSpPr>
          <p:cNvPr id="2" name="Titel 1"/>
          <p:cNvSpPr>
            <a:spLocks noGrp="1" noSelect="1"/>
          </p:cNvSpPr>
          <p:nvPr>
            <p:ph type="title" hasCustomPrompt="1"/>
          </p:nvPr>
        </p:nvSpPr>
        <p:spPr bwMode="gray">
          <a:xfrm>
            <a:off x="1631504" y="2211866"/>
            <a:ext cx="8703383" cy="2045226"/>
          </a:xfrm>
        </p:spPr>
        <p:txBody>
          <a:bodyPr/>
          <a:lstStyle>
            <a:lvl1pPr algn="ctr">
              <a:defRPr/>
            </a:lvl1pPr>
          </a:lstStyle>
          <a:p>
            <a:r>
              <a:rPr lang="nl-NL" noProof="1"/>
              <a:t>[Titel]</a:t>
            </a:r>
          </a:p>
        </p:txBody>
      </p:sp>
      <p:sp>
        <p:nvSpPr>
          <p:cNvPr id="21" name="Tekstvak 20">
            <a:hlinkClick r:id="rId4"/>
            <a:extLst>
              <a:ext uri="{FF2B5EF4-FFF2-40B4-BE49-F238E27FC236}">
                <a16:creationId xmlns:a16="http://schemas.microsoft.com/office/drawing/2014/main" id="{A3F28B9C-27E1-4D86-8E07-E12A683F2F16}"/>
              </a:ext>
            </a:extLst>
          </p:cNvPr>
          <p:cNvSpPr txBox="1">
            <a:spLocks noSelect="1"/>
          </p:cNvSpPr>
          <p:nvPr userDrawn="1"/>
        </p:nvSpPr>
        <p:spPr>
          <a:xfrm>
            <a:off x="10308468" y="6167781"/>
            <a:ext cx="118813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800" b="1" i="0" cap="all" baseline="0" dirty="0">
                <a:solidFill>
                  <a:schemeClr val="accent2"/>
                </a:solidFill>
              </a:rPr>
              <a:t>Auris.nl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jdelijke aanduiding voor datum 22"/>
          <p:cNvSpPr>
            <a:spLocks noGrp="1" noSelect="1"/>
          </p:cNvSpPr>
          <p:nvPr>
            <p:ph type="dt" sz="half" idx="10"/>
          </p:nvPr>
        </p:nvSpPr>
        <p:spPr/>
        <p:txBody>
          <a:bodyPr/>
          <a:lstStyle/>
          <a:p>
            <a:fld id="{68CE2D03-1DC6-44AE-89A5-609BB9CC1D25}" type="datetime4">
              <a:rPr lang="nl-NL" noProof="1" smtClean="0"/>
              <a:t>16 mei 2022</a:t>
            </a:fld>
            <a:endParaRPr lang="nl-NL" noProof="1"/>
          </a:p>
        </p:txBody>
      </p:sp>
      <p:sp>
        <p:nvSpPr>
          <p:cNvPr id="24" name="Tijdelijke aanduiding voor voettekst 23"/>
          <p:cNvSpPr>
            <a:spLocks noGrp="1" noSelect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1"/>
              <a:t>[Voettekst]</a:t>
            </a:r>
          </a:p>
        </p:txBody>
      </p:sp>
      <p:sp>
        <p:nvSpPr>
          <p:cNvPr id="25" name="Tijdelijke aanduiding voor dianummer 24"/>
          <p:cNvSpPr>
            <a:spLocks noGrp="1" noSelect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noProof="1"/>
              <a:t>| </a:t>
            </a:r>
            <a:fld id="{1336C48C-F87C-4E4B-81EF-5027B17D1F61}" type="slidenum">
              <a:rPr lang="nl-NL" noProof="1" smtClean="0"/>
              <a:pPr/>
              <a:t>‹nr.›</a:t>
            </a:fld>
            <a:endParaRPr lang="nl-NL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ep 9">
            <a:extLst>
              <a:ext uri="{FF2B5EF4-FFF2-40B4-BE49-F238E27FC236}">
                <a16:creationId xmlns:a16="http://schemas.microsoft.com/office/drawing/2014/main" id="{16AF8C45-4657-483D-8BE1-7B1D42471EB5}"/>
              </a:ext>
            </a:extLst>
          </p:cNvPr>
          <p:cNvGrpSpPr>
            <a:grpSpLocks noSelect="1"/>
          </p:cNvGrpSpPr>
          <p:nvPr userDrawn="1"/>
        </p:nvGrpSpPr>
        <p:grpSpPr>
          <a:xfrm>
            <a:off x="9695683" y="5787073"/>
            <a:ext cx="2496317" cy="1072898"/>
            <a:chOff x="9695683" y="5787073"/>
            <a:chExt cx="2496317" cy="1072898"/>
          </a:xfrm>
        </p:grpSpPr>
        <p:pic>
          <p:nvPicPr>
            <p:cNvPr id="11" name="Afbeelding 10">
              <a:extLst>
                <a:ext uri="{FF2B5EF4-FFF2-40B4-BE49-F238E27FC236}">
                  <a16:creationId xmlns:a16="http://schemas.microsoft.com/office/drawing/2014/main" id="{45C1D1E0-EE36-4267-B830-42ADA50CCD27}"/>
                </a:ext>
              </a:extLst>
            </p:cNvPr>
            <p:cNvPicPr>
              <a:picLocks noSelect="1" noChangeAspect="1"/>
            </p:cNvPicPr>
            <p:nvPr userDrawn="1"/>
          </p:nvPicPr>
          <p:blipFill>
            <a:blip r:embed="rId9"/>
            <a:stretch>
              <a:fillRect/>
            </a:stretch>
          </p:blipFill>
          <p:spPr>
            <a:xfrm>
              <a:off x="9695683" y="5787073"/>
              <a:ext cx="2496317" cy="1072898"/>
            </a:xfrm>
            <a:prstGeom prst="rect">
              <a:avLst/>
            </a:prstGeom>
          </p:spPr>
        </p:pic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A9886434-2258-42BC-8665-671A5BAFEF36}"/>
                </a:ext>
              </a:extLst>
            </p:cNvPr>
            <p:cNvGrpSpPr>
              <a:grpSpLocks noSelect="1" noChangeAspect="1"/>
            </p:cNvGrpSpPr>
            <p:nvPr userDrawn="1"/>
          </p:nvGrpSpPr>
          <p:grpSpPr bwMode="auto">
            <a:xfrm>
              <a:off x="9959975" y="5981700"/>
              <a:ext cx="1863725" cy="600075"/>
              <a:chOff x="6274" y="3768"/>
              <a:chExt cx="1174" cy="378"/>
            </a:xfrm>
          </p:grpSpPr>
          <p:sp>
            <p:nvSpPr>
              <p:cNvPr id="13" name="Freeform 5">
                <a:extLst>
                  <a:ext uri="{FF2B5EF4-FFF2-40B4-BE49-F238E27FC236}">
                    <a16:creationId xmlns:a16="http://schemas.microsoft.com/office/drawing/2014/main" id="{FC21E14E-7284-4C53-AF81-857AD25D4AAA}"/>
                  </a:ext>
                </a:extLst>
              </p:cNvPr>
              <p:cNvSpPr>
                <a:spLocks noSelect="1" noEditPoints="1"/>
              </p:cNvSpPr>
              <p:nvPr userDrawn="1"/>
            </p:nvSpPr>
            <p:spPr bwMode="auto">
              <a:xfrm>
                <a:off x="6274" y="4086"/>
                <a:ext cx="1172" cy="60"/>
              </a:xfrm>
              <a:custGeom>
                <a:avLst/>
                <a:gdLst>
                  <a:gd name="T0" fmla="*/ 37 w 1954"/>
                  <a:gd name="T1" fmla="*/ 56 h 100"/>
                  <a:gd name="T2" fmla="*/ 0 w 1954"/>
                  <a:gd name="T3" fmla="*/ 3 h 100"/>
                  <a:gd name="T4" fmla="*/ 80 w 1954"/>
                  <a:gd name="T5" fmla="*/ 3 h 100"/>
                  <a:gd name="T6" fmla="*/ 92 w 1954"/>
                  <a:gd name="T7" fmla="*/ 50 h 100"/>
                  <a:gd name="T8" fmla="*/ 134 w 1954"/>
                  <a:gd name="T9" fmla="*/ 16 h 100"/>
                  <a:gd name="T10" fmla="*/ 267 w 1954"/>
                  <a:gd name="T11" fmla="*/ 75 h 100"/>
                  <a:gd name="T12" fmla="*/ 219 w 1954"/>
                  <a:gd name="T13" fmla="*/ 97 h 100"/>
                  <a:gd name="T14" fmla="*/ 283 w 1954"/>
                  <a:gd name="T15" fmla="*/ 3 h 100"/>
                  <a:gd name="T16" fmla="*/ 330 w 1954"/>
                  <a:gd name="T17" fmla="*/ 97 h 100"/>
                  <a:gd name="T18" fmla="*/ 424 w 1954"/>
                  <a:gd name="T19" fmla="*/ 75 h 100"/>
                  <a:gd name="T20" fmla="*/ 376 w 1954"/>
                  <a:gd name="T21" fmla="*/ 97 h 100"/>
                  <a:gd name="T22" fmla="*/ 440 w 1954"/>
                  <a:gd name="T23" fmla="*/ 3 h 100"/>
                  <a:gd name="T24" fmla="*/ 528 w 1954"/>
                  <a:gd name="T25" fmla="*/ 3 h 100"/>
                  <a:gd name="T26" fmla="*/ 469 w 1954"/>
                  <a:gd name="T27" fmla="*/ 97 h 100"/>
                  <a:gd name="T28" fmla="*/ 529 w 1954"/>
                  <a:gd name="T29" fmla="*/ 97 h 100"/>
                  <a:gd name="T30" fmla="*/ 588 w 1954"/>
                  <a:gd name="T31" fmla="*/ 3 h 100"/>
                  <a:gd name="T32" fmla="*/ 629 w 1954"/>
                  <a:gd name="T33" fmla="*/ 81 h 100"/>
                  <a:gd name="T34" fmla="*/ 649 w 1954"/>
                  <a:gd name="T35" fmla="*/ 97 h 100"/>
                  <a:gd name="T36" fmla="*/ 649 w 1954"/>
                  <a:gd name="T37" fmla="*/ 3 h 100"/>
                  <a:gd name="T38" fmla="*/ 687 w 1954"/>
                  <a:gd name="T39" fmla="*/ 81 h 100"/>
                  <a:gd name="T40" fmla="*/ 733 w 1954"/>
                  <a:gd name="T41" fmla="*/ 3 h 100"/>
                  <a:gd name="T42" fmla="*/ 819 w 1954"/>
                  <a:gd name="T43" fmla="*/ 3 h 100"/>
                  <a:gd name="T44" fmla="*/ 760 w 1954"/>
                  <a:gd name="T45" fmla="*/ 97 h 100"/>
                  <a:gd name="T46" fmla="*/ 820 w 1954"/>
                  <a:gd name="T47" fmla="*/ 97 h 100"/>
                  <a:gd name="T48" fmla="*/ 879 w 1954"/>
                  <a:gd name="T49" fmla="*/ 56 h 100"/>
                  <a:gd name="T50" fmla="*/ 879 w 1954"/>
                  <a:gd name="T51" fmla="*/ 18 h 100"/>
                  <a:gd name="T52" fmla="*/ 860 w 1954"/>
                  <a:gd name="T53" fmla="*/ 97 h 100"/>
                  <a:gd name="T54" fmla="*/ 879 w 1954"/>
                  <a:gd name="T55" fmla="*/ 56 h 100"/>
                  <a:gd name="T56" fmla="*/ 1046 w 1954"/>
                  <a:gd name="T57" fmla="*/ 79 h 100"/>
                  <a:gd name="T58" fmla="*/ 1015 w 1954"/>
                  <a:gd name="T59" fmla="*/ 3 h 100"/>
                  <a:gd name="T60" fmla="*/ 1011 w 1954"/>
                  <a:gd name="T61" fmla="*/ 64 h 100"/>
                  <a:gd name="T62" fmla="*/ 1104 w 1954"/>
                  <a:gd name="T63" fmla="*/ 49 h 100"/>
                  <a:gd name="T64" fmla="*/ 1124 w 1954"/>
                  <a:gd name="T65" fmla="*/ 100 h 100"/>
                  <a:gd name="T66" fmla="*/ 1144 w 1954"/>
                  <a:gd name="T67" fmla="*/ 49 h 100"/>
                  <a:gd name="T68" fmla="*/ 1234 w 1954"/>
                  <a:gd name="T69" fmla="*/ 66 h 100"/>
                  <a:gd name="T70" fmla="*/ 1190 w 1954"/>
                  <a:gd name="T71" fmla="*/ 97 h 100"/>
                  <a:gd name="T72" fmla="*/ 1251 w 1954"/>
                  <a:gd name="T73" fmla="*/ 63 h 100"/>
                  <a:gd name="T74" fmla="*/ 1208 w 1954"/>
                  <a:gd name="T75" fmla="*/ 50 h 100"/>
                  <a:gd name="T76" fmla="*/ 1293 w 1954"/>
                  <a:gd name="T77" fmla="*/ 97 h 100"/>
                  <a:gd name="T78" fmla="*/ 1293 w 1954"/>
                  <a:gd name="T79" fmla="*/ 3 h 100"/>
                  <a:gd name="T80" fmla="*/ 1395 w 1954"/>
                  <a:gd name="T81" fmla="*/ 30 h 100"/>
                  <a:gd name="T82" fmla="*/ 1396 w 1954"/>
                  <a:gd name="T83" fmla="*/ 72 h 100"/>
                  <a:gd name="T84" fmla="*/ 1375 w 1954"/>
                  <a:gd name="T85" fmla="*/ 100 h 100"/>
                  <a:gd name="T86" fmla="*/ 1537 w 1954"/>
                  <a:gd name="T87" fmla="*/ 33 h 100"/>
                  <a:gd name="T88" fmla="*/ 1516 w 1954"/>
                  <a:gd name="T89" fmla="*/ 100 h 100"/>
                  <a:gd name="T90" fmla="*/ 1519 w 1954"/>
                  <a:gd name="T91" fmla="*/ 62 h 100"/>
                  <a:gd name="T92" fmla="*/ 1493 w 1954"/>
                  <a:gd name="T93" fmla="*/ 50 h 100"/>
                  <a:gd name="T94" fmla="*/ 1639 w 1954"/>
                  <a:gd name="T95" fmla="*/ 97 h 100"/>
                  <a:gd name="T96" fmla="*/ 1598 w 1954"/>
                  <a:gd name="T97" fmla="*/ 97 h 100"/>
                  <a:gd name="T98" fmla="*/ 1658 w 1954"/>
                  <a:gd name="T99" fmla="*/ 34 h 100"/>
                  <a:gd name="T100" fmla="*/ 1598 w 1954"/>
                  <a:gd name="T101" fmla="*/ 18 h 100"/>
                  <a:gd name="T102" fmla="*/ 1762 w 1954"/>
                  <a:gd name="T103" fmla="*/ 50 h 100"/>
                  <a:gd name="T104" fmla="*/ 1762 w 1954"/>
                  <a:gd name="T105" fmla="*/ 50 h 100"/>
                  <a:gd name="T106" fmla="*/ 1720 w 1954"/>
                  <a:gd name="T107" fmla="*/ 84 h 100"/>
                  <a:gd name="T108" fmla="*/ 1846 w 1954"/>
                  <a:gd name="T109" fmla="*/ 42 h 100"/>
                  <a:gd name="T110" fmla="*/ 1853 w 1954"/>
                  <a:gd name="T111" fmla="*/ 3 h 100"/>
                  <a:gd name="T112" fmla="*/ 1854 w 1954"/>
                  <a:gd name="T113" fmla="*/ 82 h 100"/>
                  <a:gd name="T114" fmla="*/ 1908 w 1954"/>
                  <a:gd name="T115" fmla="*/ 68 h 100"/>
                  <a:gd name="T116" fmla="*/ 1876 w 1954"/>
                  <a:gd name="T117" fmla="*/ 2 h 100"/>
                  <a:gd name="T118" fmla="*/ 1911 w 1954"/>
                  <a:gd name="T119" fmla="*/ 17 h 100"/>
                  <a:gd name="T120" fmla="*/ 1935 w 1954"/>
                  <a:gd name="T121" fmla="*/ 35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954" h="100">
                    <a:moveTo>
                      <a:pt x="48" y="42"/>
                    </a:moveTo>
                    <a:cubicBezTo>
                      <a:pt x="81" y="97"/>
                      <a:pt x="81" y="97"/>
                      <a:pt x="81" y="97"/>
                    </a:cubicBezTo>
                    <a:cubicBezTo>
                      <a:pt x="61" y="97"/>
                      <a:pt x="61" y="97"/>
                      <a:pt x="61" y="97"/>
                    </a:cubicBezTo>
                    <a:cubicBezTo>
                      <a:pt x="37" y="56"/>
                      <a:pt x="37" y="56"/>
                      <a:pt x="37" y="56"/>
                    </a:cubicBezTo>
                    <a:cubicBezTo>
                      <a:pt x="19" y="78"/>
                      <a:pt x="19" y="78"/>
                      <a:pt x="19" y="78"/>
                    </a:cubicBezTo>
                    <a:cubicBezTo>
                      <a:pt x="19" y="97"/>
                      <a:pt x="19" y="97"/>
                      <a:pt x="19" y="97"/>
                    </a:cubicBezTo>
                    <a:cubicBezTo>
                      <a:pt x="0" y="97"/>
                      <a:pt x="0" y="97"/>
                      <a:pt x="0" y="97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9" y="54"/>
                      <a:pt x="19" y="54"/>
                      <a:pt x="19" y="54"/>
                    </a:cubicBezTo>
                    <a:cubicBezTo>
                      <a:pt x="59" y="3"/>
                      <a:pt x="59" y="3"/>
                      <a:pt x="59" y="3"/>
                    </a:cubicBezTo>
                    <a:cubicBezTo>
                      <a:pt x="80" y="3"/>
                      <a:pt x="80" y="3"/>
                      <a:pt x="80" y="3"/>
                    </a:cubicBezTo>
                    <a:lnTo>
                      <a:pt x="48" y="42"/>
                    </a:lnTo>
                    <a:close/>
                    <a:moveTo>
                      <a:pt x="177" y="50"/>
                    </a:moveTo>
                    <a:cubicBezTo>
                      <a:pt x="177" y="84"/>
                      <a:pt x="164" y="100"/>
                      <a:pt x="134" y="100"/>
                    </a:cubicBezTo>
                    <a:cubicBezTo>
                      <a:pt x="105" y="100"/>
                      <a:pt x="92" y="84"/>
                      <a:pt x="92" y="50"/>
                    </a:cubicBezTo>
                    <a:cubicBezTo>
                      <a:pt x="92" y="16"/>
                      <a:pt x="105" y="0"/>
                      <a:pt x="134" y="0"/>
                    </a:cubicBezTo>
                    <a:cubicBezTo>
                      <a:pt x="164" y="0"/>
                      <a:pt x="177" y="16"/>
                      <a:pt x="177" y="50"/>
                    </a:cubicBezTo>
                    <a:close/>
                    <a:moveTo>
                      <a:pt x="158" y="50"/>
                    </a:moveTo>
                    <a:cubicBezTo>
                      <a:pt x="158" y="26"/>
                      <a:pt x="151" y="16"/>
                      <a:pt x="134" y="16"/>
                    </a:cubicBezTo>
                    <a:cubicBezTo>
                      <a:pt x="118" y="16"/>
                      <a:pt x="111" y="26"/>
                      <a:pt x="111" y="50"/>
                    </a:cubicBezTo>
                    <a:cubicBezTo>
                      <a:pt x="111" y="74"/>
                      <a:pt x="118" y="84"/>
                      <a:pt x="134" y="84"/>
                    </a:cubicBezTo>
                    <a:cubicBezTo>
                      <a:pt x="151" y="84"/>
                      <a:pt x="158" y="74"/>
                      <a:pt x="158" y="50"/>
                    </a:cubicBezTo>
                    <a:close/>
                    <a:moveTo>
                      <a:pt x="267" y="75"/>
                    </a:moveTo>
                    <a:cubicBezTo>
                      <a:pt x="223" y="3"/>
                      <a:pt x="223" y="3"/>
                      <a:pt x="223" y="3"/>
                    </a:cubicBezTo>
                    <a:cubicBezTo>
                      <a:pt x="202" y="3"/>
                      <a:pt x="202" y="3"/>
                      <a:pt x="202" y="3"/>
                    </a:cubicBezTo>
                    <a:cubicBezTo>
                      <a:pt x="202" y="97"/>
                      <a:pt x="202" y="97"/>
                      <a:pt x="202" y="97"/>
                    </a:cubicBezTo>
                    <a:cubicBezTo>
                      <a:pt x="219" y="97"/>
                      <a:pt x="219" y="97"/>
                      <a:pt x="219" y="97"/>
                    </a:cubicBezTo>
                    <a:cubicBezTo>
                      <a:pt x="218" y="24"/>
                      <a:pt x="218" y="24"/>
                      <a:pt x="218" y="24"/>
                    </a:cubicBezTo>
                    <a:cubicBezTo>
                      <a:pt x="262" y="97"/>
                      <a:pt x="262" y="97"/>
                      <a:pt x="262" y="97"/>
                    </a:cubicBezTo>
                    <a:cubicBezTo>
                      <a:pt x="283" y="97"/>
                      <a:pt x="283" y="97"/>
                      <a:pt x="283" y="97"/>
                    </a:cubicBezTo>
                    <a:cubicBezTo>
                      <a:pt x="283" y="3"/>
                      <a:pt x="283" y="3"/>
                      <a:pt x="283" y="3"/>
                    </a:cubicBezTo>
                    <a:cubicBezTo>
                      <a:pt x="266" y="3"/>
                      <a:pt x="266" y="3"/>
                      <a:pt x="266" y="3"/>
                    </a:cubicBezTo>
                    <a:lnTo>
                      <a:pt x="267" y="75"/>
                    </a:lnTo>
                    <a:close/>
                    <a:moveTo>
                      <a:pt x="312" y="97"/>
                    </a:moveTo>
                    <a:cubicBezTo>
                      <a:pt x="330" y="97"/>
                      <a:pt x="330" y="97"/>
                      <a:pt x="330" y="97"/>
                    </a:cubicBezTo>
                    <a:cubicBezTo>
                      <a:pt x="330" y="3"/>
                      <a:pt x="330" y="3"/>
                      <a:pt x="330" y="3"/>
                    </a:cubicBezTo>
                    <a:cubicBezTo>
                      <a:pt x="312" y="3"/>
                      <a:pt x="312" y="3"/>
                      <a:pt x="312" y="3"/>
                    </a:cubicBezTo>
                    <a:lnTo>
                      <a:pt x="312" y="97"/>
                    </a:lnTo>
                    <a:close/>
                    <a:moveTo>
                      <a:pt x="424" y="75"/>
                    </a:moveTo>
                    <a:cubicBezTo>
                      <a:pt x="380" y="3"/>
                      <a:pt x="380" y="3"/>
                      <a:pt x="380" y="3"/>
                    </a:cubicBezTo>
                    <a:cubicBezTo>
                      <a:pt x="359" y="3"/>
                      <a:pt x="359" y="3"/>
                      <a:pt x="359" y="3"/>
                    </a:cubicBezTo>
                    <a:cubicBezTo>
                      <a:pt x="359" y="97"/>
                      <a:pt x="359" y="97"/>
                      <a:pt x="359" y="97"/>
                    </a:cubicBezTo>
                    <a:cubicBezTo>
                      <a:pt x="376" y="97"/>
                      <a:pt x="376" y="97"/>
                      <a:pt x="376" y="97"/>
                    </a:cubicBezTo>
                    <a:cubicBezTo>
                      <a:pt x="375" y="24"/>
                      <a:pt x="375" y="24"/>
                      <a:pt x="375" y="24"/>
                    </a:cubicBezTo>
                    <a:cubicBezTo>
                      <a:pt x="419" y="97"/>
                      <a:pt x="419" y="97"/>
                      <a:pt x="419" y="97"/>
                    </a:cubicBezTo>
                    <a:cubicBezTo>
                      <a:pt x="440" y="97"/>
                      <a:pt x="440" y="97"/>
                      <a:pt x="440" y="97"/>
                    </a:cubicBezTo>
                    <a:cubicBezTo>
                      <a:pt x="440" y="3"/>
                      <a:pt x="440" y="3"/>
                      <a:pt x="440" y="3"/>
                    </a:cubicBezTo>
                    <a:cubicBezTo>
                      <a:pt x="423" y="3"/>
                      <a:pt x="423" y="3"/>
                      <a:pt x="423" y="3"/>
                    </a:cubicBezTo>
                    <a:lnTo>
                      <a:pt x="424" y="75"/>
                    </a:lnTo>
                    <a:close/>
                    <a:moveTo>
                      <a:pt x="549" y="3"/>
                    </a:moveTo>
                    <a:cubicBezTo>
                      <a:pt x="528" y="3"/>
                      <a:pt x="528" y="3"/>
                      <a:pt x="528" y="3"/>
                    </a:cubicBezTo>
                    <a:cubicBezTo>
                      <a:pt x="487" y="54"/>
                      <a:pt x="487" y="54"/>
                      <a:pt x="487" y="54"/>
                    </a:cubicBezTo>
                    <a:cubicBezTo>
                      <a:pt x="487" y="3"/>
                      <a:pt x="487" y="3"/>
                      <a:pt x="487" y="3"/>
                    </a:cubicBezTo>
                    <a:cubicBezTo>
                      <a:pt x="469" y="3"/>
                      <a:pt x="469" y="3"/>
                      <a:pt x="469" y="3"/>
                    </a:cubicBezTo>
                    <a:cubicBezTo>
                      <a:pt x="469" y="97"/>
                      <a:pt x="469" y="97"/>
                      <a:pt x="469" y="97"/>
                    </a:cubicBezTo>
                    <a:cubicBezTo>
                      <a:pt x="487" y="97"/>
                      <a:pt x="487" y="97"/>
                      <a:pt x="487" y="97"/>
                    </a:cubicBezTo>
                    <a:cubicBezTo>
                      <a:pt x="487" y="78"/>
                      <a:pt x="487" y="78"/>
                      <a:pt x="487" y="78"/>
                    </a:cubicBezTo>
                    <a:cubicBezTo>
                      <a:pt x="505" y="56"/>
                      <a:pt x="505" y="56"/>
                      <a:pt x="505" y="56"/>
                    </a:cubicBezTo>
                    <a:cubicBezTo>
                      <a:pt x="529" y="97"/>
                      <a:pt x="529" y="97"/>
                      <a:pt x="529" y="97"/>
                    </a:cubicBezTo>
                    <a:cubicBezTo>
                      <a:pt x="549" y="97"/>
                      <a:pt x="549" y="97"/>
                      <a:pt x="549" y="97"/>
                    </a:cubicBezTo>
                    <a:cubicBezTo>
                      <a:pt x="517" y="42"/>
                      <a:pt x="517" y="42"/>
                      <a:pt x="517" y="42"/>
                    </a:cubicBezTo>
                    <a:lnTo>
                      <a:pt x="549" y="3"/>
                    </a:lnTo>
                    <a:close/>
                    <a:moveTo>
                      <a:pt x="588" y="3"/>
                    </a:moveTo>
                    <a:cubicBezTo>
                      <a:pt x="569" y="3"/>
                      <a:pt x="569" y="3"/>
                      <a:pt x="569" y="3"/>
                    </a:cubicBezTo>
                    <a:cubicBezTo>
                      <a:pt x="569" y="97"/>
                      <a:pt x="569" y="97"/>
                      <a:pt x="569" y="97"/>
                    </a:cubicBezTo>
                    <a:cubicBezTo>
                      <a:pt x="629" y="97"/>
                      <a:pt x="629" y="97"/>
                      <a:pt x="629" y="97"/>
                    </a:cubicBezTo>
                    <a:cubicBezTo>
                      <a:pt x="629" y="81"/>
                      <a:pt x="629" y="81"/>
                      <a:pt x="629" y="81"/>
                    </a:cubicBezTo>
                    <a:cubicBezTo>
                      <a:pt x="588" y="81"/>
                      <a:pt x="588" y="81"/>
                      <a:pt x="588" y="81"/>
                    </a:cubicBezTo>
                    <a:lnTo>
                      <a:pt x="588" y="3"/>
                    </a:lnTo>
                    <a:close/>
                    <a:moveTo>
                      <a:pt x="649" y="74"/>
                    </a:moveTo>
                    <a:cubicBezTo>
                      <a:pt x="649" y="97"/>
                      <a:pt x="649" y="97"/>
                      <a:pt x="649" y="97"/>
                    </a:cubicBezTo>
                    <a:cubicBezTo>
                      <a:pt x="667" y="97"/>
                      <a:pt x="667" y="97"/>
                      <a:pt x="667" y="97"/>
                    </a:cubicBezTo>
                    <a:cubicBezTo>
                      <a:pt x="667" y="35"/>
                      <a:pt x="667" y="35"/>
                      <a:pt x="667" y="35"/>
                    </a:cubicBezTo>
                    <a:cubicBezTo>
                      <a:pt x="667" y="3"/>
                      <a:pt x="667" y="3"/>
                      <a:pt x="667" y="3"/>
                    </a:cubicBezTo>
                    <a:cubicBezTo>
                      <a:pt x="649" y="3"/>
                      <a:pt x="649" y="3"/>
                      <a:pt x="649" y="3"/>
                    </a:cubicBezTo>
                    <a:lnTo>
                      <a:pt x="649" y="74"/>
                    </a:lnTo>
                    <a:close/>
                    <a:moveTo>
                      <a:pt x="714" y="58"/>
                    </a:moveTo>
                    <a:cubicBezTo>
                      <a:pt x="714" y="76"/>
                      <a:pt x="710" y="81"/>
                      <a:pt x="695" y="81"/>
                    </a:cubicBezTo>
                    <a:cubicBezTo>
                      <a:pt x="687" y="81"/>
                      <a:pt x="687" y="81"/>
                      <a:pt x="687" y="81"/>
                    </a:cubicBezTo>
                    <a:cubicBezTo>
                      <a:pt x="687" y="97"/>
                      <a:pt x="687" y="97"/>
                      <a:pt x="687" y="97"/>
                    </a:cubicBezTo>
                    <a:cubicBezTo>
                      <a:pt x="695" y="97"/>
                      <a:pt x="695" y="97"/>
                      <a:pt x="695" y="97"/>
                    </a:cubicBezTo>
                    <a:cubicBezTo>
                      <a:pt x="729" y="97"/>
                      <a:pt x="733" y="87"/>
                      <a:pt x="733" y="58"/>
                    </a:cubicBezTo>
                    <a:cubicBezTo>
                      <a:pt x="733" y="3"/>
                      <a:pt x="733" y="3"/>
                      <a:pt x="733" y="3"/>
                    </a:cubicBezTo>
                    <a:cubicBezTo>
                      <a:pt x="714" y="3"/>
                      <a:pt x="714" y="3"/>
                      <a:pt x="714" y="3"/>
                    </a:cubicBezTo>
                    <a:lnTo>
                      <a:pt x="714" y="58"/>
                    </a:lnTo>
                    <a:close/>
                    <a:moveTo>
                      <a:pt x="840" y="3"/>
                    </a:moveTo>
                    <a:cubicBezTo>
                      <a:pt x="819" y="3"/>
                      <a:pt x="819" y="3"/>
                      <a:pt x="819" y="3"/>
                    </a:cubicBezTo>
                    <a:cubicBezTo>
                      <a:pt x="778" y="54"/>
                      <a:pt x="778" y="54"/>
                      <a:pt x="778" y="54"/>
                    </a:cubicBezTo>
                    <a:cubicBezTo>
                      <a:pt x="778" y="3"/>
                      <a:pt x="778" y="3"/>
                      <a:pt x="778" y="3"/>
                    </a:cubicBezTo>
                    <a:cubicBezTo>
                      <a:pt x="760" y="3"/>
                      <a:pt x="760" y="3"/>
                      <a:pt x="760" y="3"/>
                    </a:cubicBezTo>
                    <a:cubicBezTo>
                      <a:pt x="760" y="97"/>
                      <a:pt x="760" y="97"/>
                      <a:pt x="760" y="97"/>
                    </a:cubicBezTo>
                    <a:cubicBezTo>
                      <a:pt x="778" y="97"/>
                      <a:pt x="778" y="97"/>
                      <a:pt x="778" y="97"/>
                    </a:cubicBezTo>
                    <a:cubicBezTo>
                      <a:pt x="778" y="78"/>
                      <a:pt x="778" y="78"/>
                      <a:pt x="778" y="78"/>
                    </a:cubicBezTo>
                    <a:cubicBezTo>
                      <a:pt x="796" y="56"/>
                      <a:pt x="796" y="56"/>
                      <a:pt x="796" y="56"/>
                    </a:cubicBezTo>
                    <a:cubicBezTo>
                      <a:pt x="820" y="97"/>
                      <a:pt x="820" y="97"/>
                      <a:pt x="820" y="97"/>
                    </a:cubicBezTo>
                    <a:cubicBezTo>
                      <a:pt x="840" y="97"/>
                      <a:pt x="840" y="97"/>
                      <a:pt x="840" y="97"/>
                    </a:cubicBezTo>
                    <a:cubicBezTo>
                      <a:pt x="808" y="42"/>
                      <a:pt x="808" y="42"/>
                      <a:pt x="808" y="42"/>
                    </a:cubicBezTo>
                    <a:lnTo>
                      <a:pt x="840" y="3"/>
                    </a:lnTo>
                    <a:close/>
                    <a:moveTo>
                      <a:pt x="879" y="56"/>
                    </a:moveTo>
                    <a:cubicBezTo>
                      <a:pt x="919" y="56"/>
                      <a:pt x="919" y="56"/>
                      <a:pt x="919" y="56"/>
                    </a:cubicBezTo>
                    <a:cubicBezTo>
                      <a:pt x="919" y="42"/>
                      <a:pt x="919" y="42"/>
                      <a:pt x="919" y="42"/>
                    </a:cubicBezTo>
                    <a:cubicBezTo>
                      <a:pt x="879" y="42"/>
                      <a:pt x="879" y="42"/>
                      <a:pt x="879" y="42"/>
                    </a:cubicBezTo>
                    <a:cubicBezTo>
                      <a:pt x="879" y="18"/>
                      <a:pt x="879" y="18"/>
                      <a:pt x="879" y="18"/>
                    </a:cubicBezTo>
                    <a:cubicBezTo>
                      <a:pt x="926" y="18"/>
                      <a:pt x="926" y="18"/>
                      <a:pt x="926" y="18"/>
                    </a:cubicBezTo>
                    <a:cubicBezTo>
                      <a:pt x="926" y="3"/>
                      <a:pt x="926" y="3"/>
                      <a:pt x="926" y="3"/>
                    </a:cubicBezTo>
                    <a:cubicBezTo>
                      <a:pt x="860" y="3"/>
                      <a:pt x="860" y="3"/>
                      <a:pt x="860" y="3"/>
                    </a:cubicBezTo>
                    <a:cubicBezTo>
                      <a:pt x="860" y="97"/>
                      <a:pt x="860" y="97"/>
                      <a:pt x="860" y="97"/>
                    </a:cubicBezTo>
                    <a:cubicBezTo>
                      <a:pt x="927" y="97"/>
                      <a:pt x="927" y="97"/>
                      <a:pt x="927" y="97"/>
                    </a:cubicBezTo>
                    <a:cubicBezTo>
                      <a:pt x="927" y="82"/>
                      <a:pt x="927" y="82"/>
                      <a:pt x="927" y="82"/>
                    </a:cubicBezTo>
                    <a:cubicBezTo>
                      <a:pt x="879" y="82"/>
                      <a:pt x="879" y="82"/>
                      <a:pt x="879" y="82"/>
                    </a:cubicBezTo>
                    <a:lnTo>
                      <a:pt x="879" y="56"/>
                    </a:lnTo>
                    <a:close/>
                    <a:moveTo>
                      <a:pt x="1037" y="3"/>
                    </a:moveTo>
                    <a:cubicBezTo>
                      <a:pt x="1073" y="97"/>
                      <a:pt x="1073" y="97"/>
                      <a:pt x="1073" y="97"/>
                    </a:cubicBezTo>
                    <a:cubicBezTo>
                      <a:pt x="1052" y="97"/>
                      <a:pt x="1052" y="97"/>
                      <a:pt x="1052" y="97"/>
                    </a:cubicBezTo>
                    <a:cubicBezTo>
                      <a:pt x="1046" y="79"/>
                      <a:pt x="1046" y="79"/>
                      <a:pt x="1046" y="79"/>
                    </a:cubicBezTo>
                    <a:cubicBezTo>
                      <a:pt x="1006" y="79"/>
                      <a:pt x="1006" y="79"/>
                      <a:pt x="1006" y="79"/>
                    </a:cubicBezTo>
                    <a:cubicBezTo>
                      <a:pt x="999" y="97"/>
                      <a:pt x="999" y="97"/>
                      <a:pt x="999" y="97"/>
                    </a:cubicBezTo>
                    <a:cubicBezTo>
                      <a:pt x="980" y="97"/>
                      <a:pt x="980" y="97"/>
                      <a:pt x="980" y="97"/>
                    </a:cubicBezTo>
                    <a:cubicBezTo>
                      <a:pt x="1015" y="3"/>
                      <a:pt x="1015" y="3"/>
                      <a:pt x="1015" y="3"/>
                    </a:cubicBezTo>
                    <a:lnTo>
                      <a:pt x="1037" y="3"/>
                    </a:lnTo>
                    <a:close/>
                    <a:moveTo>
                      <a:pt x="1041" y="64"/>
                    </a:moveTo>
                    <a:cubicBezTo>
                      <a:pt x="1026" y="19"/>
                      <a:pt x="1026" y="19"/>
                      <a:pt x="1026" y="19"/>
                    </a:cubicBezTo>
                    <a:cubicBezTo>
                      <a:pt x="1011" y="64"/>
                      <a:pt x="1011" y="64"/>
                      <a:pt x="1011" y="64"/>
                    </a:cubicBezTo>
                    <a:lnTo>
                      <a:pt x="1041" y="64"/>
                    </a:lnTo>
                    <a:close/>
                    <a:moveTo>
                      <a:pt x="1144" y="49"/>
                    </a:moveTo>
                    <a:cubicBezTo>
                      <a:pt x="1144" y="74"/>
                      <a:pt x="1140" y="83"/>
                      <a:pt x="1124" y="83"/>
                    </a:cubicBezTo>
                    <a:cubicBezTo>
                      <a:pt x="1108" y="83"/>
                      <a:pt x="1104" y="74"/>
                      <a:pt x="1104" y="49"/>
                    </a:cubicBezTo>
                    <a:cubicBezTo>
                      <a:pt x="1104" y="3"/>
                      <a:pt x="1104" y="3"/>
                      <a:pt x="1104" y="3"/>
                    </a:cubicBezTo>
                    <a:cubicBezTo>
                      <a:pt x="1085" y="3"/>
                      <a:pt x="1085" y="3"/>
                      <a:pt x="1085" y="3"/>
                    </a:cubicBezTo>
                    <a:cubicBezTo>
                      <a:pt x="1085" y="51"/>
                      <a:pt x="1085" y="51"/>
                      <a:pt x="1085" y="51"/>
                    </a:cubicBezTo>
                    <a:cubicBezTo>
                      <a:pt x="1085" y="83"/>
                      <a:pt x="1091" y="100"/>
                      <a:pt x="1124" y="100"/>
                    </a:cubicBezTo>
                    <a:cubicBezTo>
                      <a:pt x="1157" y="100"/>
                      <a:pt x="1163" y="83"/>
                      <a:pt x="1163" y="51"/>
                    </a:cubicBezTo>
                    <a:cubicBezTo>
                      <a:pt x="1163" y="3"/>
                      <a:pt x="1163" y="3"/>
                      <a:pt x="1163" y="3"/>
                    </a:cubicBezTo>
                    <a:cubicBezTo>
                      <a:pt x="1144" y="3"/>
                      <a:pt x="1144" y="3"/>
                      <a:pt x="1144" y="3"/>
                    </a:cubicBezTo>
                    <a:lnTo>
                      <a:pt x="1144" y="49"/>
                    </a:lnTo>
                    <a:close/>
                    <a:moveTo>
                      <a:pt x="1251" y="63"/>
                    </a:moveTo>
                    <a:cubicBezTo>
                      <a:pt x="1269" y="97"/>
                      <a:pt x="1269" y="97"/>
                      <a:pt x="1269" y="97"/>
                    </a:cubicBezTo>
                    <a:cubicBezTo>
                      <a:pt x="1249" y="97"/>
                      <a:pt x="1249" y="97"/>
                      <a:pt x="1249" y="97"/>
                    </a:cubicBezTo>
                    <a:cubicBezTo>
                      <a:pt x="1234" y="66"/>
                      <a:pt x="1234" y="66"/>
                      <a:pt x="1234" y="66"/>
                    </a:cubicBezTo>
                    <a:cubicBezTo>
                      <a:pt x="1232" y="66"/>
                      <a:pt x="1229" y="66"/>
                      <a:pt x="1227" y="66"/>
                    </a:cubicBezTo>
                    <a:cubicBezTo>
                      <a:pt x="1208" y="66"/>
                      <a:pt x="1208" y="66"/>
                      <a:pt x="1208" y="66"/>
                    </a:cubicBezTo>
                    <a:cubicBezTo>
                      <a:pt x="1208" y="97"/>
                      <a:pt x="1208" y="97"/>
                      <a:pt x="1208" y="97"/>
                    </a:cubicBezTo>
                    <a:cubicBezTo>
                      <a:pt x="1190" y="97"/>
                      <a:pt x="1190" y="97"/>
                      <a:pt x="1190" y="97"/>
                    </a:cubicBezTo>
                    <a:cubicBezTo>
                      <a:pt x="1190" y="2"/>
                      <a:pt x="1190" y="2"/>
                      <a:pt x="1190" y="2"/>
                    </a:cubicBezTo>
                    <a:cubicBezTo>
                      <a:pt x="1228" y="2"/>
                      <a:pt x="1228" y="2"/>
                      <a:pt x="1228" y="2"/>
                    </a:cubicBezTo>
                    <a:cubicBezTo>
                      <a:pt x="1257" y="2"/>
                      <a:pt x="1268" y="9"/>
                      <a:pt x="1268" y="34"/>
                    </a:cubicBezTo>
                    <a:cubicBezTo>
                      <a:pt x="1268" y="51"/>
                      <a:pt x="1263" y="59"/>
                      <a:pt x="1251" y="63"/>
                    </a:cubicBezTo>
                    <a:close/>
                    <a:moveTo>
                      <a:pt x="1249" y="34"/>
                    </a:moveTo>
                    <a:cubicBezTo>
                      <a:pt x="1249" y="20"/>
                      <a:pt x="1241" y="18"/>
                      <a:pt x="1226" y="18"/>
                    </a:cubicBezTo>
                    <a:cubicBezTo>
                      <a:pt x="1208" y="18"/>
                      <a:pt x="1208" y="18"/>
                      <a:pt x="1208" y="18"/>
                    </a:cubicBezTo>
                    <a:cubicBezTo>
                      <a:pt x="1208" y="50"/>
                      <a:pt x="1208" y="50"/>
                      <a:pt x="1208" y="50"/>
                    </a:cubicBezTo>
                    <a:cubicBezTo>
                      <a:pt x="1226" y="50"/>
                      <a:pt x="1226" y="50"/>
                      <a:pt x="1226" y="50"/>
                    </a:cubicBezTo>
                    <a:cubicBezTo>
                      <a:pt x="1241" y="50"/>
                      <a:pt x="1249" y="49"/>
                      <a:pt x="1249" y="34"/>
                    </a:cubicBezTo>
                    <a:close/>
                    <a:moveTo>
                      <a:pt x="1293" y="82"/>
                    </a:moveTo>
                    <a:cubicBezTo>
                      <a:pt x="1293" y="97"/>
                      <a:pt x="1293" y="97"/>
                      <a:pt x="1293" y="97"/>
                    </a:cubicBezTo>
                    <a:cubicBezTo>
                      <a:pt x="1312" y="97"/>
                      <a:pt x="1312" y="97"/>
                      <a:pt x="1312" y="97"/>
                    </a:cubicBezTo>
                    <a:cubicBezTo>
                      <a:pt x="1312" y="38"/>
                      <a:pt x="1312" y="38"/>
                      <a:pt x="1312" y="38"/>
                    </a:cubicBezTo>
                    <a:cubicBezTo>
                      <a:pt x="1312" y="3"/>
                      <a:pt x="1312" y="3"/>
                      <a:pt x="1312" y="3"/>
                    </a:cubicBezTo>
                    <a:cubicBezTo>
                      <a:pt x="1293" y="3"/>
                      <a:pt x="1293" y="3"/>
                      <a:pt x="1293" y="3"/>
                    </a:cubicBezTo>
                    <a:lnTo>
                      <a:pt x="1293" y="82"/>
                    </a:lnTo>
                    <a:close/>
                    <a:moveTo>
                      <a:pt x="1356" y="28"/>
                    </a:moveTo>
                    <a:cubicBezTo>
                      <a:pt x="1356" y="21"/>
                      <a:pt x="1361" y="15"/>
                      <a:pt x="1375" y="16"/>
                    </a:cubicBezTo>
                    <a:cubicBezTo>
                      <a:pt x="1390" y="16"/>
                      <a:pt x="1394" y="22"/>
                      <a:pt x="1395" y="30"/>
                    </a:cubicBezTo>
                    <a:cubicBezTo>
                      <a:pt x="1412" y="26"/>
                      <a:pt x="1412" y="26"/>
                      <a:pt x="1412" y="26"/>
                    </a:cubicBezTo>
                    <a:cubicBezTo>
                      <a:pt x="1411" y="10"/>
                      <a:pt x="1400" y="0"/>
                      <a:pt x="1375" y="0"/>
                    </a:cubicBezTo>
                    <a:cubicBezTo>
                      <a:pt x="1349" y="0"/>
                      <a:pt x="1338" y="11"/>
                      <a:pt x="1337" y="29"/>
                    </a:cubicBezTo>
                    <a:cubicBezTo>
                      <a:pt x="1337" y="65"/>
                      <a:pt x="1396" y="50"/>
                      <a:pt x="1396" y="72"/>
                    </a:cubicBezTo>
                    <a:cubicBezTo>
                      <a:pt x="1396" y="81"/>
                      <a:pt x="1388" y="85"/>
                      <a:pt x="1376" y="85"/>
                    </a:cubicBezTo>
                    <a:cubicBezTo>
                      <a:pt x="1363" y="85"/>
                      <a:pt x="1355" y="79"/>
                      <a:pt x="1354" y="68"/>
                    </a:cubicBezTo>
                    <a:cubicBezTo>
                      <a:pt x="1337" y="71"/>
                      <a:pt x="1337" y="71"/>
                      <a:pt x="1337" y="71"/>
                    </a:cubicBezTo>
                    <a:cubicBezTo>
                      <a:pt x="1338" y="90"/>
                      <a:pt x="1352" y="100"/>
                      <a:pt x="1375" y="100"/>
                    </a:cubicBezTo>
                    <a:cubicBezTo>
                      <a:pt x="1401" y="100"/>
                      <a:pt x="1414" y="90"/>
                      <a:pt x="1414" y="71"/>
                    </a:cubicBezTo>
                    <a:cubicBezTo>
                      <a:pt x="1414" y="35"/>
                      <a:pt x="1356" y="49"/>
                      <a:pt x="1356" y="28"/>
                    </a:cubicBezTo>
                    <a:close/>
                    <a:moveTo>
                      <a:pt x="1516" y="16"/>
                    </a:moveTo>
                    <a:cubicBezTo>
                      <a:pt x="1528" y="16"/>
                      <a:pt x="1535" y="22"/>
                      <a:pt x="1537" y="33"/>
                    </a:cubicBezTo>
                    <a:cubicBezTo>
                      <a:pt x="1554" y="31"/>
                      <a:pt x="1554" y="31"/>
                      <a:pt x="1554" y="31"/>
                    </a:cubicBezTo>
                    <a:cubicBezTo>
                      <a:pt x="1552" y="11"/>
                      <a:pt x="1540" y="0"/>
                      <a:pt x="1516" y="0"/>
                    </a:cubicBezTo>
                    <a:cubicBezTo>
                      <a:pt x="1486" y="0"/>
                      <a:pt x="1474" y="16"/>
                      <a:pt x="1474" y="50"/>
                    </a:cubicBezTo>
                    <a:cubicBezTo>
                      <a:pt x="1474" y="84"/>
                      <a:pt x="1486" y="100"/>
                      <a:pt x="1516" y="100"/>
                    </a:cubicBezTo>
                    <a:cubicBezTo>
                      <a:pt x="1543" y="100"/>
                      <a:pt x="1554" y="86"/>
                      <a:pt x="1554" y="85"/>
                    </a:cubicBezTo>
                    <a:cubicBezTo>
                      <a:pt x="1554" y="49"/>
                      <a:pt x="1554" y="49"/>
                      <a:pt x="1554" y="49"/>
                    </a:cubicBezTo>
                    <a:cubicBezTo>
                      <a:pt x="1519" y="49"/>
                      <a:pt x="1519" y="49"/>
                      <a:pt x="1519" y="49"/>
                    </a:cubicBezTo>
                    <a:cubicBezTo>
                      <a:pt x="1519" y="62"/>
                      <a:pt x="1519" y="62"/>
                      <a:pt x="1519" y="62"/>
                    </a:cubicBezTo>
                    <a:cubicBezTo>
                      <a:pt x="1537" y="62"/>
                      <a:pt x="1537" y="62"/>
                      <a:pt x="1537" y="62"/>
                    </a:cubicBezTo>
                    <a:cubicBezTo>
                      <a:pt x="1537" y="76"/>
                      <a:pt x="1537" y="76"/>
                      <a:pt x="1537" y="76"/>
                    </a:cubicBezTo>
                    <a:cubicBezTo>
                      <a:pt x="1537" y="79"/>
                      <a:pt x="1530" y="84"/>
                      <a:pt x="1516" y="84"/>
                    </a:cubicBezTo>
                    <a:cubicBezTo>
                      <a:pt x="1500" y="84"/>
                      <a:pt x="1493" y="75"/>
                      <a:pt x="1493" y="50"/>
                    </a:cubicBezTo>
                    <a:cubicBezTo>
                      <a:pt x="1493" y="26"/>
                      <a:pt x="1500" y="16"/>
                      <a:pt x="1516" y="16"/>
                    </a:cubicBezTo>
                    <a:close/>
                    <a:moveTo>
                      <a:pt x="1641" y="63"/>
                    </a:moveTo>
                    <a:cubicBezTo>
                      <a:pt x="1659" y="97"/>
                      <a:pt x="1659" y="97"/>
                      <a:pt x="1659" y="97"/>
                    </a:cubicBezTo>
                    <a:cubicBezTo>
                      <a:pt x="1639" y="97"/>
                      <a:pt x="1639" y="97"/>
                      <a:pt x="1639" y="97"/>
                    </a:cubicBezTo>
                    <a:cubicBezTo>
                      <a:pt x="1624" y="66"/>
                      <a:pt x="1624" y="66"/>
                      <a:pt x="1624" y="66"/>
                    </a:cubicBezTo>
                    <a:cubicBezTo>
                      <a:pt x="1621" y="66"/>
                      <a:pt x="1619" y="66"/>
                      <a:pt x="1617" y="66"/>
                    </a:cubicBezTo>
                    <a:cubicBezTo>
                      <a:pt x="1598" y="66"/>
                      <a:pt x="1598" y="66"/>
                      <a:pt x="1598" y="66"/>
                    </a:cubicBezTo>
                    <a:cubicBezTo>
                      <a:pt x="1598" y="97"/>
                      <a:pt x="1598" y="97"/>
                      <a:pt x="1598" y="97"/>
                    </a:cubicBezTo>
                    <a:cubicBezTo>
                      <a:pt x="1580" y="97"/>
                      <a:pt x="1580" y="97"/>
                      <a:pt x="1580" y="97"/>
                    </a:cubicBezTo>
                    <a:cubicBezTo>
                      <a:pt x="1580" y="2"/>
                      <a:pt x="1580" y="2"/>
                      <a:pt x="1580" y="2"/>
                    </a:cubicBezTo>
                    <a:cubicBezTo>
                      <a:pt x="1617" y="2"/>
                      <a:pt x="1617" y="2"/>
                      <a:pt x="1617" y="2"/>
                    </a:cubicBezTo>
                    <a:cubicBezTo>
                      <a:pt x="1646" y="2"/>
                      <a:pt x="1658" y="9"/>
                      <a:pt x="1658" y="34"/>
                    </a:cubicBezTo>
                    <a:cubicBezTo>
                      <a:pt x="1658" y="51"/>
                      <a:pt x="1653" y="59"/>
                      <a:pt x="1641" y="63"/>
                    </a:cubicBezTo>
                    <a:close/>
                    <a:moveTo>
                      <a:pt x="1639" y="34"/>
                    </a:moveTo>
                    <a:cubicBezTo>
                      <a:pt x="1639" y="20"/>
                      <a:pt x="1630" y="18"/>
                      <a:pt x="1615" y="18"/>
                    </a:cubicBezTo>
                    <a:cubicBezTo>
                      <a:pt x="1598" y="18"/>
                      <a:pt x="1598" y="18"/>
                      <a:pt x="1598" y="18"/>
                    </a:cubicBezTo>
                    <a:cubicBezTo>
                      <a:pt x="1598" y="50"/>
                      <a:pt x="1598" y="50"/>
                      <a:pt x="1598" y="50"/>
                    </a:cubicBezTo>
                    <a:cubicBezTo>
                      <a:pt x="1615" y="50"/>
                      <a:pt x="1615" y="50"/>
                      <a:pt x="1615" y="50"/>
                    </a:cubicBezTo>
                    <a:cubicBezTo>
                      <a:pt x="1630" y="50"/>
                      <a:pt x="1639" y="49"/>
                      <a:pt x="1639" y="34"/>
                    </a:cubicBezTo>
                    <a:close/>
                    <a:moveTo>
                      <a:pt x="1762" y="50"/>
                    </a:moveTo>
                    <a:cubicBezTo>
                      <a:pt x="1762" y="84"/>
                      <a:pt x="1750" y="100"/>
                      <a:pt x="1720" y="100"/>
                    </a:cubicBezTo>
                    <a:cubicBezTo>
                      <a:pt x="1690" y="100"/>
                      <a:pt x="1678" y="84"/>
                      <a:pt x="1678" y="50"/>
                    </a:cubicBezTo>
                    <a:cubicBezTo>
                      <a:pt x="1678" y="16"/>
                      <a:pt x="1690" y="0"/>
                      <a:pt x="1720" y="0"/>
                    </a:cubicBezTo>
                    <a:cubicBezTo>
                      <a:pt x="1750" y="0"/>
                      <a:pt x="1762" y="16"/>
                      <a:pt x="1762" y="50"/>
                    </a:cubicBezTo>
                    <a:close/>
                    <a:moveTo>
                      <a:pt x="1743" y="50"/>
                    </a:moveTo>
                    <a:cubicBezTo>
                      <a:pt x="1743" y="26"/>
                      <a:pt x="1737" y="16"/>
                      <a:pt x="1720" y="16"/>
                    </a:cubicBezTo>
                    <a:cubicBezTo>
                      <a:pt x="1703" y="16"/>
                      <a:pt x="1697" y="26"/>
                      <a:pt x="1697" y="50"/>
                    </a:cubicBezTo>
                    <a:cubicBezTo>
                      <a:pt x="1697" y="74"/>
                      <a:pt x="1703" y="84"/>
                      <a:pt x="1720" y="84"/>
                    </a:cubicBezTo>
                    <a:cubicBezTo>
                      <a:pt x="1737" y="84"/>
                      <a:pt x="1743" y="74"/>
                      <a:pt x="1743" y="50"/>
                    </a:cubicBezTo>
                    <a:close/>
                    <a:moveTo>
                      <a:pt x="1805" y="56"/>
                    </a:moveTo>
                    <a:cubicBezTo>
                      <a:pt x="1846" y="56"/>
                      <a:pt x="1846" y="56"/>
                      <a:pt x="1846" y="56"/>
                    </a:cubicBezTo>
                    <a:cubicBezTo>
                      <a:pt x="1846" y="42"/>
                      <a:pt x="1846" y="42"/>
                      <a:pt x="1846" y="42"/>
                    </a:cubicBezTo>
                    <a:cubicBezTo>
                      <a:pt x="1805" y="42"/>
                      <a:pt x="1805" y="42"/>
                      <a:pt x="1805" y="42"/>
                    </a:cubicBezTo>
                    <a:cubicBezTo>
                      <a:pt x="1805" y="18"/>
                      <a:pt x="1805" y="18"/>
                      <a:pt x="1805" y="18"/>
                    </a:cubicBezTo>
                    <a:cubicBezTo>
                      <a:pt x="1853" y="18"/>
                      <a:pt x="1853" y="18"/>
                      <a:pt x="1853" y="18"/>
                    </a:cubicBezTo>
                    <a:cubicBezTo>
                      <a:pt x="1853" y="3"/>
                      <a:pt x="1853" y="3"/>
                      <a:pt x="1853" y="3"/>
                    </a:cubicBezTo>
                    <a:cubicBezTo>
                      <a:pt x="1787" y="3"/>
                      <a:pt x="1787" y="3"/>
                      <a:pt x="1787" y="3"/>
                    </a:cubicBezTo>
                    <a:cubicBezTo>
                      <a:pt x="1787" y="97"/>
                      <a:pt x="1787" y="97"/>
                      <a:pt x="1787" y="97"/>
                    </a:cubicBezTo>
                    <a:cubicBezTo>
                      <a:pt x="1854" y="97"/>
                      <a:pt x="1854" y="97"/>
                      <a:pt x="1854" y="97"/>
                    </a:cubicBezTo>
                    <a:cubicBezTo>
                      <a:pt x="1854" y="82"/>
                      <a:pt x="1854" y="82"/>
                      <a:pt x="1854" y="82"/>
                    </a:cubicBezTo>
                    <a:cubicBezTo>
                      <a:pt x="1805" y="82"/>
                      <a:pt x="1805" y="82"/>
                      <a:pt x="1805" y="82"/>
                    </a:cubicBezTo>
                    <a:lnTo>
                      <a:pt x="1805" y="56"/>
                    </a:lnTo>
                    <a:close/>
                    <a:moveTo>
                      <a:pt x="1954" y="35"/>
                    </a:moveTo>
                    <a:cubicBezTo>
                      <a:pt x="1954" y="61"/>
                      <a:pt x="1942" y="68"/>
                      <a:pt x="1908" y="68"/>
                    </a:cubicBezTo>
                    <a:cubicBezTo>
                      <a:pt x="1895" y="68"/>
                      <a:pt x="1895" y="68"/>
                      <a:pt x="1895" y="68"/>
                    </a:cubicBezTo>
                    <a:cubicBezTo>
                      <a:pt x="1895" y="97"/>
                      <a:pt x="1895" y="97"/>
                      <a:pt x="1895" y="97"/>
                    </a:cubicBezTo>
                    <a:cubicBezTo>
                      <a:pt x="1876" y="97"/>
                      <a:pt x="1876" y="97"/>
                      <a:pt x="1876" y="97"/>
                    </a:cubicBezTo>
                    <a:cubicBezTo>
                      <a:pt x="1876" y="2"/>
                      <a:pt x="1876" y="2"/>
                      <a:pt x="1876" y="2"/>
                    </a:cubicBezTo>
                    <a:cubicBezTo>
                      <a:pt x="1909" y="2"/>
                      <a:pt x="1909" y="2"/>
                      <a:pt x="1909" y="2"/>
                    </a:cubicBezTo>
                    <a:cubicBezTo>
                      <a:pt x="1942" y="2"/>
                      <a:pt x="1954" y="10"/>
                      <a:pt x="1954" y="35"/>
                    </a:cubicBezTo>
                    <a:close/>
                    <a:moveTo>
                      <a:pt x="1935" y="35"/>
                    </a:moveTo>
                    <a:cubicBezTo>
                      <a:pt x="1935" y="19"/>
                      <a:pt x="1926" y="17"/>
                      <a:pt x="1911" y="17"/>
                    </a:cubicBezTo>
                    <a:cubicBezTo>
                      <a:pt x="1895" y="17"/>
                      <a:pt x="1895" y="17"/>
                      <a:pt x="1895" y="17"/>
                    </a:cubicBezTo>
                    <a:cubicBezTo>
                      <a:pt x="1895" y="52"/>
                      <a:pt x="1895" y="52"/>
                      <a:pt x="1895" y="52"/>
                    </a:cubicBezTo>
                    <a:cubicBezTo>
                      <a:pt x="1911" y="52"/>
                      <a:pt x="1911" y="52"/>
                      <a:pt x="1911" y="52"/>
                    </a:cubicBezTo>
                    <a:cubicBezTo>
                      <a:pt x="1926" y="52"/>
                      <a:pt x="1935" y="50"/>
                      <a:pt x="1935" y="35"/>
                    </a:cubicBezTo>
                    <a:close/>
                  </a:path>
                </a:pathLst>
              </a:custGeom>
              <a:solidFill>
                <a:srgbClr val="0099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14" name="Freeform 6">
                <a:extLst>
                  <a:ext uri="{FF2B5EF4-FFF2-40B4-BE49-F238E27FC236}">
                    <a16:creationId xmlns:a16="http://schemas.microsoft.com/office/drawing/2014/main" id="{B6D87069-9004-4E37-A7A1-ABCC5B64C1DC}"/>
                  </a:ext>
                </a:extLst>
              </p:cNvPr>
              <p:cNvSpPr>
                <a:spLocks noSelect="1" noEditPoints="1"/>
              </p:cNvSpPr>
              <p:nvPr userDrawn="1"/>
            </p:nvSpPr>
            <p:spPr bwMode="auto">
              <a:xfrm>
                <a:off x="6523" y="3768"/>
                <a:ext cx="925" cy="256"/>
              </a:xfrm>
              <a:custGeom>
                <a:avLst/>
                <a:gdLst>
                  <a:gd name="T0" fmla="*/ 1054 w 1541"/>
                  <a:gd name="T1" fmla="*/ 130 h 427"/>
                  <a:gd name="T2" fmla="*/ 930 w 1541"/>
                  <a:gd name="T3" fmla="*/ 5 h 427"/>
                  <a:gd name="T4" fmla="*/ 775 w 1541"/>
                  <a:gd name="T5" fmla="*/ 419 h 427"/>
                  <a:gd name="T6" fmla="*/ 857 w 1541"/>
                  <a:gd name="T7" fmla="*/ 254 h 427"/>
                  <a:gd name="T8" fmla="*/ 976 w 1541"/>
                  <a:gd name="T9" fmla="*/ 419 h 427"/>
                  <a:gd name="T10" fmla="*/ 982 w 1541"/>
                  <a:gd name="T11" fmla="*/ 242 h 427"/>
                  <a:gd name="T12" fmla="*/ 960 w 1541"/>
                  <a:gd name="T13" fmla="*/ 159 h 427"/>
                  <a:gd name="T14" fmla="*/ 857 w 1541"/>
                  <a:gd name="T15" fmla="*/ 171 h 427"/>
                  <a:gd name="T16" fmla="*/ 930 w 1541"/>
                  <a:gd name="T17" fmla="*/ 88 h 427"/>
                  <a:gd name="T18" fmla="*/ 972 w 1541"/>
                  <a:gd name="T19" fmla="*/ 130 h 427"/>
                  <a:gd name="T20" fmla="*/ 191 w 1541"/>
                  <a:gd name="T21" fmla="*/ 6 h 427"/>
                  <a:gd name="T22" fmla="*/ 84 w 1541"/>
                  <a:gd name="T23" fmla="*/ 419 h 427"/>
                  <a:gd name="T24" fmla="*/ 275 w 1541"/>
                  <a:gd name="T25" fmla="*/ 343 h 427"/>
                  <a:gd name="T26" fmla="*/ 391 w 1541"/>
                  <a:gd name="T27" fmla="*/ 419 h 427"/>
                  <a:gd name="T28" fmla="*/ 191 w 1541"/>
                  <a:gd name="T29" fmla="*/ 6 h 427"/>
                  <a:gd name="T30" fmla="*/ 200 w 1541"/>
                  <a:gd name="T31" fmla="*/ 168 h 427"/>
                  <a:gd name="T32" fmla="*/ 158 w 1541"/>
                  <a:gd name="T33" fmla="*/ 260 h 427"/>
                  <a:gd name="T34" fmla="*/ 710 w 1541"/>
                  <a:gd name="T35" fmla="*/ 6 h 427"/>
                  <a:gd name="T36" fmla="*/ 664 w 1541"/>
                  <a:gd name="T37" fmla="*/ 380 h 427"/>
                  <a:gd name="T38" fmla="*/ 437 w 1541"/>
                  <a:gd name="T39" fmla="*/ 380 h 427"/>
                  <a:gd name="T40" fmla="*/ 390 w 1541"/>
                  <a:gd name="T41" fmla="*/ 6 h 427"/>
                  <a:gd name="T42" fmla="*/ 472 w 1541"/>
                  <a:gd name="T43" fmla="*/ 267 h 427"/>
                  <a:gd name="T44" fmla="*/ 550 w 1541"/>
                  <a:gd name="T45" fmla="*/ 344 h 427"/>
                  <a:gd name="T46" fmla="*/ 628 w 1541"/>
                  <a:gd name="T47" fmla="*/ 267 h 427"/>
                  <a:gd name="T48" fmla="*/ 1121 w 1541"/>
                  <a:gd name="T49" fmla="*/ 4 h 427"/>
                  <a:gd name="T50" fmla="*/ 1203 w 1541"/>
                  <a:gd name="T51" fmla="*/ 420 h 427"/>
                  <a:gd name="T52" fmla="*/ 1121 w 1541"/>
                  <a:gd name="T53" fmla="*/ 4 h 427"/>
                  <a:gd name="T54" fmla="*/ 1530 w 1541"/>
                  <a:gd name="T55" fmla="*/ 347 h 427"/>
                  <a:gd name="T56" fmla="*/ 1456 w 1541"/>
                  <a:gd name="T57" fmla="*/ 414 h 427"/>
                  <a:gd name="T58" fmla="*/ 1348 w 1541"/>
                  <a:gd name="T59" fmla="*/ 416 h 427"/>
                  <a:gd name="T60" fmla="*/ 1300 w 1541"/>
                  <a:gd name="T61" fmla="*/ 394 h 427"/>
                  <a:gd name="T62" fmla="*/ 1254 w 1541"/>
                  <a:gd name="T63" fmla="*/ 355 h 427"/>
                  <a:gd name="T64" fmla="*/ 1329 w 1541"/>
                  <a:gd name="T65" fmla="*/ 311 h 427"/>
                  <a:gd name="T66" fmla="*/ 1375 w 1541"/>
                  <a:gd name="T67" fmla="*/ 337 h 427"/>
                  <a:gd name="T68" fmla="*/ 1421 w 1541"/>
                  <a:gd name="T69" fmla="*/ 339 h 427"/>
                  <a:gd name="T70" fmla="*/ 1453 w 1541"/>
                  <a:gd name="T71" fmla="*/ 318 h 427"/>
                  <a:gd name="T72" fmla="*/ 1455 w 1541"/>
                  <a:gd name="T73" fmla="*/ 287 h 427"/>
                  <a:gd name="T74" fmla="*/ 1421 w 1541"/>
                  <a:gd name="T75" fmla="*/ 261 h 427"/>
                  <a:gd name="T76" fmla="*/ 1339 w 1541"/>
                  <a:gd name="T77" fmla="*/ 225 h 427"/>
                  <a:gd name="T78" fmla="*/ 1278 w 1541"/>
                  <a:gd name="T79" fmla="*/ 165 h 427"/>
                  <a:gd name="T80" fmla="*/ 1279 w 1541"/>
                  <a:gd name="T81" fmla="*/ 73 h 427"/>
                  <a:gd name="T82" fmla="*/ 1348 w 1541"/>
                  <a:gd name="T83" fmla="*/ 9 h 427"/>
                  <a:gd name="T84" fmla="*/ 1436 w 1541"/>
                  <a:gd name="T85" fmla="*/ 4 h 427"/>
                  <a:gd name="T86" fmla="*/ 1504 w 1541"/>
                  <a:gd name="T87" fmla="*/ 30 h 427"/>
                  <a:gd name="T88" fmla="*/ 1478 w 1541"/>
                  <a:gd name="T89" fmla="*/ 112 h 427"/>
                  <a:gd name="T90" fmla="*/ 1432 w 1541"/>
                  <a:gd name="T91" fmla="*/ 87 h 427"/>
                  <a:gd name="T92" fmla="*/ 1366 w 1541"/>
                  <a:gd name="T93" fmla="*/ 92 h 427"/>
                  <a:gd name="T94" fmla="*/ 1357 w 1541"/>
                  <a:gd name="T95" fmla="*/ 136 h 427"/>
                  <a:gd name="T96" fmla="*/ 1391 w 1541"/>
                  <a:gd name="T97" fmla="*/ 159 h 427"/>
                  <a:gd name="T98" fmla="*/ 1475 w 1541"/>
                  <a:gd name="T99" fmla="*/ 195 h 427"/>
                  <a:gd name="T100" fmla="*/ 1535 w 1541"/>
                  <a:gd name="T101" fmla="*/ 259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541" h="427">
                    <a:moveTo>
                      <a:pt x="1035" y="197"/>
                    </a:moveTo>
                    <a:cubicBezTo>
                      <a:pt x="1048" y="177"/>
                      <a:pt x="1054" y="154"/>
                      <a:pt x="1054" y="130"/>
                    </a:cubicBezTo>
                    <a:cubicBezTo>
                      <a:pt x="1054" y="95"/>
                      <a:pt x="1042" y="66"/>
                      <a:pt x="1018" y="42"/>
                    </a:cubicBezTo>
                    <a:cubicBezTo>
                      <a:pt x="994" y="17"/>
                      <a:pt x="965" y="5"/>
                      <a:pt x="930" y="5"/>
                    </a:cubicBezTo>
                    <a:cubicBezTo>
                      <a:pt x="775" y="5"/>
                      <a:pt x="775" y="5"/>
                      <a:pt x="775" y="5"/>
                    </a:cubicBezTo>
                    <a:cubicBezTo>
                      <a:pt x="775" y="419"/>
                      <a:pt x="775" y="419"/>
                      <a:pt x="775" y="419"/>
                    </a:cubicBezTo>
                    <a:cubicBezTo>
                      <a:pt x="857" y="419"/>
                      <a:pt x="857" y="419"/>
                      <a:pt x="857" y="419"/>
                    </a:cubicBezTo>
                    <a:cubicBezTo>
                      <a:pt x="857" y="254"/>
                      <a:pt x="857" y="254"/>
                      <a:pt x="857" y="254"/>
                    </a:cubicBezTo>
                    <a:cubicBezTo>
                      <a:pt x="899" y="254"/>
                      <a:pt x="899" y="254"/>
                      <a:pt x="899" y="254"/>
                    </a:cubicBezTo>
                    <a:cubicBezTo>
                      <a:pt x="976" y="419"/>
                      <a:pt x="976" y="419"/>
                      <a:pt x="976" y="419"/>
                    </a:cubicBezTo>
                    <a:cubicBezTo>
                      <a:pt x="1064" y="419"/>
                      <a:pt x="1064" y="419"/>
                      <a:pt x="1064" y="419"/>
                    </a:cubicBezTo>
                    <a:cubicBezTo>
                      <a:pt x="982" y="242"/>
                      <a:pt x="982" y="242"/>
                      <a:pt x="982" y="242"/>
                    </a:cubicBezTo>
                    <a:cubicBezTo>
                      <a:pt x="1004" y="233"/>
                      <a:pt x="1022" y="217"/>
                      <a:pt x="1035" y="197"/>
                    </a:cubicBezTo>
                    <a:close/>
                    <a:moveTo>
                      <a:pt x="960" y="159"/>
                    </a:moveTo>
                    <a:cubicBezTo>
                      <a:pt x="952" y="167"/>
                      <a:pt x="942" y="171"/>
                      <a:pt x="930" y="171"/>
                    </a:cubicBezTo>
                    <a:cubicBezTo>
                      <a:pt x="857" y="171"/>
                      <a:pt x="857" y="171"/>
                      <a:pt x="857" y="171"/>
                    </a:cubicBezTo>
                    <a:cubicBezTo>
                      <a:pt x="857" y="88"/>
                      <a:pt x="857" y="88"/>
                      <a:pt x="857" y="88"/>
                    </a:cubicBezTo>
                    <a:cubicBezTo>
                      <a:pt x="930" y="88"/>
                      <a:pt x="930" y="88"/>
                      <a:pt x="930" y="88"/>
                    </a:cubicBezTo>
                    <a:cubicBezTo>
                      <a:pt x="942" y="88"/>
                      <a:pt x="952" y="92"/>
                      <a:pt x="960" y="100"/>
                    </a:cubicBezTo>
                    <a:cubicBezTo>
                      <a:pt x="968" y="108"/>
                      <a:pt x="972" y="118"/>
                      <a:pt x="972" y="130"/>
                    </a:cubicBezTo>
                    <a:cubicBezTo>
                      <a:pt x="972" y="141"/>
                      <a:pt x="968" y="151"/>
                      <a:pt x="960" y="159"/>
                    </a:cubicBezTo>
                    <a:close/>
                    <a:moveTo>
                      <a:pt x="191" y="6"/>
                    </a:moveTo>
                    <a:cubicBezTo>
                      <a:pt x="0" y="419"/>
                      <a:pt x="0" y="419"/>
                      <a:pt x="0" y="419"/>
                    </a:cubicBezTo>
                    <a:cubicBezTo>
                      <a:pt x="84" y="419"/>
                      <a:pt x="84" y="419"/>
                      <a:pt x="84" y="419"/>
                    </a:cubicBezTo>
                    <a:cubicBezTo>
                      <a:pt x="120" y="343"/>
                      <a:pt x="120" y="343"/>
                      <a:pt x="120" y="343"/>
                    </a:cubicBezTo>
                    <a:cubicBezTo>
                      <a:pt x="275" y="343"/>
                      <a:pt x="275" y="343"/>
                      <a:pt x="275" y="343"/>
                    </a:cubicBezTo>
                    <a:cubicBezTo>
                      <a:pt x="308" y="419"/>
                      <a:pt x="308" y="419"/>
                      <a:pt x="308" y="419"/>
                    </a:cubicBezTo>
                    <a:cubicBezTo>
                      <a:pt x="391" y="419"/>
                      <a:pt x="391" y="419"/>
                      <a:pt x="391" y="419"/>
                    </a:cubicBezTo>
                    <a:cubicBezTo>
                      <a:pt x="213" y="6"/>
                      <a:pt x="213" y="6"/>
                      <a:pt x="213" y="6"/>
                    </a:cubicBezTo>
                    <a:lnTo>
                      <a:pt x="191" y="6"/>
                    </a:lnTo>
                    <a:close/>
                    <a:moveTo>
                      <a:pt x="158" y="260"/>
                    </a:moveTo>
                    <a:cubicBezTo>
                      <a:pt x="200" y="168"/>
                      <a:pt x="200" y="168"/>
                      <a:pt x="200" y="168"/>
                    </a:cubicBezTo>
                    <a:cubicBezTo>
                      <a:pt x="240" y="260"/>
                      <a:pt x="240" y="260"/>
                      <a:pt x="240" y="260"/>
                    </a:cubicBezTo>
                    <a:lnTo>
                      <a:pt x="158" y="260"/>
                    </a:lnTo>
                    <a:close/>
                    <a:moveTo>
                      <a:pt x="628" y="6"/>
                    </a:moveTo>
                    <a:cubicBezTo>
                      <a:pt x="710" y="6"/>
                      <a:pt x="710" y="6"/>
                      <a:pt x="710" y="6"/>
                    </a:cubicBezTo>
                    <a:cubicBezTo>
                      <a:pt x="710" y="267"/>
                      <a:pt x="710" y="267"/>
                      <a:pt x="710" y="267"/>
                    </a:cubicBezTo>
                    <a:cubicBezTo>
                      <a:pt x="710" y="311"/>
                      <a:pt x="695" y="348"/>
                      <a:pt x="664" y="380"/>
                    </a:cubicBezTo>
                    <a:cubicBezTo>
                      <a:pt x="632" y="411"/>
                      <a:pt x="595" y="427"/>
                      <a:pt x="550" y="427"/>
                    </a:cubicBezTo>
                    <a:cubicBezTo>
                      <a:pt x="506" y="427"/>
                      <a:pt x="469" y="411"/>
                      <a:pt x="437" y="380"/>
                    </a:cubicBezTo>
                    <a:cubicBezTo>
                      <a:pt x="406" y="349"/>
                      <a:pt x="390" y="311"/>
                      <a:pt x="390" y="267"/>
                    </a:cubicBezTo>
                    <a:cubicBezTo>
                      <a:pt x="390" y="6"/>
                      <a:pt x="390" y="6"/>
                      <a:pt x="390" y="6"/>
                    </a:cubicBezTo>
                    <a:cubicBezTo>
                      <a:pt x="472" y="6"/>
                      <a:pt x="472" y="6"/>
                      <a:pt x="472" y="6"/>
                    </a:cubicBezTo>
                    <a:cubicBezTo>
                      <a:pt x="472" y="267"/>
                      <a:pt x="472" y="267"/>
                      <a:pt x="472" y="267"/>
                    </a:cubicBezTo>
                    <a:cubicBezTo>
                      <a:pt x="472" y="288"/>
                      <a:pt x="480" y="306"/>
                      <a:pt x="496" y="321"/>
                    </a:cubicBezTo>
                    <a:cubicBezTo>
                      <a:pt x="510" y="336"/>
                      <a:pt x="529" y="344"/>
                      <a:pt x="550" y="344"/>
                    </a:cubicBezTo>
                    <a:cubicBezTo>
                      <a:pt x="572" y="344"/>
                      <a:pt x="590" y="336"/>
                      <a:pt x="605" y="321"/>
                    </a:cubicBezTo>
                    <a:cubicBezTo>
                      <a:pt x="619" y="307"/>
                      <a:pt x="627" y="289"/>
                      <a:pt x="628" y="267"/>
                    </a:cubicBezTo>
                    <a:lnTo>
                      <a:pt x="628" y="6"/>
                    </a:lnTo>
                    <a:close/>
                    <a:moveTo>
                      <a:pt x="1121" y="4"/>
                    </a:moveTo>
                    <a:cubicBezTo>
                      <a:pt x="1203" y="4"/>
                      <a:pt x="1203" y="4"/>
                      <a:pt x="1203" y="4"/>
                    </a:cubicBezTo>
                    <a:cubicBezTo>
                      <a:pt x="1203" y="420"/>
                      <a:pt x="1203" y="420"/>
                      <a:pt x="1203" y="420"/>
                    </a:cubicBezTo>
                    <a:cubicBezTo>
                      <a:pt x="1121" y="420"/>
                      <a:pt x="1121" y="420"/>
                      <a:pt x="1121" y="420"/>
                    </a:cubicBezTo>
                    <a:lnTo>
                      <a:pt x="1121" y="4"/>
                    </a:lnTo>
                    <a:close/>
                    <a:moveTo>
                      <a:pt x="1541" y="298"/>
                    </a:moveTo>
                    <a:cubicBezTo>
                      <a:pt x="1541" y="316"/>
                      <a:pt x="1537" y="332"/>
                      <a:pt x="1530" y="347"/>
                    </a:cubicBezTo>
                    <a:cubicBezTo>
                      <a:pt x="1523" y="363"/>
                      <a:pt x="1513" y="376"/>
                      <a:pt x="1501" y="388"/>
                    </a:cubicBezTo>
                    <a:cubicBezTo>
                      <a:pt x="1489" y="399"/>
                      <a:pt x="1474" y="408"/>
                      <a:pt x="1456" y="414"/>
                    </a:cubicBezTo>
                    <a:cubicBezTo>
                      <a:pt x="1439" y="421"/>
                      <a:pt x="1421" y="424"/>
                      <a:pt x="1400" y="424"/>
                    </a:cubicBezTo>
                    <a:cubicBezTo>
                      <a:pt x="1382" y="424"/>
                      <a:pt x="1365" y="421"/>
                      <a:pt x="1348" y="416"/>
                    </a:cubicBezTo>
                    <a:cubicBezTo>
                      <a:pt x="1330" y="411"/>
                      <a:pt x="1314" y="404"/>
                      <a:pt x="1299" y="394"/>
                    </a:cubicBezTo>
                    <a:cubicBezTo>
                      <a:pt x="1300" y="394"/>
                      <a:pt x="1300" y="394"/>
                      <a:pt x="1300" y="394"/>
                    </a:cubicBezTo>
                    <a:cubicBezTo>
                      <a:pt x="1289" y="388"/>
                      <a:pt x="1280" y="380"/>
                      <a:pt x="1272" y="372"/>
                    </a:cubicBezTo>
                    <a:cubicBezTo>
                      <a:pt x="1263" y="364"/>
                      <a:pt x="1257" y="359"/>
                      <a:pt x="1254" y="355"/>
                    </a:cubicBezTo>
                    <a:cubicBezTo>
                      <a:pt x="1316" y="298"/>
                      <a:pt x="1316" y="298"/>
                      <a:pt x="1316" y="298"/>
                    </a:cubicBezTo>
                    <a:cubicBezTo>
                      <a:pt x="1319" y="302"/>
                      <a:pt x="1323" y="306"/>
                      <a:pt x="1329" y="311"/>
                    </a:cubicBezTo>
                    <a:cubicBezTo>
                      <a:pt x="1336" y="316"/>
                      <a:pt x="1343" y="321"/>
                      <a:pt x="1350" y="325"/>
                    </a:cubicBezTo>
                    <a:cubicBezTo>
                      <a:pt x="1358" y="330"/>
                      <a:pt x="1367" y="334"/>
                      <a:pt x="1375" y="337"/>
                    </a:cubicBezTo>
                    <a:cubicBezTo>
                      <a:pt x="1384" y="340"/>
                      <a:pt x="1392" y="341"/>
                      <a:pt x="1400" y="341"/>
                    </a:cubicBezTo>
                    <a:cubicBezTo>
                      <a:pt x="1407" y="341"/>
                      <a:pt x="1414" y="341"/>
                      <a:pt x="1421" y="339"/>
                    </a:cubicBezTo>
                    <a:cubicBezTo>
                      <a:pt x="1427" y="338"/>
                      <a:pt x="1433" y="335"/>
                      <a:pt x="1439" y="332"/>
                    </a:cubicBezTo>
                    <a:cubicBezTo>
                      <a:pt x="1444" y="328"/>
                      <a:pt x="1449" y="324"/>
                      <a:pt x="1453" y="318"/>
                    </a:cubicBezTo>
                    <a:cubicBezTo>
                      <a:pt x="1456" y="313"/>
                      <a:pt x="1458" y="306"/>
                      <a:pt x="1458" y="298"/>
                    </a:cubicBezTo>
                    <a:cubicBezTo>
                      <a:pt x="1458" y="294"/>
                      <a:pt x="1457" y="291"/>
                      <a:pt x="1455" y="287"/>
                    </a:cubicBezTo>
                    <a:cubicBezTo>
                      <a:pt x="1452" y="283"/>
                      <a:pt x="1449" y="279"/>
                      <a:pt x="1443" y="275"/>
                    </a:cubicBezTo>
                    <a:cubicBezTo>
                      <a:pt x="1438" y="271"/>
                      <a:pt x="1431" y="266"/>
                      <a:pt x="1421" y="261"/>
                    </a:cubicBezTo>
                    <a:cubicBezTo>
                      <a:pt x="1412" y="256"/>
                      <a:pt x="1400" y="251"/>
                      <a:pt x="1386" y="245"/>
                    </a:cubicBezTo>
                    <a:cubicBezTo>
                      <a:pt x="1369" y="239"/>
                      <a:pt x="1353" y="232"/>
                      <a:pt x="1339" y="225"/>
                    </a:cubicBezTo>
                    <a:cubicBezTo>
                      <a:pt x="1325" y="218"/>
                      <a:pt x="1313" y="209"/>
                      <a:pt x="1302" y="199"/>
                    </a:cubicBezTo>
                    <a:cubicBezTo>
                      <a:pt x="1292" y="189"/>
                      <a:pt x="1283" y="178"/>
                      <a:pt x="1278" y="165"/>
                    </a:cubicBezTo>
                    <a:cubicBezTo>
                      <a:pt x="1272" y="152"/>
                      <a:pt x="1269" y="138"/>
                      <a:pt x="1269" y="121"/>
                    </a:cubicBezTo>
                    <a:cubicBezTo>
                      <a:pt x="1269" y="104"/>
                      <a:pt x="1272" y="88"/>
                      <a:pt x="1279" y="73"/>
                    </a:cubicBezTo>
                    <a:cubicBezTo>
                      <a:pt x="1285" y="59"/>
                      <a:pt x="1294" y="46"/>
                      <a:pt x="1306" y="35"/>
                    </a:cubicBezTo>
                    <a:cubicBezTo>
                      <a:pt x="1317" y="24"/>
                      <a:pt x="1331" y="15"/>
                      <a:pt x="1348" y="9"/>
                    </a:cubicBezTo>
                    <a:cubicBezTo>
                      <a:pt x="1364" y="3"/>
                      <a:pt x="1382" y="0"/>
                      <a:pt x="1402" y="0"/>
                    </a:cubicBezTo>
                    <a:cubicBezTo>
                      <a:pt x="1413" y="0"/>
                      <a:pt x="1424" y="2"/>
                      <a:pt x="1436" y="4"/>
                    </a:cubicBezTo>
                    <a:cubicBezTo>
                      <a:pt x="1448" y="7"/>
                      <a:pt x="1460" y="11"/>
                      <a:pt x="1472" y="15"/>
                    </a:cubicBezTo>
                    <a:cubicBezTo>
                      <a:pt x="1483" y="19"/>
                      <a:pt x="1494" y="24"/>
                      <a:pt x="1504" y="30"/>
                    </a:cubicBezTo>
                    <a:cubicBezTo>
                      <a:pt x="1514" y="36"/>
                      <a:pt x="1522" y="42"/>
                      <a:pt x="1529" y="48"/>
                    </a:cubicBezTo>
                    <a:cubicBezTo>
                      <a:pt x="1478" y="112"/>
                      <a:pt x="1478" y="112"/>
                      <a:pt x="1478" y="112"/>
                    </a:cubicBezTo>
                    <a:cubicBezTo>
                      <a:pt x="1471" y="107"/>
                      <a:pt x="1463" y="102"/>
                      <a:pt x="1455" y="97"/>
                    </a:cubicBezTo>
                    <a:cubicBezTo>
                      <a:pt x="1448" y="94"/>
                      <a:pt x="1441" y="91"/>
                      <a:pt x="1432" y="87"/>
                    </a:cubicBezTo>
                    <a:cubicBezTo>
                      <a:pt x="1423" y="84"/>
                      <a:pt x="1414" y="83"/>
                      <a:pt x="1405" y="83"/>
                    </a:cubicBezTo>
                    <a:cubicBezTo>
                      <a:pt x="1388" y="83"/>
                      <a:pt x="1375" y="86"/>
                      <a:pt x="1366" y="92"/>
                    </a:cubicBezTo>
                    <a:cubicBezTo>
                      <a:pt x="1357" y="99"/>
                      <a:pt x="1352" y="108"/>
                      <a:pt x="1352" y="121"/>
                    </a:cubicBezTo>
                    <a:cubicBezTo>
                      <a:pt x="1352" y="126"/>
                      <a:pt x="1354" y="131"/>
                      <a:pt x="1357" y="136"/>
                    </a:cubicBezTo>
                    <a:cubicBezTo>
                      <a:pt x="1361" y="140"/>
                      <a:pt x="1365" y="144"/>
                      <a:pt x="1371" y="148"/>
                    </a:cubicBezTo>
                    <a:cubicBezTo>
                      <a:pt x="1377" y="152"/>
                      <a:pt x="1383" y="155"/>
                      <a:pt x="1391" y="159"/>
                    </a:cubicBezTo>
                    <a:cubicBezTo>
                      <a:pt x="1398" y="162"/>
                      <a:pt x="1406" y="165"/>
                      <a:pt x="1415" y="168"/>
                    </a:cubicBezTo>
                    <a:cubicBezTo>
                      <a:pt x="1438" y="177"/>
                      <a:pt x="1458" y="186"/>
                      <a:pt x="1475" y="195"/>
                    </a:cubicBezTo>
                    <a:cubicBezTo>
                      <a:pt x="1491" y="204"/>
                      <a:pt x="1504" y="214"/>
                      <a:pt x="1514" y="225"/>
                    </a:cubicBezTo>
                    <a:cubicBezTo>
                      <a:pt x="1524" y="235"/>
                      <a:pt x="1531" y="247"/>
                      <a:pt x="1535" y="259"/>
                    </a:cubicBezTo>
                    <a:cubicBezTo>
                      <a:pt x="1539" y="271"/>
                      <a:pt x="1541" y="284"/>
                      <a:pt x="1541" y="298"/>
                    </a:cubicBezTo>
                    <a:close/>
                  </a:path>
                </a:pathLst>
              </a:custGeom>
              <a:solidFill>
                <a:srgbClr val="333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</p:grpSp>
      </p:grpSp>
      <p:sp>
        <p:nvSpPr>
          <p:cNvPr id="2" name="Tijdelijke aanduiding voor titel 1"/>
          <p:cNvSpPr>
            <a:spLocks noGrp="1" noSelect="1"/>
          </p:cNvSpPr>
          <p:nvPr>
            <p:ph type="title"/>
          </p:nvPr>
        </p:nvSpPr>
        <p:spPr bwMode="gray">
          <a:xfrm>
            <a:off x="551384" y="411666"/>
            <a:ext cx="8703383" cy="128914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nl-NL" noProof="1"/>
              <a:t>[Titel]</a:t>
            </a:r>
            <a:br>
              <a:rPr lang="nl-NL" noProof="1"/>
            </a:br>
            <a:endParaRPr lang="nl-NL" noProof="1"/>
          </a:p>
        </p:txBody>
      </p:sp>
      <p:sp>
        <p:nvSpPr>
          <p:cNvPr id="3" name="Tijdelijke aanduiding voor tekst 2 (JU-Free)"/>
          <p:cNvSpPr>
            <a:spLocks noGrp="1"/>
          </p:cNvSpPr>
          <p:nvPr>
            <p:ph type="body" idx="1"/>
          </p:nvPr>
        </p:nvSpPr>
        <p:spPr bwMode="gray">
          <a:xfrm>
            <a:off x="599112" y="1880828"/>
            <a:ext cx="8655656" cy="42739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noProof="1"/>
              <a:t>JU-LEVEL1=Opsomming 1e niveau</a:t>
            </a:r>
          </a:p>
          <a:p>
            <a:pPr lvl="1"/>
            <a:r>
              <a:rPr lang="nl-NL" noProof="1"/>
              <a:t>JU-LEVEL2=Opsomming 2e niveau</a:t>
            </a:r>
          </a:p>
          <a:p>
            <a:pPr lvl="2"/>
            <a:r>
              <a:rPr lang="nl-NL" noProof="1"/>
              <a:t>JU-LEVEL3=Opsomming 3e niveau</a:t>
            </a:r>
          </a:p>
          <a:p>
            <a:pPr lvl="3"/>
            <a:r>
              <a:rPr lang="nl-NL" noProof="1"/>
              <a:t>JU-LEVEL4=Kop</a:t>
            </a:r>
          </a:p>
          <a:p>
            <a:pPr lvl="4"/>
            <a:r>
              <a:rPr lang="nl-NL" noProof="1"/>
              <a:t>JU-LEVEL5=Basistekst</a:t>
            </a:r>
          </a:p>
          <a:p>
            <a:pPr lvl="5"/>
            <a:r>
              <a:rPr lang="nl-NL" noProof="1"/>
              <a:t>JU-LEVEL6=Zwevend 1e niveau</a:t>
            </a:r>
          </a:p>
          <a:p>
            <a:pPr lvl="6"/>
            <a:r>
              <a:rPr lang="nl-NL" noProof="1"/>
              <a:t>JU-LEVEL7=Zwevend 2e niveau</a:t>
            </a:r>
          </a:p>
          <a:p>
            <a:pPr lvl="7"/>
            <a:r>
              <a:rPr lang="nl-NL" noProof="1"/>
              <a:t>JU-LEVEL8=Zwevend 3e niveau</a:t>
            </a:r>
          </a:p>
          <a:p>
            <a:pPr lvl="8"/>
            <a:r>
              <a:rPr lang="nl-NL" noProof="1"/>
              <a:t>JU-LEVEL9=Negende niveau</a:t>
            </a:r>
          </a:p>
        </p:txBody>
      </p:sp>
      <p:sp>
        <p:nvSpPr>
          <p:cNvPr id="4" name="Tijdelijke aanduiding voor datum 3"/>
          <p:cNvSpPr>
            <a:spLocks noGrp="1" noSelect="1"/>
          </p:cNvSpPr>
          <p:nvPr>
            <p:ph type="dt" sz="half" idx="2"/>
          </p:nvPr>
        </p:nvSpPr>
        <p:spPr bwMode="gray">
          <a:xfrm>
            <a:off x="7536160" y="6372000"/>
            <a:ext cx="1260222" cy="252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fld id="{479FDE27-53D6-46E8-A1AB-B3B9409CE452}" type="datetime4">
              <a:rPr lang="nl-NL" noProof="1" smtClean="0"/>
              <a:t>16 mei 2022</a:t>
            </a:fld>
            <a:endParaRPr lang="nl-NL" noProof="1"/>
          </a:p>
        </p:txBody>
      </p:sp>
      <p:sp>
        <p:nvSpPr>
          <p:cNvPr id="5" name="Tijdelijke aanduiding voor voettekst 4"/>
          <p:cNvSpPr>
            <a:spLocks noGrp="1" noSelect="1"/>
          </p:cNvSpPr>
          <p:nvPr>
            <p:ph type="ftr" sz="quarter" idx="3"/>
          </p:nvPr>
        </p:nvSpPr>
        <p:spPr bwMode="gray">
          <a:xfrm>
            <a:off x="612277" y="6372000"/>
            <a:ext cx="6263881" cy="252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l-NL" noProof="1"/>
              <a:t>[Voettekst]</a:t>
            </a:r>
          </a:p>
        </p:txBody>
      </p:sp>
      <p:sp>
        <p:nvSpPr>
          <p:cNvPr id="6" name="Tijdelijke aanduiding voor dianummer 5"/>
          <p:cNvSpPr>
            <a:spLocks noGrp="1" noSelect="1"/>
          </p:cNvSpPr>
          <p:nvPr>
            <p:ph type="sldNum" sz="quarter" idx="4"/>
          </p:nvPr>
        </p:nvSpPr>
        <p:spPr bwMode="gray">
          <a:xfrm>
            <a:off x="8845952" y="6372000"/>
            <a:ext cx="389588" cy="252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l-NL" noProof="1"/>
              <a:t>| </a:t>
            </a:r>
            <a:fld id="{1336C48C-F87C-4E4B-81EF-5027B17D1F61}" type="slidenum">
              <a:rPr lang="nl-NL" noProof="1" smtClean="0"/>
              <a:pPr/>
              <a:t>‹nr.›</a:t>
            </a:fld>
            <a:endParaRPr lang="nl-NL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0" r:id="rId2"/>
    <p:sldLayoutId id="2147483711" r:id="rId3"/>
    <p:sldLayoutId id="2147483718" r:id="rId4"/>
    <p:sldLayoutId id="2147483719" r:id="rId5"/>
    <p:sldLayoutId id="2147483713" r:id="rId6"/>
    <p:sldLayoutId id="2147483714" r:id="rId7"/>
  </p:sldLayoutIdLst>
  <p:hf sldNum="0" hdr="0" ftr="0"/>
  <p:txStyles>
    <p:titleStyle>
      <a:lvl1pPr algn="l" defTabSz="1088610" rtl="0" eaLnBrk="1" latinLnBrk="0" hangingPunct="1">
        <a:lnSpc>
          <a:spcPct val="92000"/>
        </a:lnSpc>
        <a:spcBef>
          <a:spcPct val="0"/>
        </a:spcBef>
        <a:buNone/>
        <a:defRPr sz="50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0027" indent="-270027" algn="l" defTabSz="1088610" rtl="0" eaLnBrk="1" latinLnBrk="0" hangingPunct="1">
        <a:lnSpc>
          <a:spcPct val="132000"/>
        </a:lnSpc>
        <a:spcBef>
          <a:spcPts val="0"/>
        </a:spcBef>
        <a:buFont typeface="Arial" pitchFamily="34" charset="0"/>
        <a:buChar char="•"/>
        <a:defRPr sz="2000" b="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40054" indent="-270027" algn="l" defTabSz="1088610" rtl="0" eaLnBrk="1" latinLnBrk="0" hangingPunct="1">
        <a:lnSpc>
          <a:spcPct val="132000"/>
        </a:lnSpc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10081" indent="-270027" algn="l" defTabSz="1088610" rtl="0" eaLnBrk="1" latinLnBrk="0" hangingPunct="1">
        <a:lnSpc>
          <a:spcPct val="132000"/>
        </a:lnSpc>
        <a:spcBef>
          <a:spcPts val="0"/>
        </a:spcBef>
        <a:buFont typeface="Arial" pitchFamily="34" charset="0"/>
        <a:buChar char="•"/>
        <a:defRPr sz="15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1088610" rtl="0" eaLnBrk="1" latinLnBrk="0" hangingPunct="1">
        <a:lnSpc>
          <a:spcPct val="132000"/>
        </a:lnSpc>
        <a:spcBef>
          <a:spcPts val="0"/>
        </a:spcBef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1088610" rtl="0" eaLnBrk="1" latinLnBrk="0" hangingPunct="1">
        <a:lnSpc>
          <a:spcPct val="132000"/>
        </a:lnSpc>
        <a:spcBef>
          <a:spcPts val="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70027" indent="0" algn="l" defTabSz="1088610" rtl="0" eaLnBrk="1" latinLnBrk="0" hangingPunct="1">
        <a:lnSpc>
          <a:spcPct val="132000"/>
        </a:lnSpc>
        <a:spcBef>
          <a:spcPts val="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540054" indent="0" algn="l" defTabSz="1088610" rtl="0" eaLnBrk="1" latinLnBrk="0" hangingPunct="1">
        <a:lnSpc>
          <a:spcPct val="132000"/>
        </a:lnSpc>
        <a:spcBef>
          <a:spcPts val="0"/>
        </a:spcBef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810081" indent="0" algn="l" defTabSz="1088610" rtl="0" eaLnBrk="1" latinLnBrk="0" hangingPunct="1">
        <a:lnSpc>
          <a:spcPct val="132000"/>
        </a:lnSpc>
        <a:spcBef>
          <a:spcPts val="0"/>
        </a:spcBef>
        <a:buFont typeface="Arial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1088610" rtl="0" eaLnBrk="1" latinLnBrk="0" hangingPunct="1">
        <a:lnSpc>
          <a:spcPct val="132000"/>
        </a:lnSpc>
        <a:spcBef>
          <a:spcPts val="0"/>
        </a:spcBef>
        <a:buFont typeface="Arial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108861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306" algn="l" defTabSz="108861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610" algn="l" defTabSz="108861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916" algn="l" defTabSz="108861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222" algn="l" defTabSz="108861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526" algn="l" defTabSz="108861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831" algn="l" defTabSz="108861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10137" algn="l" defTabSz="108861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442" algn="l" defTabSz="108861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meertaligheidentaalstoornissenvu.weebly.com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u.nl/onderzoek/education-for-learning-societies/instrumenten-een-of-meertaligheid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entalis.nl/speakaboo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meertaligheidentaalstoornissenvu.weebly.com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poraad.nl/nieuws-en-achtergronden/handreiking-po-raad-biedt-nieuw-perspectief-op-meertaligheid-en-integratie" TargetMode="External"/><Relationship Id="rId4" Type="http://schemas.openxmlformats.org/officeDocument/2006/relationships/hyperlink" Target="https://www.vakbladvroeg.nl/handreikingen-voor-werken-met-vluchtelingenkinderen-in-de-kinderopvang/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intakeaczuid@auris.nl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obaltalk.nl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Tijdelijke aanduiding voor afbeelding 11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2" r="8152"/>
          <a:stretch>
            <a:fillRect/>
          </a:stretch>
        </p:blipFill>
        <p:spPr/>
      </p:pic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EBA5112C-B46C-45F3-B365-9B3CE3E4D562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335360" y="2511971"/>
            <a:ext cx="3594708" cy="1013445"/>
          </a:xfrm>
        </p:spPr>
        <p:txBody>
          <a:bodyPr/>
          <a:lstStyle/>
          <a:p>
            <a:r>
              <a:rPr lang="nl-NL" noProof="1"/>
              <a:t>31 mei 2022</a:t>
            </a:r>
          </a:p>
          <a:p>
            <a:endParaRPr lang="nl-NL" noProof="1"/>
          </a:p>
          <a:p>
            <a:r>
              <a:rPr lang="nl-NL" noProof="1"/>
              <a:t>Angela van der Vliet</a:t>
            </a:r>
          </a:p>
          <a:p>
            <a:r>
              <a:rPr lang="nl-NL" noProof="1"/>
              <a:t>Logopedist</a:t>
            </a:r>
          </a:p>
          <a:p>
            <a:endParaRPr lang="nl-NL" noProof="1"/>
          </a:p>
          <a:p>
            <a:r>
              <a:rPr lang="nl-NL" noProof="1"/>
              <a:t>AC Goes en Bergen op Zoom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C41D973-4253-4BDC-8570-33950365D42D}"/>
              </a:ext>
            </a:extLst>
          </p:cNvPr>
          <p:cNvSpPr txBox="1"/>
          <p:nvPr/>
        </p:nvSpPr>
        <p:spPr>
          <a:xfrm>
            <a:off x="263352" y="332656"/>
            <a:ext cx="7704856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4000" dirty="0"/>
              <a:t>Diagnostiek bij </a:t>
            </a:r>
          </a:p>
          <a:p>
            <a:r>
              <a:rPr lang="nl-NL" sz="4000" b="1" dirty="0"/>
              <a:t>meertalige kinderen </a:t>
            </a:r>
            <a:r>
              <a:rPr lang="nl-NL" sz="4000" dirty="0"/>
              <a:t>op </a:t>
            </a:r>
          </a:p>
          <a:p>
            <a:r>
              <a:rPr lang="nl-NL" sz="4000" dirty="0"/>
              <a:t>het Audiologisch Centrum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9229" y="1124744"/>
            <a:ext cx="9577436" cy="468473"/>
          </a:xfrm>
        </p:spPr>
        <p:txBody>
          <a:bodyPr/>
          <a:lstStyle/>
          <a:p>
            <a:r>
              <a:rPr lang="nl-NL" sz="2400" dirty="0"/>
              <a:t>Logopedisch onderzoek: meertaligheidsanamnese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lnSpc>
                <a:spcPct val="150000"/>
              </a:lnSpc>
            </a:pPr>
            <a:r>
              <a:rPr lang="nl-NL" dirty="0"/>
              <a:t>Migratiegeschiedenis </a:t>
            </a:r>
          </a:p>
          <a:p>
            <a:pPr marL="342900" indent="-342900">
              <a:lnSpc>
                <a:spcPct val="150000"/>
              </a:lnSpc>
            </a:pPr>
            <a:r>
              <a:rPr lang="nl-NL" dirty="0"/>
              <a:t>Taalbeheersing ouders</a:t>
            </a:r>
          </a:p>
          <a:p>
            <a:pPr marL="342900" indent="-342900">
              <a:lnSpc>
                <a:spcPct val="150000"/>
              </a:lnSpc>
            </a:pPr>
            <a:r>
              <a:rPr lang="nl-NL" dirty="0"/>
              <a:t>Taalaanbod binnen en buiten het gezin </a:t>
            </a:r>
          </a:p>
          <a:p>
            <a:pPr marL="342900" indent="-342900">
              <a:lnSpc>
                <a:spcPct val="150000"/>
              </a:lnSpc>
            </a:pPr>
            <a:r>
              <a:rPr lang="nl-NL" dirty="0"/>
              <a:t>Taalaanbod kinderopvang / school</a:t>
            </a:r>
          </a:p>
          <a:p>
            <a:pPr marL="342900" indent="-342900">
              <a:lnSpc>
                <a:spcPct val="150000"/>
              </a:lnSpc>
            </a:pPr>
            <a:r>
              <a:rPr lang="nl-NL" dirty="0"/>
              <a:t>Spraak-/taalontwikkeling in alle talen </a:t>
            </a:r>
          </a:p>
          <a:p>
            <a:pPr marL="342900" indent="-342900">
              <a:lnSpc>
                <a:spcPct val="150000"/>
              </a:lnSpc>
            </a:pPr>
            <a:r>
              <a:rPr lang="nl-NL" dirty="0"/>
              <a:t>Taalverschuiving </a:t>
            </a:r>
          </a:p>
          <a:p>
            <a:pPr marL="342900" indent="-342900">
              <a:lnSpc>
                <a:spcPct val="150000"/>
              </a:lnSpc>
            </a:pPr>
            <a:r>
              <a:rPr lang="nl-NL" dirty="0"/>
              <a:t>Wensen van ouders (terugkeer/lezen/schrijven)</a:t>
            </a:r>
          </a:p>
          <a:p>
            <a:pPr marL="342900" indent="-342900">
              <a:lnSpc>
                <a:spcPct val="150000"/>
              </a:lnSpc>
            </a:pPr>
            <a:r>
              <a:rPr lang="nl-NL" dirty="0"/>
              <a:t>Attitude ten opzichte van alle talen</a:t>
            </a:r>
          </a:p>
          <a:p>
            <a:pPr marL="0" indent="0">
              <a:buNone/>
            </a:pPr>
            <a:endParaRPr lang="en-US" sz="2400" dirty="0"/>
          </a:p>
          <a:p>
            <a:endParaRPr lang="en-US" dirty="0"/>
          </a:p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altLang="nl-NL" dirty="0">
                <a:solidFill>
                  <a:schemeClr val="bg2"/>
                </a:solidFill>
              </a:rPr>
              <a:t>0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1997210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5400" y="704364"/>
            <a:ext cx="8703383" cy="1289142"/>
          </a:xfrm>
        </p:spPr>
        <p:txBody>
          <a:bodyPr/>
          <a:lstStyle/>
          <a:p>
            <a:r>
              <a:rPr lang="nl-NL" sz="2800" dirty="0"/>
              <a:t>Logopedisch onderzoek: taaltests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55440" y="1700808"/>
            <a:ext cx="7396781" cy="3930154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 err="1"/>
              <a:t>Schlichting</a:t>
            </a:r>
            <a:r>
              <a:rPr lang="en-US" dirty="0"/>
              <a:t> Test voor </a:t>
            </a:r>
            <a:r>
              <a:rPr lang="en-US" dirty="0" err="1"/>
              <a:t>Taalbegrip</a:t>
            </a:r>
            <a:r>
              <a:rPr lang="en-US" dirty="0"/>
              <a:t> in </a:t>
            </a:r>
            <a:r>
              <a:rPr lang="en-US" dirty="0" err="1"/>
              <a:t>samenwerking</a:t>
            </a:r>
            <a:r>
              <a:rPr lang="en-US" dirty="0"/>
              <a:t> met </a:t>
            </a:r>
            <a:r>
              <a:rPr lang="en-US" dirty="0" err="1"/>
              <a:t>tolk</a:t>
            </a:r>
            <a:r>
              <a:rPr lang="en-US" dirty="0"/>
              <a:t> </a:t>
            </a:r>
          </a:p>
          <a:p>
            <a:pPr marL="342900" indent="-342900">
              <a:lnSpc>
                <a:spcPct val="150000"/>
              </a:lnSpc>
            </a:pPr>
            <a:r>
              <a:rPr lang="en-US" dirty="0" err="1"/>
              <a:t>Starten</a:t>
            </a:r>
            <a:r>
              <a:rPr lang="en-US" dirty="0"/>
              <a:t> in </a:t>
            </a:r>
            <a:r>
              <a:rPr lang="en-US" dirty="0" err="1"/>
              <a:t>vermoedelijk</a:t>
            </a:r>
            <a:r>
              <a:rPr lang="en-US" dirty="0"/>
              <a:t> </a:t>
            </a:r>
            <a:r>
              <a:rPr lang="en-US" dirty="0" err="1"/>
              <a:t>zwakste</a:t>
            </a:r>
            <a:r>
              <a:rPr lang="en-US" dirty="0"/>
              <a:t> taal</a:t>
            </a:r>
          </a:p>
          <a:p>
            <a:pPr marL="342900" indent="-342900">
              <a:lnSpc>
                <a:spcPct val="150000"/>
              </a:lnSpc>
            </a:pPr>
            <a:r>
              <a:rPr lang="en-US" dirty="0" err="1"/>
              <a:t>Indien</a:t>
            </a:r>
            <a:r>
              <a:rPr lang="en-US" dirty="0"/>
              <a:t> </a:t>
            </a:r>
            <a:r>
              <a:rPr lang="en-US" dirty="0" err="1"/>
              <a:t>nodig</a:t>
            </a:r>
            <a:r>
              <a:rPr lang="en-US" dirty="0"/>
              <a:t> item </a:t>
            </a:r>
            <a:r>
              <a:rPr lang="en-US" dirty="0" err="1"/>
              <a:t>herhalen</a:t>
            </a:r>
            <a:r>
              <a:rPr lang="en-US" dirty="0"/>
              <a:t> in de </a:t>
            </a:r>
            <a:r>
              <a:rPr lang="en-US" dirty="0" err="1"/>
              <a:t>andere</a:t>
            </a:r>
            <a:r>
              <a:rPr lang="en-US" dirty="0"/>
              <a:t> taal</a:t>
            </a:r>
          </a:p>
          <a:p>
            <a:pPr marL="342900" indent="-342900">
              <a:lnSpc>
                <a:spcPct val="150000"/>
              </a:lnSpc>
            </a:pPr>
            <a:r>
              <a:rPr lang="en-US" dirty="0" err="1"/>
              <a:t>Conceptuele</a:t>
            </a:r>
            <a:r>
              <a:rPr lang="en-US" dirty="0"/>
              <a:t> score / score </a:t>
            </a:r>
            <a:r>
              <a:rPr lang="en-US" dirty="0" err="1"/>
              <a:t>Nederlands</a:t>
            </a:r>
            <a:r>
              <a:rPr lang="en-US" dirty="0"/>
              <a:t> / score </a:t>
            </a:r>
            <a:r>
              <a:rPr lang="en-US" dirty="0" err="1"/>
              <a:t>andere</a:t>
            </a:r>
            <a:r>
              <a:rPr lang="en-US" dirty="0"/>
              <a:t> taal 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endParaRPr lang="en-US" dirty="0"/>
          </a:p>
          <a:p>
            <a:pPr marL="0" indent="0">
              <a:lnSpc>
                <a:spcPct val="150000"/>
              </a:lnSpc>
              <a:buNone/>
            </a:pPr>
            <a:r>
              <a:rPr lang="en-US" dirty="0" err="1"/>
              <a:t>Schlichting</a:t>
            </a:r>
            <a:r>
              <a:rPr lang="en-US" dirty="0"/>
              <a:t> Test voor </a:t>
            </a:r>
            <a:r>
              <a:rPr lang="en-US" dirty="0" err="1"/>
              <a:t>Woordontwikkeling</a:t>
            </a:r>
            <a:r>
              <a:rPr lang="en-US" dirty="0"/>
              <a:t> </a:t>
            </a:r>
          </a:p>
          <a:p>
            <a:pPr marL="342900" indent="-342900">
              <a:lnSpc>
                <a:spcPct val="150000"/>
              </a:lnSpc>
            </a:pPr>
            <a:r>
              <a:rPr lang="en-US" dirty="0"/>
              <a:t>Kind </a:t>
            </a:r>
            <a:r>
              <a:rPr lang="en-US" dirty="0" err="1"/>
              <a:t>kiest</a:t>
            </a:r>
            <a:r>
              <a:rPr lang="en-US" dirty="0"/>
              <a:t> </a:t>
            </a:r>
            <a:r>
              <a:rPr lang="en-US" dirty="0" err="1"/>
              <a:t>zelf</a:t>
            </a:r>
            <a:r>
              <a:rPr lang="en-US" dirty="0"/>
              <a:t> in </a:t>
            </a:r>
            <a:r>
              <a:rPr lang="en-US" dirty="0" err="1"/>
              <a:t>welke</a:t>
            </a:r>
            <a:r>
              <a:rPr lang="en-US" dirty="0"/>
              <a:t> taal het de </a:t>
            </a:r>
            <a:r>
              <a:rPr lang="en-US" dirty="0" err="1"/>
              <a:t>afbeelding</a:t>
            </a:r>
            <a:r>
              <a:rPr lang="en-US" dirty="0"/>
              <a:t> </a:t>
            </a:r>
            <a:r>
              <a:rPr lang="en-US" dirty="0" err="1"/>
              <a:t>benoemt</a:t>
            </a:r>
            <a:r>
              <a:rPr lang="en-US" dirty="0"/>
              <a:t> </a:t>
            </a:r>
          </a:p>
          <a:p>
            <a:pPr marL="342900" indent="-342900">
              <a:lnSpc>
                <a:spcPct val="150000"/>
              </a:lnSpc>
            </a:pPr>
            <a:endParaRPr lang="en-US" dirty="0">
              <a:solidFill>
                <a:schemeClr val="bg2"/>
              </a:solidFill>
            </a:endParaRPr>
          </a:p>
          <a:p>
            <a:pPr marL="342900" indent="-342900">
              <a:lnSpc>
                <a:spcPct val="150000"/>
              </a:lnSpc>
            </a:pPr>
            <a:endParaRPr lang="en-US" dirty="0">
              <a:solidFill>
                <a:schemeClr val="bg2"/>
              </a:solidFill>
            </a:endParaRPr>
          </a:p>
          <a:p>
            <a:pPr>
              <a:lnSpc>
                <a:spcPct val="150000"/>
              </a:lnSpc>
            </a:pPr>
            <a:endParaRPr lang="en-US" dirty="0">
              <a:solidFill>
                <a:schemeClr val="bg2"/>
              </a:solidFill>
            </a:endParaRPr>
          </a:p>
          <a:p>
            <a:pPr marL="342900" indent="-342900">
              <a:lnSpc>
                <a:spcPct val="100000"/>
              </a:lnSpc>
              <a:buFontTx/>
              <a:buChar char="-"/>
            </a:pPr>
            <a:endParaRPr lang="en-US" sz="2400" dirty="0">
              <a:solidFill>
                <a:schemeClr val="bg2"/>
              </a:solidFill>
            </a:endParaRPr>
          </a:p>
          <a:p>
            <a:pPr>
              <a:lnSpc>
                <a:spcPct val="100000"/>
              </a:lnSpc>
            </a:pPr>
            <a:endParaRPr lang="en-US" sz="2400" dirty="0">
              <a:solidFill>
                <a:schemeClr val="bg2"/>
              </a:solidFill>
            </a:endParaRPr>
          </a:p>
          <a:p>
            <a:pPr>
              <a:lnSpc>
                <a:spcPct val="100000"/>
              </a:lnSpc>
            </a:pPr>
            <a:endParaRPr lang="en-US" sz="2400" dirty="0">
              <a:solidFill>
                <a:schemeClr val="bg2"/>
              </a:solidFill>
            </a:endParaRPr>
          </a:p>
          <a:p>
            <a:endParaRPr lang="en-US" dirty="0"/>
          </a:p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altLang="nl-NL">
                <a:solidFill>
                  <a:schemeClr val="bg2"/>
                </a:solidFill>
              </a:rPr>
              <a:t>22-06-2020</a:t>
            </a:r>
            <a:endParaRPr lang="nl-NL" altLang="nl-NL" dirty="0">
              <a:solidFill>
                <a:schemeClr val="bg2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altLang="nl-NL" dirty="0">
                <a:solidFill>
                  <a:schemeClr val="bg2"/>
                </a:solidFill>
              </a:rPr>
              <a:t>Diagnostiek bij meertalige kinderen </a:t>
            </a:r>
          </a:p>
        </p:txBody>
      </p:sp>
    </p:spTree>
    <p:extLst>
      <p:ext uri="{BB962C8B-B14F-4D97-AF65-F5344CB8AC3E}">
        <p14:creationId xmlns:p14="http://schemas.microsoft.com/office/powerpoint/2010/main" val="41500211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5726" y="908720"/>
            <a:ext cx="8703383" cy="1289142"/>
          </a:xfrm>
        </p:spPr>
        <p:txBody>
          <a:bodyPr/>
          <a:lstStyle/>
          <a:p>
            <a:r>
              <a:rPr lang="nl-NL" sz="2400" dirty="0"/>
              <a:t>Logopedisch onderzoek: taaltests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err="1"/>
              <a:t>Peabody</a:t>
            </a:r>
            <a:r>
              <a:rPr lang="nl-NL" dirty="0"/>
              <a:t> Picture </a:t>
            </a:r>
            <a:r>
              <a:rPr lang="nl-NL" dirty="0" err="1"/>
              <a:t>Vocabulary</a:t>
            </a:r>
            <a:r>
              <a:rPr lang="nl-NL" dirty="0"/>
              <a:t> Test:</a:t>
            </a:r>
          </a:p>
          <a:p>
            <a:pPr marL="342900" indent="-342900">
              <a:lnSpc>
                <a:spcPct val="150000"/>
              </a:lnSpc>
            </a:pPr>
            <a:r>
              <a:rPr lang="en-US" dirty="0" err="1"/>
              <a:t>Starten</a:t>
            </a:r>
            <a:r>
              <a:rPr lang="en-US" dirty="0"/>
              <a:t> in </a:t>
            </a:r>
            <a:r>
              <a:rPr lang="en-US" dirty="0" err="1"/>
              <a:t>vermoedelijk</a:t>
            </a:r>
            <a:r>
              <a:rPr lang="en-US" dirty="0"/>
              <a:t> </a:t>
            </a:r>
            <a:r>
              <a:rPr lang="en-US" dirty="0" err="1"/>
              <a:t>zwakste</a:t>
            </a:r>
            <a:r>
              <a:rPr lang="en-US" dirty="0"/>
              <a:t> </a:t>
            </a:r>
            <a:r>
              <a:rPr lang="en-US" dirty="0" err="1"/>
              <a:t>taal</a:t>
            </a:r>
            <a:endParaRPr lang="en-US" dirty="0"/>
          </a:p>
          <a:p>
            <a:pPr marL="342900" indent="-342900">
              <a:lnSpc>
                <a:spcPct val="150000"/>
              </a:lnSpc>
            </a:pPr>
            <a:r>
              <a:rPr lang="en-US" dirty="0" err="1"/>
              <a:t>Indien</a:t>
            </a:r>
            <a:r>
              <a:rPr lang="en-US" dirty="0"/>
              <a:t> </a:t>
            </a:r>
            <a:r>
              <a:rPr lang="en-US" dirty="0" err="1"/>
              <a:t>nodig</a:t>
            </a:r>
            <a:r>
              <a:rPr lang="en-US" dirty="0"/>
              <a:t> item </a:t>
            </a:r>
            <a:r>
              <a:rPr lang="en-US" dirty="0" err="1"/>
              <a:t>herhalen</a:t>
            </a:r>
            <a:r>
              <a:rPr lang="en-US" dirty="0"/>
              <a:t> in de </a:t>
            </a:r>
            <a:r>
              <a:rPr lang="en-US" dirty="0" err="1"/>
              <a:t>andere</a:t>
            </a:r>
            <a:r>
              <a:rPr lang="en-US" dirty="0"/>
              <a:t> </a:t>
            </a:r>
            <a:r>
              <a:rPr lang="en-US" dirty="0" err="1"/>
              <a:t>taal</a:t>
            </a:r>
            <a:endParaRPr lang="en-US" dirty="0"/>
          </a:p>
          <a:p>
            <a:pPr marL="342900" indent="-342900">
              <a:lnSpc>
                <a:spcPct val="150000"/>
              </a:lnSpc>
            </a:pPr>
            <a:r>
              <a:rPr lang="en-US" dirty="0" err="1"/>
              <a:t>Conceptuele</a:t>
            </a:r>
            <a:r>
              <a:rPr lang="en-US" dirty="0"/>
              <a:t> score / score </a:t>
            </a:r>
            <a:r>
              <a:rPr lang="en-US" dirty="0" err="1"/>
              <a:t>Nederlands</a:t>
            </a:r>
            <a:r>
              <a:rPr lang="en-US" dirty="0"/>
              <a:t> / score </a:t>
            </a:r>
            <a:r>
              <a:rPr lang="en-US" dirty="0" err="1"/>
              <a:t>andere</a:t>
            </a:r>
            <a:r>
              <a:rPr lang="en-US" dirty="0"/>
              <a:t> </a:t>
            </a:r>
            <a:r>
              <a:rPr lang="en-US" dirty="0" err="1"/>
              <a:t>taal</a:t>
            </a:r>
            <a:r>
              <a:rPr lang="en-US" dirty="0"/>
              <a:t> </a:t>
            </a:r>
          </a:p>
          <a:p>
            <a:pPr marL="342900" indent="-342900">
              <a:lnSpc>
                <a:spcPct val="150000"/>
              </a:lnSpc>
            </a:pPr>
            <a:endParaRPr lang="en-US" dirty="0"/>
          </a:p>
          <a:p>
            <a:pPr marL="0" indent="0">
              <a:lnSpc>
                <a:spcPct val="150000"/>
              </a:lnSpc>
              <a:buNone/>
            </a:pPr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oudere</a:t>
            </a:r>
            <a:r>
              <a:rPr lang="en-US" dirty="0"/>
              <a:t> </a:t>
            </a:r>
            <a:r>
              <a:rPr lang="en-US" dirty="0" err="1"/>
              <a:t>kinderen</a:t>
            </a:r>
            <a:r>
              <a:rPr lang="en-US" dirty="0"/>
              <a:t>:</a:t>
            </a:r>
          </a:p>
          <a:p>
            <a:pPr>
              <a:lnSpc>
                <a:spcPct val="150000"/>
              </a:lnSpc>
            </a:pPr>
            <a:r>
              <a:rPr lang="en-US" dirty="0" err="1"/>
              <a:t>Actieve</a:t>
            </a:r>
            <a:r>
              <a:rPr lang="en-US" dirty="0"/>
              <a:t> </a:t>
            </a:r>
            <a:r>
              <a:rPr lang="en-US" dirty="0" err="1"/>
              <a:t>woordenschat</a:t>
            </a:r>
            <a:r>
              <a:rPr lang="en-US" dirty="0"/>
              <a:t> </a:t>
            </a:r>
            <a:r>
              <a:rPr lang="en-US" dirty="0" err="1"/>
              <a:t>uit</a:t>
            </a:r>
            <a:r>
              <a:rPr lang="en-US" dirty="0"/>
              <a:t> (preschool) CELF. 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 alt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20684502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9376" y="836712"/>
            <a:ext cx="8703383" cy="1289142"/>
          </a:xfrm>
        </p:spPr>
        <p:txBody>
          <a:bodyPr/>
          <a:lstStyle/>
          <a:p>
            <a:r>
              <a:rPr lang="nl-NL" sz="2800" dirty="0"/>
              <a:t>Logopedisch onderzoek: spontane taal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dirty="0" err="1"/>
              <a:t>Beoordelen</a:t>
            </a:r>
            <a:r>
              <a:rPr lang="en-US" sz="2400" dirty="0"/>
              <a:t> video-</a:t>
            </a:r>
            <a:r>
              <a:rPr lang="en-US" sz="2400" dirty="0" err="1"/>
              <a:t>opname</a:t>
            </a:r>
            <a:r>
              <a:rPr lang="en-US" sz="2400" dirty="0"/>
              <a:t>:</a:t>
            </a:r>
          </a:p>
          <a:p>
            <a:pPr marL="342900" indent="-342900">
              <a:lnSpc>
                <a:spcPct val="150000"/>
              </a:lnSpc>
            </a:pPr>
            <a:r>
              <a:rPr lang="en-US" sz="2400" dirty="0" err="1"/>
              <a:t>Ouder</a:t>
            </a:r>
            <a:r>
              <a:rPr lang="en-US" sz="2400" dirty="0"/>
              <a:t>-kind </a:t>
            </a:r>
            <a:r>
              <a:rPr lang="en-US" sz="2400" dirty="0" err="1"/>
              <a:t>interactie</a:t>
            </a:r>
            <a:r>
              <a:rPr lang="en-US" sz="2400" dirty="0"/>
              <a:t> </a:t>
            </a:r>
          </a:p>
          <a:p>
            <a:pPr marL="342900" indent="-342900">
              <a:lnSpc>
                <a:spcPct val="150000"/>
              </a:lnSpc>
            </a:pPr>
            <a:r>
              <a:rPr lang="en-US" sz="2400" dirty="0"/>
              <a:t>Indruk </a:t>
            </a:r>
            <a:r>
              <a:rPr lang="en-US" sz="2400" dirty="0" err="1"/>
              <a:t>taalbegrip</a:t>
            </a:r>
            <a:r>
              <a:rPr lang="en-US" sz="2400" dirty="0"/>
              <a:t> </a:t>
            </a:r>
          </a:p>
          <a:p>
            <a:pPr marL="342900" indent="-342900">
              <a:lnSpc>
                <a:spcPct val="150000"/>
              </a:lnSpc>
            </a:pPr>
            <a:r>
              <a:rPr lang="en-US" sz="2400" dirty="0" err="1"/>
              <a:t>Observatie</a:t>
            </a:r>
            <a:r>
              <a:rPr lang="en-US" sz="2400" dirty="0"/>
              <a:t> van de </a:t>
            </a:r>
            <a:r>
              <a:rPr lang="en-US" sz="2400" dirty="0" err="1"/>
              <a:t>spontane</a:t>
            </a:r>
            <a:r>
              <a:rPr lang="en-US" sz="2400" dirty="0"/>
              <a:t> taal </a:t>
            </a:r>
          </a:p>
          <a:p>
            <a:pPr>
              <a:lnSpc>
                <a:spcPct val="100000"/>
              </a:lnSpc>
            </a:pPr>
            <a:endParaRPr lang="en-US" sz="2400" dirty="0"/>
          </a:p>
          <a:p>
            <a:pPr>
              <a:lnSpc>
                <a:spcPct val="100000"/>
              </a:lnSpc>
            </a:pPr>
            <a:endParaRPr lang="en-US" sz="2400" dirty="0"/>
          </a:p>
          <a:p>
            <a:pPr marL="342900" indent="-342900">
              <a:lnSpc>
                <a:spcPct val="100000"/>
              </a:lnSpc>
              <a:buFontTx/>
              <a:buChar char="-"/>
            </a:pPr>
            <a:endParaRPr lang="en-US" sz="2400" dirty="0"/>
          </a:p>
          <a:p>
            <a:pPr>
              <a:lnSpc>
                <a:spcPct val="100000"/>
              </a:lnSpc>
            </a:pPr>
            <a:endParaRPr lang="en-US" sz="2400" dirty="0"/>
          </a:p>
          <a:p>
            <a:pPr>
              <a:lnSpc>
                <a:spcPct val="100000"/>
              </a:lnSpc>
            </a:pPr>
            <a:endParaRPr lang="en-US" sz="2400" dirty="0">
              <a:solidFill>
                <a:schemeClr val="bg2"/>
              </a:solidFill>
            </a:endParaRPr>
          </a:p>
          <a:p>
            <a:endParaRPr lang="en-US" dirty="0"/>
          </a:p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altLang="nl-NL">
                <a:solidFill>
                  <a:schemeClr val="bg2"/>
                </a:solidFill>
              </a:rPr>
              <a:t>22-06-2020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altLang="nl-NL" dirty="0">
                <a:solidFill>
                  <a:schemeClr val="bg2"/>
                </a:solidFill>
              </a:rPr>
              <a:t>Diagnostiek bij meertalige kinderen 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014" y="3132932"/>
            <a:ext cx="3654425" cy="2740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8443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5400" y="742200"/>
            <a:ext cx="8703383" cy="1289142"/>
          </a:xfrm>
        </p:spPr>
        <p:txBody>
          <a:bodyPr/>
          <a:lstStyle/>
          <a:p>
            <a:r>
              <a:rPr lang="nl-NL" sz="2800" dirty="0"/>
              <a:t>Logopedisch onderzoek: spontane taal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bg2"/>
                </a:solidFill>
              </a:rPr>
              <a:t> </a:t>
            </a:r>
          </a:p>
          <a:p>
            <a:pPr>
              <a:lnSpc>
                <a:spcPct val="100000"/>
              </a:lnSpc>
            </a:pPr>
            <a:endParaRPr lang="en-US" sz="2400" dirty="0">
              <a:solidFill>
                <a:schemeClr val="bg2"/>
              </a:solidFill>
            </a:endParaRPr>
          </a:p>
          <a:p>
            <a:pPr>
              <a:lnSpc>
                <a:spcPct val="100000"/>
              </a:lnSpc>
            </a:pPr>
            <a:endParaRPr lang="en-US" sz="2400" dirty="0">
              <a:solidFill>
                <a:schemeClr val="bg2"/>
              </a:solidFill>
            </a:endParaRPr>
          </a:p>
          <a:p>
            <a:pPr>
              <a:lnSpc>
                <a:spcPct val="100000"/>
              </a:lnSpc>
            </a:pPr>
            <a:endParaRPr lang="en-US" sz="2400" dirty="0">
              <a:solidFill>
                <a:schemeClr val="bg2"/>
              </a:solidFill>
            </a:endParaRPr>
          </a:p>
          <a:p>
            <a:endParaRPr lang="en-US" dirty="0"/>
          </a:p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altLang="nl-NL">
                <a:solidFill>
                  <a:schemeClr val="bg2"/>
                </a:solidFill>
              </a:rPr>
              <a:t>22-06-2020</a:t>
            </a:r>
            <a:endParaRPr lang="nl-NL" altLang="nl-NL" dirty="0">
              <a:solidFill>
                <a:schemeClr val="bg2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altLang="nl-NL" dirty="0">
                <a:solidFill>
                  <a:schemeClr val="bg2"/>
                </a:solidFill>
              </a:rPr>
              <a:t>Diagnostiek bij meertalige kinderen </a:t>
            </a:r>
          </a:p>
        </p:txBody>
      </p:sp>
      <p:pic>
        <p:nvPicPr>
          <p:cNvPr id="6" name="Afbeelding 5" descr="TAALGROEIMET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484" y="1772816"/>
            <a:ext cx="3173317" cy="3623723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465B30B1-CB03-4CB5-BA22-B95204549D7A}"/>
              </a:ext>
            </a:extLst>
          </p:cNvPr>
          <p:cNvSpPr txBox="1"/>
          <p:nvPr/>
        </p:nvSpPr>
        <p:spPr>
          <a:xfrm>
            <a:off x="791129" y="1613226"/>
            <a:ext cx="6984776" cy="28623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Observatie</a:t>
            </a:r>
            <a:r>
              <a:rPr lang="en-US" sz="2800" dirty="0"/>
              <a:t> </a:t>
            </a:r>
            <a:r>
              <a:rPr lang="en-US" sz="2800" dirty="0" err="1"/>
              <a:t>spontane</a:t>
            </a:r>
            <a:r>
              <a:rPr lang="en-US" sz="2800" dirty="0"/>
              <a:t> </a:t>
            </a:r>
            <a:r>
              <a:rPr lang="en-US" sz="2800" dirty="0" err="1"/>
              <a:t>taal</a:t>
            </a:r>
            <a:r>
              <a:rPr lang="en-US" sz="2800" dirty="0"/>
              <a:t>: </a:t>
            </a:r>
          </a:p>
          <a:p>
            <a:pPr marL="342900" indent="-342900">
              <a:lnSpc>
                <a:spcPct val="150000"/>
              </a:lnSpc>
            </a:pPr>
            <a:r>
              <a:rPr lang="en-US" sz="2800" dirty="0" err="1"/>
              <a:t>Taalvorm</a:t>
            </a:r>
            <a:r>
              <a:rPr lang="en-US" sz="2800" dirty="0"/>
              <a:t> </a:t>
            </a:r>
          </a:p>
          <a:p>
            <a:pPr marL="342900" indent="-342900">
              <a:lnSpc>
                <a:spcPct val="150000"/>
              </a:lnSpc>
            </a:pPr>
            <a:r>
              <a:rPr lang="en-US" sz="2800" dirty="0" err="1"/>
              <a:t>Taalinhoud</a:t>
            </a:r>
            <a:endParaRPr lang="en-US" sz="2800" dirty="0"/>
          </a:p>
          <a:p>
            <a:pPr marL="342900" indent="-342900">
              <a:lnSpc>
                <a:spcPct val="150000"/>
              </a:lnSpc>
            </a:pPr>
            <a:r>
              <a:rPr lang="en-US" sz="2800" dirty="0" err="1"/>
              <a:t>Uitspraak</a:t>
            </a:r>
            <a:r>
              <a:rPr lang="en-US" sz="2800" dirty="0"/>
              <a:t> en </a:t>
            </a:r>
            <a:r>
              <a:rPr lang="en-US" sz="2800" dirty="0" err="1"/>
              <a:t>verstaanbaarheid</a:t>
            </a:r>
            <a:r>
              <a:rPr lang="en-US" sz="2800" dirty="0"/>
              <a:t> </a:t>
            </a:r>
          </a:p>
          <a:p>
            <a:endParaRPr lang="nl-NL" sz="1800" dirty="0" err="1"/>
          </a:p>
        </p:txBody>
      </p:sp>
    </p:spTree>
    <p:extLst>
      <p:ext uri="{BB962C8B-B14F-4D97-AF65-F5344CB8AC3E}">
        <p14:creationId xmlns:p14="http://schemas.microsoft.com/office/powerpoint/2010/main" val="3432151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1384" y="411666"/>
            <a:ext cx="8928992" cy="1289142"/>
          </a:xfrm>
        </p:spPr>
        <p:txBody>
          <a:bodyPr/>
          <a:lstStyle/>
          <a:p>
            <a:r>
              <a:rPr lang="nl-NL" sz="2800" dirty="0"/>
              <a:t>Logopedisch onderzoek: spontane taal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bg2"/>
                </a:solidFill>
              </a:rPr>
              <a:t> </a:t>
            </a:r>
          </a:p>
          <a:p>
            <a:pPr>
              <a:lnSpc>
                <a:spcPct val="100000"/>
              </a:lnSpc>
            </a:pPr>
            <a:endParaRPr lang="en-US" sz="2400" dirty="0">
              <a:solidFill>
                <a:schemeClr val="bg2"/>
              </a:solidFill>
            </a:endParaRPr>
          </a:p>
          <a:p>
            <a:pPr>
              <a:lnSpc>
                <a:spcPct val="100000"/>
              </a:lnSpc>
            </a:pPr>
            <a:endParaRPr lang="en-US" sz="2400" dirty="0">
              <a:solidFill>
                <a:schemeClr val="bg2"/>
              </a:solidFill>
            </a:endParaRPr>
          </a:p>
          <a:p>
            <a:pPr>
              <a:lnSpc>
                <a:spcPct val="100000"/>
              </a:lnSpc>
            </a:pPr>
            <a:endParaRPr lang="en-US" sz="2400" dirty="0">
              <a:solidFill>
                <a:schemeClr val="bg2"/>
              </a:solidFill>
            </a:endParaRPr>
          </a:p>
          <a:p>
            <a:endParaRPr lang="en-US" dirty="0"/>
          </a:p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altLang="nl-NL">
                <a:solidFill>
                  <a:schemeClr val="bg2"/>
                </a:solidFill>
              </a:rPr>
              <a:t>22-06-2020</a:t>
            </a:r>
            <a:endParaRPr lang="nl-NL" altLang="nl-NL" dirty="0">
              <a:solidFill>
                <a:schemeClr val="bg2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altLang="nl-NL" dirty="0">
                <a:solidFill>
                  <a:schemeClr val="bg2"/>
                </a:solidFill>
              </a:rPr>
              <a:t>Diagnostiek bij meertalige kinderen </a:t>
            </a:r>
          </a:p>
        </p:txBody>
      </p:sp>
      <p:graphicFrame>
        <p:nvGraphicFramePr>
          <p:cNvPr id="6" name="Tabe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3582305"/>
              </p:ext>
            </p:extLst>
          </p:nvPr>
        </p:nvGraphicFramePr>
        <p:xfrm>
          <a:off x="911424" y="995596"/>
          <a:ext cx="8856984" cy="586240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8856984">
                  <a:extLst>
                    <a:ext uri="{9D8B030D-6E8A-4147-A177-3AD203B41FA5}">
                      <a16:colId xmlns:a16="http://schemas.microsoft.com/office/drawing/2014/main" val="448215068"/>
                    </a:ext>
                  </a:extLst>
                </a:gridCol>
              </a:tblGrid>
              <a:tr h="2018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b="1" i="1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Voorafgaande vraag:</a:t>
                      </a:r>
                      <a:endParaRPr lang="nl-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775" marR="607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4967773"/>
                  </a:ext>
                </a:extLst>
              </a:tr>
              <a:tr h="795041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nl-NL" sz="1600" b="1" dirty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Uiting </a:t>
                      </a:r>
                      <a:endParaRPr lang="nl-NL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228600">
                        <a:spcAft>
                          <a:spcPts val="0"/>
                        </a:spcAft>
                      </a:pPr>
                      <a:r>
                        <a:rPr lang="nl-NL" sz="1600" b="1" dirty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nl-NL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nl-NL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775" marR="607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273209"/>
                  </a:ext>
                </a:extLst>
              </a:tr>
              <a:tr h="795041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nl-NL" sz="1600" b="1" dirty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Correcte uiting</a:t>
                      </a:r>
                      <a:endParaRPr lang="nl-NL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b="1" dirty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nl-NL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nl-NL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775" marR="607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938148"/>
                  </a:ext>
                </a:extLst>
              </a:tr>
              <a:tr h="605574">
                <a:tc>
                  <a:txBody>
                    <a:bodyPr/>
                    <a:lstStyle/>
                    <a:p>
                      <a:pPr marL="228600">
                        <a:spcAft>
                          <a:spcPts val="0"/>
                        </a:spcAft>
                      </a:pPr>
                      <a:r>
                        <a:rPr lang="nl-NL" sz="1600" b="1" dirty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nl-NL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nl-NL" sz="1600" b="1" dirty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Is de uiting correct ja /nee </a:t>
                      </a:r>
                      <a:endParaRPr lang="nl-NL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228600">
                        <a:spcAft>
                          <a:spcPts val="0"/>
                        </a:spcAft>
                      </a:pPr>
                      <a:r>
                        <a:rPr lang="nl-NL" sz="1600" b="1" dirty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nl-NL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775" marR="607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5053580"/>
                  </a:ext>
                </a:extLst>
              </a:tr>
              <a:tr h="795041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nl-NL" sz="1600" b="1" dirty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Letterlijke vertaling (alleen indien uiting taalkundig niet correct is) </a:t>
                      </a:r>
                      <a:endParaRPr lang="nl-NL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b="1" dirty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nl-NL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775" marR="607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3227984"/>
                  </a:ext>
                </a:extLst>
              </a:tr>
              <a:tr h="795041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nl-NL" sz="1600" b="1" dirty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Vrije vertaling</a:t>
                      </a:r>
                      <a:endParaRPr lang="nl-NL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b="1" dirty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nl-NL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nl-NL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775" marR="607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6047169"/>
                  </a:ext>
                </a:extLst>
              </a:tr>
              <a:tr h="1413006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nl-NL" sz="1600" b="1" dirty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Wat is er mis met de uiting?</a:t>
                      </a:r>
                      <a:endParaRPr lang="nl-NL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b="1" dirty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Taalvorm:                                                                           Taalgebruik:</a:t>
                      </a:r>
                      <a:endParaRPr lang="nl-NL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b="1" dirty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nl-NL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b="1" dirty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nl-NL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b="1" dirty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Taalinhoud:                                                                         Fonologie:</a:t>
                      </a:r>
                      <a:endParaRPr lang="nl-NL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b="1" dirty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nl-NL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b="1" dirty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nl-NL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775" marR="607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19334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45261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dirty="0"/>
              <a:t>Logopedisch onderzoek: spontane taal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 err="1"/>
              <a:t>Benodigde</a:t>
            </a:r>
            <a:r>
              <a:rPr lang="en-US" dirty="0"/>
              <a:t> </a:t>
            </a:r>
            <a:r>
              <a:rPr lang="en-US" dirty="0" err="1"/>
              <a:t>gegevens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interpretatie</a:t>
            </a:r>
            <a:r>
              <a:rPr lang="en-US" dirty="0"/>
              <a:t> van </a:t>
            </a:r>
            <a:r>
              <a:rPr lang="en-US" dirty="0" err="1"/>
              <a:t>spontane</a:t>
            </a:r>
            <a:r>
              <a:rPr lang="en-US" dirty="0"/>
              <a:t> </a:t>
            </a:r>
            <a:r>
              <a:rPr lang="en-US" dirty="0" err="1"/>
              <a:t>taal</a:t>
            </a:r>
            <a:r>
              <a:rPr lang="en-US" dirty="0"/>
              <a:t>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err="1"/>
              <a:t>Kennis</a:t>
            </a:r>
            <a:r>
              <a:rPr lang="en-US" dirty="0"/>
              <a:t> over: </a:t>
            </a:r>
          </a:p>
          <a:p>
            <a:pPr marL="342900" indent="-342900">
              <a:lnSpc>
                <a:spcPct val="150000"/>
              </a:lnSpc>
            </a:pPr>
            <a:r>
              <a:rPr lang="en-US" dirty="0" err="1"/>
              <a:t>Meertalige</a:t>
            </a:r>
            <a:r>
              <a:rPr lang="en-US" dirty="0"/>
              <a:t> </a:t>
            </a:r>
            <a:r>
              <a:rPr lang="en-US" dirty="0" err="1"/>
              <a:t>ontwikkeling</a:t>
            </a:r>
            <a:endParaRPr lang="en-US" dirty="0"/>
          </a:p>
          <a:p>
            <a:pPr marL="342900" indent="-342900">
              <a:lnSpc>
                <a:spcPct val="150000"/>
              </a:lnSpc>
            </a:pPr>
            <a:r>
              <a:rPr lang="en-US" dirty="0" err="1"/>
              <a:t>Structuur</a:t>
            </a:r>
            <a:r>
              <a:rPr lang="en-US" dirty="0"/>
              <a:t> van </a:t>
            </a:r>
            <a:r>
              <a:rPr lang="en-US" dirty="0" err="1"/>
              <a:t>andere</a:t>
            </a:r>
            <a:r>
              <a:rPr lang="en-US" dirty="0"/>
              <a:t> </a:t>
            </a:r>
            <a:r>
              <a:rPr lang="en-US" dirty="0" err="1"/>
              <a:t>talen</a:t>
            </a:r>
            <a:r>
              <a:rPr lang="en-US" dirty="0"/>
              <a:t> </a:t>
            </a:r>
          </a:p>
          <a:p>
            <a:pPr marL="342900" indent="-342900">
              <a:lnSpc>
                <a:spcPct val="150000"/>
              </a:lnSpc>
            </a:pPr>
            <a:r>
              <a:rPr lang="en-US" dirty="0" err="1"/>
              <a:t>Typische</a:t>
            </a:r>
            <a:r>
              <a:rPr lang="en-US" dirty="0"/>
              <a:t> </a:t>
            </a:r>
            <a:r>
              <a:rPr lang="en-US" dirty="0" err="1"/>
              <a:t>fouten</a:t>
            </a:r>
            <a:r>
              <a:rPr lang="en-US" dirty="0"/>
              <a:t> </a:t>
            </a:r>
            <a:r>
              <a:rPr lang="en-US" dirty="0" err="1"/>
              <a:t>meertalige</a:t>
            </a:r>
            <a:r>
              <a:rPr lang="en-US" dirty="0"/>
              <a:t> </a:t>
            </a:r>
            <a:r>
              <a:rPr lang="en-US" dirty="0" err="1"/>
              <a:t>kinderen</a:t>
            </a:r>
            <a:r>
              <a:rPr lang="en-US" dirty="0"/>
              <a:t> </a:t>
            </a:r>
          </a:p>
          <a:p>
            <a:pPr>
              <a:lnSpc>
                <a:spcPct val="100000"/>
              </a:lnSpc>
            </a:pPr>
            <a:endParaRPr lang="en-US" sz="2400" dirty="0"/>
          </a:p>
          <a:p>
            <a:pPr>
              <a:lnSpc>
                <a:spcPct val="100000"/>
              </a:lnSpc>
            </a:pPr>
            <a:endParaRPr lang="en-US" sz="2400" dirty="0"/>
          </a:p>
          <a:p>
            <a:pPr>
              <a:lnSpc>
                <a:spcPct val="100000"/>
              </a:lnSpc>
            </a:pPr>
            <a:endParaRPr lang="en-US" sz="2400" dirty="0"/>
          </a:p>
          <a:p>
            <a:pPr>
              <a:lnSpc>
                <a:spcPct val="100000"/>
              </a:lnSpc>
            </a:pPr>
            <a:endParaRPr lang="en-US" sz="2400" dirty="0">
              <a:solidFill>
                <a:schemeClr val="bg2"/>
              </a:solidFill>
            </a:endParaRPr>
          </a:p>
          <a:p>
            <a:pPr>
              <a:lnSpc>
                <a:spcPct val="100000"/>
              </a:lnSpc>
            </a:pPr>
            <a:endParaRPr lang="en-US" sz="2400" dirty="0">
              <a:solidFill>
                <a:schemeClr val="bg2"/>
              </a:solidFill>
            </a:endParaRPr>
          </a:p>
          <a:p>
            <a:pPr>
              <a:lnSpc>
                <a:spcPct val="100000"/>
              </a:lnSpc>
            </a:pPr>
            <a:endParaRPr lang="en-US" sz="2400" dirty="0">
              <a:solidFill>
                <a:schemeClr val="bg2"/>
              </a:solidFill>
            </a:endParaRPr>
          </a:p>
          <a:p>
            <a:pPr>
              <a:lnSpc>
                <a:spcPct val="100000"/>
              </a:lnSpc>
            </a:pPr>
            <a:endParaRPr lang="en-US" sz="2400" dirty="0">
              <a:solidFill>
                <a:schemeClr val="bg2"/>
              </a:solidFill>
            </a:endParaRPr>
          </a:p>
          <a:p>
            <a:endParaRPr lang="en-US" dirty="0"/>
          </a:p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altLang="nl-NL">
                <a:solidFill>
                  <a:schemeClr val="bg2"/>
                </a:solidFill>
              </a:rPr>
              <a:t>22-06-2020</a:t>
            </a:r>
            <a:endParaRPr lang="nl-NL" altLang="nl-NL" dirty="0">
              <a:solidFill>
                <a:schemeClr val="bg2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altLang="nl-NL" dirty="0">
                <a:solidFill>
                  <a:schemeClr val="bg2"/>
                </a:solidFill>
              </a:rPr>
              <a:t>Diagnostiek bij meertalige kinderen </a:t>
            </a:r>
          </a:p>
        </p:txBody>
      </p:sp>
    </p:spTree>
    <p:extLst>
      <p:ext uri="{BB962C8B-B14F-4D97-AF65-F5344CB8AC3E}">
        <p14:creationId xmlns:p14="http://schemas.microsoft.com/office/powerpoint/2010/main" val="21367775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dirty="0"/>
              <a:t>Logopedisch onderzoek: spontane taal 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 err="1"/>
              <a:t>Bronnen</a:t>
            </a:r>
            <a:r>
              <a:rPr lang="en-US" dirty="0"/>
              <a:t>:</a:t>
            </a:r>
          </a:p>
          <a:p>
            <a:pPr marL="342900" indent="-342900">
              <a:lnSpc>
                <a:spcPct val="150000"/>
              </a:lnSpc>
            </a:pPr>
            <a:r>
              <a:rPr lang="en-US" dirty="0" err="1"/>
              <a:t>Taalstoornissen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meertalige</a:t>
            </a:r>
            <a:r>
              <a:rPr lang="en-US" dirty="0"/>
              <a:t> </a:t>
            </a:r>
            <a:r>
              <a:rPr lang="en-US" dirty="0" err="1"/>
              <a:t>kinderen</a:t>
            </a:r>
            <a:r>
              <a:rPr lang="en-US" dirty="0"/>
              <a:t> (Manuela Julien </a:t>
            </a:r>
            <a:r>
              <a:rPr lang="en-US" dirty="0" err="1"/>
              <a:t>derde</a:t>
            </a:r>
            <a:r>
              <a:rPr lang="en-US" dirty="0"/>
              <a:t> </a:t>
            </a:r>
            <a:r>
              <a:rPr lang="en-US" dirty="0" err="1"/>
              <a:t>editie</a:t>
            </a:r>
            <a:r>
              <a:rPr lang="en-US" dirty="0"/>
              <a:t> 2019)</a:t>
            </a:r>
          </a:p>
          <a:p>
            <a:pPr marL="342900" indent="-342900">
              <a:lnSpc>
                <a:spcPct val="150000"/>
              </a:lnSpc>
            </a:pPr>
            <a:r>
              <a:rPr lang="en-US" dirty="0" err="1"/>
              <a:t>Handreiking</a:t>
            </a:r>
            <a:r>
              <a:rPr lang="en-US" dirty="0"/>
              <a:t> TOS </a:t>
            </a:r>
            <a:r>
              <a:rPr lang="en-US" dirty="0" err="1"/>
              <a:t>bij</a:t>
            </a:r>
            <a:r>
              <a:rPr lang="en-US" dirty="0"/>
              <a:t> meertaligheid (</a:t>
            </a:r>
            <a:r>
              <a:rPr lang="en-US" dirty="0" err="1"/>
              <a:t>Siméa</a:t>
            </a:r>
            <a:r>
              <a:rPr lang="en-US" dirty="0"/>
              <a:t>)</a:t>
            </a:r>
          </a:p>
          <a:p>
            <a:pPr marL="342900" indent="-342900">
              <a:lnSpc>
                <a:spcPct val="150000"/>
              </a:lnSpc>
            </a:pPr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https://meertaligheidentaalstoornissenvu.weebly.com/</a:t>
            </a:r>
            <a:endParaRPr lang="en-US" dirty="0"/>
          </a:p>
          <a:p>
            <a:pPr>
              <a:lnSpc>
                <a:spcPct val="100000"/>
              </a:lnSpc>
            </a:pPr>
            <a:endParaRPr lang="en-US" sz="2400" dirty="0"/>
          </a:p>
          <a:p>
            <a:pPr>
              <a:lnSpc>
                <a:spcPct val="100000"/>
              </a:lnSpc>
            </a:pPr>
            <a:endParaRPr lang="en-US" sz="2400" dirty="0"/>
          </a:p>
          <a:p>
            <a:pPr marL="0" indent="0">
              <a:lnSpc>
                <a:spcPct val="100000"/>
              </a:lnSpc>
              <a:buNone/>
            </a:pPr>
            <a:endParaRPr lang="en-US" sz="2400" dirty="0"/>
          </a:p>
          <a:p>
            <a:pPr>
              <a:lnSpc>
                <a:spcPct val="100000"/>
              </a:lnSpc>
            </a:pPr>
            <a:endParaRPr lang="en-US" sz="2400" dirty="0">
              <a:solidFill>
                <a:schemeClr val="bg2"/>
              </a:solidFill>
            </a:endParaRPr>
          </a:p>
          <a:p>
            <a:pPr>
              <a:lnSpc>
                <a:spcPct val="100000"/>
              </a:lnSpc>
            </a:pPr>
            <a:endParaRPr lang="en-US" sz="2400" dirty="0">
              <a:solidFill>
                <a:schemeClr val="bg2"/>
              </a:solidFill>
            </a:endParaRPr>
          </a:p>
          <a:p>
            <a:pPr>
              <a:lnSpc>
                <a:spcPct val="100000"/>
              </a:lnSpc>
            </a:pPr>
            <a:endParaRPr lang="en-US" sz="2400" dirty="0">
              <a:solidFill>
                <a:schemeClr val="bg2"/>
              </a:solidFill>
            </a:endParaRPr>
          </a:p>
          <a:p>
            <a:pPr>
              <a:lnSpc>
                <a:spcPct val="100000"/>
              </a:lnSpc>
            </a:pPr>
            <a:endParaRPr lang="en-US" sz="2400" dirty="0">
              <a:solidFill>
                <a:schemeClr val="bg2"/>
              </a:solidFill>
            </a:endParaRPr>
          </a:p>
          <a:p>
            <a:pPr>
              <a:lnSpc>
                <a:spcPct val="100000"/>
              </a:lnSpc>
            </a:pPr>
            <a:endParaRPr lang="en-US" sz="2400" dirty="0">
              <a:solidFill>
                <a:schemeClr val="bg2"/>
              </a:solidFill>
            </a:endParaRPr>
          </a:p>
          <a:p>
            <a:endParaRPr lang="en-US" dirty="0"/>
          </a:p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altLang="nl-NL">
                <a:solidFill>
                  <a:schemeClr val="bg2"/>
                </a:solidFill>
              </a:rPr>
              <a:t>22-06-2020</a:t>
            </a:r>
            <a:endParaRPr lang="nl-NL" altLang="nl-NL" dirty="0">
              <a:solidFill>
                <a:schemeClr val="bg2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altLang="nl-NL" dirty="0">
                <a:solidFill>
                  <a:schemeClr val="bg2"/>
                </a:solidFill>
              </a:rPr>
              <a:t>Diagnostiek bij meertalige kinderen </a:t>
            </a:r>
          </a:p>
        </p:txBody>
      </p:sp>
    </p:spTree>
    <p:extLst>
      <p:ext uri="{BB962C8B-B14F-4D97-AF65-F5344CB8AC3E}">
        <p14:creationId xmlns:p14="http://schemas.microsoft.com/office/powerpoint/2010/main" val="26350390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5400" y="1062389"/>
            <a:ext cx="9437134" cy="449262"/>
          </a:xfrm>
        </p:spPr>
        <p:txBody>
          <a:bodyPr/>
          <a:lstStyle/>
          <a:p>
            <a:r>
              <a:rPr lang="nl-NL" sz="2800" dirty="0"/>
              <a:t>Overige onderzoeksmiddelen (linguïstisch)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lnSpc>
                <a:spcPct val="150000"/>
              </a:lnSpc>
            </a:pPr>
            <a:r>
              <a:rPr lang="en-US" sz="2800" dirty="0" err="1"/>
              <a:t>Meertalig</a:t>
            </a:r>
            <a:r>
              <a:rPr lang="en-US" sz="2800" dirty="0"/>
              <a:t> Assessment Instrument voor </a:t>
            </a:r>
            <a:r>
              <a:rPr lang="en-US" sz="2800" dirty="0" err="1"/>
              <a:t>Narratieven</a:t>
            </a:r>
            <a:r>
              <a:rPr lang="en-US" sz="2800" dirty="0"/>
              <a:t> (MAIN)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sz="2400" dirty="0"/>
          </a:p>
          <a:p>
            <a:pPr>
              <a:lnSpc>
                <a:spcPct val="100000"/>
              </a:lnSpc>
            </a:pPr>
            <a:endParaRPr lang="en-US" sz="2400" dirty="0"/>
          </a:p>
          <a:p>
            <a:pPr>
              <a:lnSpc>
                <a:spcPct val="100000"/>
              </a:lnSpc>
            </a:pPr>
            <a:endParaRPr lang="en-US" sz="2400" dirty="0"/>
          </a:p>
          <a:p>
            <a:pPr marL="342900" indent="-342900">
              <a:lnSpc>
                <a:spcPct val="100000"/>
              </a:lnSpc>
              <a:buFontTx/>
              <a:buChar char="-"/>
            </a:pPr>
            <a:endParaRPr lang="en-US" sz="2400" dirty="0"/>
          </a:p>
          <a:p>
            <a:pPr>
              <a:lnSpc>
                <a:spcPct val="100000"/>
              </a:lnSpc>
            </a:pPr>
            <a:endParaRPr lang="en-US" sz="2400" dirty="0"/>
          </a:p>
          <a:p>
            <a:endParaRPr lang="en-US" dirty="0"/>
          </a:p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altLang="nl-NL">
                <a:solidFill>
                  <a:schemeClr val="bg2"/>
                </a:solidFill>
              </a:rPr>
              <a:t>22-06-2020</a:t>
            </a:r>
            <a:endParaRPr lang="nl-NL" altLang="nl-NL" dirty="0">
              <a:solidFill>
                <a:schemeClr val="bg2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altLang="nl-NL" dirty="0">
                <a:solidFill>
                  <a:schemeClr val="bg2"/>
                </a:solidFill>
              </a:rPr>
              <a:t>Diagnostiek bij meertalige kinderen 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3712" y="3068960"/>
            <a:ext cx="4824536" cy="322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9672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55826" y="1520889"/>
            <a:ext cx="8075612" cy="449262"/>
          </a:xfrm>
        </p:spPr>
        <p:txBody>
          <a:bodyPr/>
          <a:lstStyle/>
          <a:p>
            <a:r>
              <a:rPr lang="nl-NL" sz="2800" dirty="0">
                <a:solidFill>
                  <a:schemeClr val="bg2"/>
                </a:solidFill>
              </a:rPr>
              <a:t>Overige onderzoeksmiddelen (linguïstisch)  </a:t>
            </a:r>
            <a:endParaRPr lang="nl-NL" dirty="0">
              <a:solidFill>
                <a:schemeClr val="bg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lnSpc>
                <a:spcPct val="150000"/>
              </a:lnSpc>
            </a:pPr>
            <a:r>
              <a:rPr lang="en-US" sz="2800" dirty="0"/>
              <a:t>Quasi </a:t>
            </a:r>
            <a:r>
              <a:rPr lang="en-US" sz="2800" dirty="0" err="1"/>
              <a:t>Universele</a:t>
            </a:r>
            <a:r>
              <a:rPr lang="en-US" sz="2800" dirty="0"/>
              <a:t> Non-</a:t>
            </a:r>
            <a:r>
              <a:rPr lang="en-US" sz="2800" dirty="0" err="1"/>
              <a:t>Woord</a:t>
            </a:r>
            <a:r>
              <a:rPr lang="en-US" sz="2800" dirty="0"/>
              <a:t> </a:t>
            </a:r>
            <a:r>
              <a:rPr lang="en-US" sz="2800" dirty="0" err="1"/>
              <a:t>Repetitietaak</a:t>
            </a:r>
            <a:r>
              <a:rPr lang="en-US" sz="2800" dirty="0"/>
              <a:t> </a:t>
            </a:r>
          </a:p>
          <a:p>
            <a:pPr marL="342900" indent="-342900">
              <a:lnSpc>
                <a:spcPct val="150000"/>
              </a:lnSpc>
            </a:pPr>
            <a:endParaRPr lang="en-US" dirty="0">
              <a:solidFill>
                <a:schemeClr val="bg2"/>
              </a:solidFill>
              <a:hlinkClick r:id="rId3"/>
            </a:endParaRPr>
          </a:p>
          <a:p>
            <a:pPr marL="342900" indent="-342900">
              <a:lnSpc>
                <a:spcPct val="150000"/>
              </a:lnSpc>
            </a:pPr>
            <a:endParaRPr lang="en-US" dirty="0">
              <a:solidFill>
                <a:schemeClr val="bg2"/>
              </a:solidFill>
              <a:hlinkClick r:id="rId3"/>
            </a:endParaRPr>
          </a:p>
          <a:p>
            <a:pPr marL="342900" indent="-342900">
              <a:lnSpc>
                <a:spcPct val="150000"/>
              </a:lnSpc>
            </a:pPr>
            <a:endParaRPr lang="en-US" dirty="0">
              <a:solidFill>
                <a:schemeClr val="bg2"/>
              </a:solidFill>
              <a:hlinkClick r:id="rId3"/>
            </a:endParaRPr>
          </a:p>
          <a:p>
            <a:pPr marL="342900" indent="-342900">
              <a:lnSpc>
                <a:spcPct val="150000"/>
              </a:lnSpc>
            </a:pPr>
            <a:endParaRPr lang="en-US" dirty="0">
              <a:solidFill>
                <a:schemeClr val="bg2"/>
              </a:solidFill>
              <a:hlinkClick r:id="rId3"/>
            </a:endParaRPr>
          </a:p>
          <a:p>
            <a:pPr marL="342900" indent="-342900">
              <a:lnSpc>
                <a:spcPct val="150000"/>
              </a:lnSpc>
            </a:pPr>
            <a:endParaRPr lang="en-US" dirty="0">
              <a:solidFill>
                <a:schemeClr val="bg2"/>
              </a:solidFill>
              <a:hlinkClick r:id="rId3"/>
            </a:endParaRPr>
          </a:p>
          <a:p>
            <a:pPr marL="342900" indent="-342900">
              <a:lnSpc>
                <a:spcPct val="150000"/>
              </a:lnSpc>
            </a:pPr>
            <a:r>
              <a:rPr lang="en-US" dirty="0" err="1"/>
              <a:t>Bron</a:t>
            </a:r>
            <a:r>
              <a:rPr lang="en-US" dirty="0"/>
              <a:t> MAIN en QUNWRT:</a:t>
            </a:r>
            <a:endParaRPr lang="en-US" dirty="0"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https://www.uu.nl/onderzoek/education-for-learning-societies/instrumenten-een-of-meertaligheid</a:t>
            </a:r>
            <a:endParaRPr lang="en-US" dirty="0"/>
          </a:p>
          <a:p>
            <a:pPr>
              <a:lnSpc>
                <a:spcPct val="150000"/>
              </a:lnSpc>
            </a:pPr>
            <a:endParaRPr lang="en-US" dirty="0">
              <a:solidFill>
                <a:schemeClr val="bg2"/>
              </a:solidFill>
            </a:endParaRPr>
          </a:p>
          <a:p>
            <a:pPr>
              <a:lnSpc>
                <a:spcPct val="100000"/>
              </a:lnSpc>
            </a:pPr>
            <a:endParaRPr lang="en-US" sz="2400" dirty="0">
              <a:solidFill>
                <a:schemeClr val="bg2"/>
              </a:solidFill>
            </a:endParaRPr>
          </a:p>
          <a:p>
            <a:pPr>
              <a:lnSpc>
                <a:spcPct val="100000"/>
              </a:lnSpc>
            </a:pPr>
            <a:endParaRPr lang="en-US" sz="2400" dirty="0">
              <a:solidFill>
                <a:schemeClr val="bg2"/>
              </a:solidFill>
            </a:endParaRPr>
          </a:p>
          <a:p>
            <a:pPr>
              <a:lnSpc>
                <a:spcPct val="100000"/>
              </a:lnSpc>
            </a:pPr>
            <a:endParaRPr lang="en-US" sz="2400" dirty="0">
              <a:solidFill>
                <a:schemeClr val="bg2"/>
              </a:solidFill>
            </a:endParaRPr>
          </a:p>
          <a:p>
            <a:pPr marL="342900" indent="-342900">
              <a:lnSpc>
                <a:spcPct val="100000"/>
              </a:lnSpc>
              <a:buFontTx/>
              <a:buChar char="-"/>
            </a:pPr>
            <a:endParaRPr lang="en-US" sz="2400" dirty="0">
              <a:solidFill>
                <a:schemeClr val="bg2"/>
              </a:solidFill>
            </a:endParaRPr>
          </a:p>
          <a:p>
            <a:pPr>
              <a:lnSpc>
                <a:spcPct val="100000"/>
              </a:lnSpc>
            </a:pPr>
            <a:endParaRPr lang="en-US" sz="2400" dirty="0">
              <a:solidFill>
                <a:schemeClr val="bg2"/>
              </a:solidFill>
            </a:endParaRPr>
          </a:p>
          <a:p>
            <a:endParaRPr lang="en-US" dirty="0"/>
          </a:p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altLang="nl-NL">
                <a:solidFill>
                  <a:schemeClr val="bg2"/>
                </a:solidFill>
              </a:rPr>
              <a:t>22-06-2020</a:t>
            </a:r>
            <a:endParaRPr lang="nl-NL" altLang="nl-NL" dirty="0">
              <a:solidFill>
                <a:schemeClr val="bg2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altLang="nl-NL" dirty="0">
                <a:solidFill>
                  <a:schemeClr val="bg2"/>
                </a:solidFill>
              </a:rPr>
              <a:t>Diagnostiek bij meertalige kinderen 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4831" y="2564904"/>
            <a:ext cx="3642337" cy="2431379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0883D5B1-8E59-456D-9F92-91A07AFC232F}"/>
              </a:ext>
            </a:extLst>
          </p:cNvPr>
          <p:cNvSpPr/>
          <p:nvPr/>
        </p:nvSpPr>
        <p:spPr>
          <a:xfrm>
            <a:off x="479376" y="879168"/>
            <a:ext cx="89289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b="1" dirty="0">
                <a:latin typeface="+mj-lt"/>
              </a:rPr>
              <a:t>OVERIGE ONDERZOEKSMIDDELEN (LINGUISTISCH)</a:t>
            </a:r>
            <a:endParaRPr lang="nl-NL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85836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7368" y="722879"/>
            <a:ext cx="8703383" cy="1289142"/>
          </a:xfrm>
        </p:spPr>
        <p:txBody>
          <a:bodyPr/>
          <a:lstStyle/>
          <a:p>
            <a:r>
              <a:rPr lang="nl-NL" sz="2800" dirty="0">
                <a:solidFill>
                  <a:schemeClr val="bg2"/>
                </a:solidFill>
              </a:rPr>
              <a:t>Inhoud</a:t>
            </a:r>
            <a:r>
              <a:rPr lang="nl-NL" dirty="0"/>
              <a:t> </a:t>
            </a:r>
            <a:r>
              <a:rPr lang="nl-NL" dirty="0" err="1"/>
              <a:t>Inhoud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984376" y="1700809"/>
            <a:ext cx="8226426" cy="3978124"/>
          </a:xfrm>
        </p:spPr>
        <p:txBody>
          <a:bodyPr/>
          <a:lstStyle/>
          <a:p>
            <a:pPr marL="342900" indent="-342900">
              <a:lnSpc>
                <a:spcPct val="150000"/>
              </a:lnSpc>
            </a:pPr>
            <a:r>
              <a:rPr lang="nl-NL" sz="2800" dirty="0"/>
              <a:t>Doel van diagnostiek bij meertalige kinderen </a:t>
            </a:r>
          </a:p>
          <a:p>
            <a:pPr marL="342900" indent="-342900">
              <a:lnSpc>
                <a:spcPct val="150000"/>
              </a:lnSpc>
            </a:pPr>
            <a:r>
              <a:rPr lang="nl-NL" sz="2800" dirty="0"/>
              <a:t>Diagnostiek: een complexe taak</a:t>
            </a:r>
          </a:p>
          <a:p>
            <a:pPr marL="342900" indent="-342900">
              <a:lnSpc>
                <a:spcPct val="150000"/>
              </a:lnSpc>
            </a:pPr>
            <a:r>
              <a:rPr lang="nl-NL" sz="2800" dirty="0"/>
              <a:t>Diagnostiek binnen het Audiologisch Centrum Zuid (Goes/</a:t>
            </a:r>
            <a:r>
              <a:rPr lang="nl-NL" sz="2800" dirty="0" err="1"/>
              <a:t>BoZ</a:t>
            </a:r>
            <a:r>
              <a:rPr lang="nl-NL" sz="2800" dirty="0"/>
              <a:t>)  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altLang="nl-NL">
                <a:solidFill>
                  <a:schemeClr val="bg2"/>
                </a:solidFill>
              </a:rPr>
              <a:t>22-06-2020</a:t>
            </a:r>
            <a:endParaRPr lang="nl-NL" altLang="nl-NL" dirty="0">
              <a:solidFill>
                <a:schemeClr val="bg2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altLang="nl-NL">
                <a:solidFill>
                  <a:schemeClr val="bg2"/>
                </a:solidFill>
              </a:rPr>
              <a:t>Diagnostiek bij meertalige kinderen </a:t>
            </a:r>
            <a:endParaRPr lang="nl-NL" altLang="nl-NL" dirty="0">
              <a:solidFill>
                <a:schemeClr val="bg2"/>
              </a:solidFill>
            </a:endParaRPr>
          </a:p>
        </p:txBody>
      </p:sp>
      <p:sp>
        <p:nvSpPr>
          <p:cNvPr id="7" name="AutoShape 4" descr="Afbeeldingsresultaat voor audiologisch centrum goes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8" name="AutoShape 6" descr="Afbeeldingsresultaat voor audiologisch centrum goes"/>
          <p:cNvSpPr>
            <a:spLocks noChangeAspect="1" noChangeArrowheads="1"/>
          </p:cNvSpPr>
          <p:nvPr/>
        </p:nvSpPr>
        <p:spPr bwMode="auto">
          <a:xfrm>
            <a:off x="1831975" y="7937"/>
            <a:ext cx="1320800" cy="1320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032" name="Picture 8" descr="Afbeeldingsresultaat voor audiologisch centrum go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576" y="4265740"/>
            <a:ext cx="2920574" cy="194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ontact met het Audiologisch Centrum - Auris">
            <a:extLst>
              <a:ext uri="{FF2B5EF4-FFF2-40B4-BE49-F238E27FC236}">
                <a16:creationId xmlns:a16="http://schemas.microsoft.com/office/drawing/2014/main" id="{F37B759F-A1B0-4313-B57D-C2EBD3AD9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85" y="4265740"/>
            <a:ext cx="3098582" cy="1891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6208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9376" y="980728"/>
            <a:ext cx="8075612" cy="449262"/>
          </a:xfrm>
        </p:spPr>
        <p:txBody>
          <a:bodyPr/>
          <a:lstStyle/>
          <a:p>
            <a:r>
              <a:rPr lang="nl-NL" sz="2800" dirty="0"/>
              <a:t>Overige onderzoeksmiddelen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lnSpc>
                <a:spcPct val="150000"/>
              </a:lnSpc>
            </a:pPr>
            <a:r>
              <a:rPr lang="en-US" dirty="0" err="1"/>
              <a:t>Speakaboo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     Tool voor het </a:t>
            </a:r>
            <a:r>
              <a:rPr lang="en-US" dirty="0" err="1"/>
              <a:t>screenen</a:t>
            </a:r>
            <a:r>
              <a:rPr lang="en-US" dirty="0"/>
              <a:t> van de </a:t>
            </a:r>
            <a:r>
              <a:rPr lang="en-US" dirty="0" err="1"/>
              <a:t>spraakontwikkeling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        </a:t>
            </a:r>
          </a:p>
          <a:p>
            <a:pPr>
              <a:lnSpc>
                <a:spcPct val="150000"/>
              </a:lnSpc>
            </a:pPr>
            <a:r>
              <a:rPr lang="en-US" dirty="0"/>
              <a:t>     </a:t>
            </a:r>
            <a:r>
              <a:rPr lang="en-US" dirty="0" err="1"/>
              <a:t>meertalige</a:t>
            </a:r>
            <a:r>
              <a:rPr lang="en-US" dirty="0"/>
              <a:t> </a:t>
            </a:r>
            <a:r>
              <a:rPr lang="en-US" dirty="0" err="1"/>
              <a:t>kinderen</a:t>
            </a:r>
            <a:endParaRPr lang="en-US" dirty="0"/>
          </a:p>
          <a:p>
            <a:pPr marL="342900" indent="-342900">
              <a:lnSpc>
                <a:spcPct val="150000"/>
              </a:lnSpc>
            </a:pPr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https://www.kentalis.nl/speakaboo</a:t>
            </a:r>
            <a:endParaRPr lang="en-US" dirty="0"/>
          </a:p>
          <a:p>
            <a:pPr>
              <a:lnSpc>
                <a:spcPct val="150000"/>
              </a:lnSpc>
            </a:pPr>
            <a:endParaRPr lang="en-US" dirty="0">
              <a:solidFill>
                <a:schemeClr val="bg2"/>
              </a:solidFill>
            </a:endParaRPr>
          </a:p>
          <a:p>
            <a:pPr>
              <a:lnSpc>
                <a:spcPct val="100000"/>
              </a:lnSpc>
            </a:pPr>
            <a:endParaRPr lang="en-US" sz="2400" dirty="0">
              <a:solidFill>
                <a:schemeClr val="bg2"/>
              </a:solidFill>
            </a:endParaRPr>
          </a:p>
          <a:p>
            <a:pPr>
              <a:lnSpc>
                <a:spcPct val="100000"/>
              </a:lnSpc>
            </a:pPr>
            <a:endParaRPr lang="en-US" sz="2400" dirty="0">
              <a:solidFill>
                <a:schemeClr val="bg2"/>
              </a:solidFill>
            </a:endParaRPr>
          </a:p>
          <a:p>
            <a:pPr>
              <a:lnSpc>
                <a:spcPct val="100000"/>
              </a:lnSpc>
            </a:pPr>
            <a:endParaRPr lang="en-US" sz="2400" dirty="0">
              <a:solidFill>
                <a:schemeClr val="bg2"/>
              </a:solidFill>
            </a:endParaRPr>
          </a:p>
          <a:p>
            <a:pPr marL="342900" indent="-342900">
              <a:lnSpc>
                <a:spcPct val="100000"/>
              </a:lnSpc>
              <a:buFontTx/>
              <a:buChar char="-"/>
            </a:pPr>
            <a:endParaRPr lang="en-US" sz="2400" dirty="0">
              <a:solidFill>
                <a:schemeClr val="bg2"/>
              </a:solidFill>
            </a:endParaRPr>
          </a:p>
          <a:p>
            <a:pPr>
              <a:lnSpc>
                <a:spcPct val="100000"/>
              </a:lnSpc>
            </a:pPr>
            <a:endParaRPr lang="en-US" sz="2400" dirty="0">
              <a:solidFill>
                <a:schemeClr val="bg2"/>
              </a:solidFill>
            </a:endParaRPr>
          </a:p>
          <a:p>
            <a:endParaRPr lang="en-US" dirty="0"/>
          </a:p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altLang="nl-NL">
                <a:solidFill>
                  <a:schemeClr val="bg2"/>
                </a:solidFill>
              </a:rPr>
              <a:t>22-06-2020</a:t>
            </a:r>
            <a:endParaRPr lang="nl-NL" altLang="nl-NL" dirty="0">
              <a:solidFill>
                <a:schemeClr val="bg2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altLang="nl-NL" dirty="0">
                <a:solidFill>
                  <a:schemeClr val="bg2"/>
                </a:solidFill>
              </a:rPr>
              <a:t>Diagnostiek bij meertalige kinderen 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0466" y="4126907"/>
            <a:ext cx="2842831" cy="213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3995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4551" y="711818"/>
            <a:ext cx="8703383" cy="1289142"/>
          </a:xfrm>
        </p:spPr>
        <p:txBody>
          <a:bodyPr/>
          <a:lstStyle/>
          <a:p>
            <a:r>
              <a:rPr lang="nl-NL" sz="2800" dirty="0"/>
              <a:t>Psychologisch onderzoek 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nl-NL" altLang="nl-NL" dirty="0">
                <a:latin typeface="+mj-lt"/>
                <a:sym typeface="Wingdings" panose="05000000000000000000" pitchFamily="2" charset="2"/>
              </a:rPr>
              <a:t>Psychologisch onderzoek: </a:t>
            </a:r>
          </a:p>
          <a:p>
            <a:pPr marL="342900" indent="-342900">
              <a:lnSpc>
                <a:spcPct val="150000"/>
              </a:lnSpc>
            </a:pPr>
            <a:r>
              <a:rPr lang="nl-NL" altLang="nl-NL" dirty="0">
                <a:latin typeface="+mj-lt"/>
              </a:rPr>
              <a:t>Ontwikkelingsanamnese</a:t>
            </a:r>
          </a:p>
          <a:p>
            <a:pPr marL="342900" indent="-342900">
              <a:lnSpc>
                <a:spcPct val="150000"/>
              </a:lnSpc>
            </a:pPr>
            <a:r>
              <a:rPr lang="nl-NL" altLang="nl-NL" dirty="0"/>
              <a:t>Non-verbale intelligentietest </a:t>
            </a:r>
          </a:p>
          <a:p>
            <a:pPr marL="342900" indent="-342900">
              <a:lnSpc>
                <a:spcPct val="150000"/>
              </a:lnSpc>
            </a:pPr>
            <a:r>
              <a:rPr lang="nl-NL" altLang="nl-NL" dirty="0"/>
              <a:t>Observatie </a:t>
            </a:r>
          </a:p>
          <a:p>
            <a:pPr marL="0" indent="0">
              <a:lnSpc>
                <a:spcPct val="150000"/>
              </a:lnSpc>
              <a:buNone/>
            </a:pPr>
            <a:endParaRPr lang="nl-NL" altLang="nl-NL" sz="240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altLang="nl-NL">
                <a:solidFill>
                  <a:schemeClr val="bg2"/>
                </a:solidFill>
              </a:rPr>
              <a:t>22-06-2020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altLang="nl-NL" dirty="0">
                <a:solidFill>
                  <a:schemeClr val="bg2"/>
                </a:solidFill>
              </a:rPr>
              <a:t>Diagnostiek bij meertalige kinderen </a:t>
            </a:r>
          </a:p>
        </p:txBody>
      </p:sp>
    </p:spTree>
    <p:extLst>
      <p:ext uri="{BB962C8B-B14F-4D97-AF65-F5344CB8AC3E}">
        <p14:creationId xmlns:p14="http://schemas.microsoft.com/office/powerpoint/2010/main" val="25774511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3480" y="692696"/>
            <a:ext cx="8703383" cy="1289142"/>
          </a:xfrm>
        </p:spPr>
        <p:txBody>
          <a:bodyPr/>
          <a:lstStyle/>
          <a:p>
            <a:r>
              <a:rPr lang="nl-NL" sz="2800" dirty="0"/>
              <a:t>Multidisciplinair Overleg 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altLang="nl-NL">
                <a:solidFill>
                  <a:schemeClr val="bg2"/>
                </a:solidFill>
              </a:rPr>
              <a:t>22-06-2020</a:t>
            </a:r>
            <a:endParaRPr lang="nl-NL" altLang="nl-NL" dirty="0">
              <a:solidFill>
                <a:schemeClr val="bg2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altLang="nl-NL" dirty="0">
                <a:solidFill>
                  <a:schemeClr val="bg2"/>
                </a:solidFill>
              </a:rPr>
              <a:t>Diagnostiek bij meertalige kinderen </a:t>
            </a:r>
          </a:p>
        </p:txBody>
      </p:sp>
      <p:pic>
        <p:nvPicPr>
          <p:cNvPr id="8" name="Tijdelijke aanduiding voor inhoud 7" descr="Psychotherapie Jeugd Drachten - Diagnostiek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889" y="1628800"/>
            <a:ext cx="4105275" cy="2914650"/>
          </a:xfrm>
        </p:spPr>
      </p:pic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84AEA315-7944-4995-B71D-7CEFD60B37F3}"/>
              </a:ext>
            </a:extLst>
          </p:cNvPr>
          <p:cNvSpPr txBox="1">
            <a:spLocks/>
          </p:cNvSpPr>
          <p:nvPr/>
        </p:nvSpPr>
        <p:spPr bwMode="gray">
          <a:xfrm>
            <a:off x="551384" y="1669698"/>
            <a:ext cx="8655479" cy="427392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70027" indent="-270027" algn="l" defTabSz="1088610" rtl="0" eaLnBrk="1" latinLnBrk="0" hangingPunct="1">
              <a:lnSpc>
                <a:spcPct val="132000"/>
              </a:lnSpc>
              <a:spcBef>
                <a:spcPts val="0"/>
              </a:spcBef>
              <a:buFont typeface="Arial" pitchFamily="34" charset="0"/>
              <a:buChar char="•"/>
              <a:defRPr sz="2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54" indent="-270027" algn="l" defTabSz="1088610" rtl="0" eaLnBrk="1" latinLnBrk="0" hangingPunct="1">
              <a:lnSpc>
                <a:spcPct val="132000"/>
              </a:lnSpc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0081" indent="-270027" algn="l" defTabSz="1088610" rtl="0" eaLnBrk="1" latinLnBrk="0" hangingPunct="1">
              <a:lnSpc>
                <a:spcPct val="132000"/>
              </a:lnSpc>
              <a:spcBef>
                <a:spcPts val="0"/>
              </a:spcBef>
              <a:buFont typeface="Arial" pitchFamily="34" charset="0"/>
              <a:buChar char="•"/>
              <a:defRPr sz="15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1088610" rtl="0" eaLnBrk="1" latinLnBrk="0" hangingPunct="1">
              <a:lnSpc>
                <a:spcPct val="132000"/>
              </a:lnSpc>
              <a:spcBef>
                <a:spcPts val="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088610" rtl="0" eaLnBrk="1" latinLnBrk="0" hangingPunct="1">
              <a:lnSpc>
                <a:spcPct val="132000"/>
              </a:lnSpc>
              <a:spcBef>
                <a:spcPts val="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0027" indent="0" algn="l" defTabSz="1088610" rtl="0" eaLnBrk="1" latinLnBrk="0" hangingPunct="1">
              <a:lnSpc>
                <a:spcPct val="132000"/>
              </a:lnSpc>
              <a:spcBef>
                <a:spcPts val="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0054" indent="0" algn="l" defTabSz="1088610" rtl="0" eaLnBrk="1" latinLnBrk="0" hangingPunct="1">
              <a:lnSpc>
                <a:spcPct val="132000"/>
              </a:lnSpc>
              <a:spcBef>
                <a:spcPts val="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10081" indent="0" algn="l" defTabSz="1088610" rtl="0" eaLnBrk="1" latinLnBrk="0" hangingPunct="1">
              <a:lnSpc>
                <a:spcPct val="132000"/>
              </a:lnSpc>
              <a:spcBef>
                <a:spcPts val="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1088610" rtl="0" eaLnBrk="1" latinLnBrk="0" hangingPunct="1">
              <a:lnSpc>
                <a:spcPct val="132000"/>
              </a:lnSpc>
              <a:spcBef>
                <a:spcPts val="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lnSpc>
                <a:spcPct val="150000"/>
              </a:lnSpc>
            </a:pPr>
            <a:r>
              <a:rPr lang="nl-NL" altLang="nl-NL" dirty="0">
                <a:latin typeface="+mj-lt"/>
                <a:sym typeface="Wingdings" panose="05000000000000000000" pitchFamily="2" charset="2"/>
              </a:rPr>
              <a:t>Onderzoeksresultaten bespreken </a:t>
            </a:r>
          </a:p>
          <a:p>
            <a:pPr marL="342900" lvl="0" indent="-342900">
              <a:lnSpc>
                <a:spcPct val="150000"/>
              </a:lnSpc>
            </a:pPr>
            <a:r>
              <a:rPr lang="nl-NL" altLang="nl-NL" dirty="0">
                <a:latin typeface="+mj-lt"/>
                <a:sym typeface="Wingdings" panose="05000000000000000000" pitchFamily="2" charset="2"/>
              </a:rPr>
              <a:t>Beeldvorming en diagnosestelling (indien mogelijk) </a:t>
            </a:r>
          </a:p>
          <a:p>
            <a:pPr marL="180975" lvl="2" indent="0">
              <a:lnSpc>
                <a:spcPct val="150000"/>
              </a:lnSpc>
              <a:buFont typeface="Arial" pitchFamily="34" charset="0"/>
              <a:buNone/>
            </a:pPr>
            <a:r>
              <a:rPr lang="nl-NL" altLang="nl-NL" sz="2000" dirty="0">
                <a:latin typeface="+mj-lt"/>
                <a:sym typeface="Wingdings" panose="05000000000000000000" pitchFamily="2" charset="2"/>
              </a:rPr>
              <a:t>  op basis van: 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NL" altLang="nl-NL" sz="2000" dirty="0">
                <a:latin typeface="+mj-lt"/>
                <a:sym typeface="Wingdings" panose="05000000000000000000" pitchFamily="2" charset="2"/>
              </a:rPr>
              <a:t>onderzoeksgegevens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NL" altLang="nl-NL" sz="2000" dirty="0">
                <a:latin typeface="+mj-lt"/>
                <a:sym typeface="Wingdings" panose="05000000000000000000" pitchFamily="2" charset="2"/>
              </a:rPr>
              <a:t>observaties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NL" altLang="nl-NL" sz="2000" dirty="0">
                <a:sym typeface="Wingdings" panose="05000000000000000000" pitchFamily="2" charset="2"/>
              </a:rPr>
              <a:t>anamnestische</a:t>
            </a:r>
            <a:r>
              <a:rPr lang="nl-NL" altLang="nl-NL" sz="2000" dirty="0">
                <a:latin typeface="+mj-lt"/>
                <a:sym typeface="Wingdings" panose="05000000000000000000" pitchFamily="2" charset="2"/>
              </a:rPr>
              <a:t> gegevens o.a. kwaliteit en   </a:t>
            </a:r>
          </a:p>
          <a:p>
            <a:pPr marL="540054" lvl="2" indent="0">
              <a:lnSpc>
                <a:spcPct val="150000"/>
              </a:lnSpc>
              <a:buNone/>
            </a:pPr>
            <a:r>
              <a:rPr lang="nl-NL" altLang="nl-NL" sz="2000" dirty="0">
                <a:latin typeface="+mj-lt"/>
                <a:sym typeface="Wingdings" panose="05000000000000000000" pitchFamily="2" charset="2"/>
              </a:rPr>
              <a:t>	kwantiteit taalaanbod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NL" altLang="nl-NL" sz="2000" dirty="0">
                <a:latin typeface="+mj-lt"/>
                <a:sym typeface="Wingdings" panose="05000000000000000000" pitchFamily="2" charset="2"/>
              </a:rPr>
              <a:t>effect van therapie </a:t>
            </a:r>
          </a:p>
          <a:p>
            <a:pPr lvl="0">
              <a:lnSpc>
                <a:spcPct val="100000"/>
              </a:lnSpc>
            </a:pPr>
            <a:endParaRPr lang="nl-NL" altLang="nl-NL" sz="2400" dirty="0">
              <a:solidFill>
                <a:schemeClr val="bg2"/>
              </a:solidFill>
            </a:endParaRPr>
          </a:p>
          <a:p>
            <a:pPr lvl="0"/>
            <a:endParaRPr lang="nl-NL" altLang="nl-NL" sz="2400" dirty="0"/>
          </a:p>
        </p:txBody>
      </p:sp>
    </p:spTree>
    <p:extLst>
      <p:ext uri="{BB962C8B-B14F-4D97-AF65-F5344CB8AC3E}">
        <p14:creationId xmlns:p14="http://schemas.microsoft.com/office/powerpoint/2010/main" val="13462659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/>
              <a:t>Aanbevelingen</a:t>
            </a:r>
            <a:r>
              <a:rPr lang="en-US" sz="2800" dirty="0"/>
              <a:t> </a:t>
            </a:r>
            <a:endParaRPr lang="nl-NL" sz="2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lnSpc>
                <a:spcPct val="150000"/>
              </a:lnSpc>
            </a:pPr>
            <a:r>
              <a:rPr lang="en-US" dirty="0" err="1"/>
              <a:t>Afname</a:t>
            </a:r>
            <a:r>
              <a:rPr lang="en-US" dirty="0"/>
              <a:t> </a:t>
            </a:r>
            <a:r>
              <a:rPr lang="en-US" dirty="0" err="1"/>
              <a:t>anamnese</a:t>
            </a:r>
            <a:r>
              <a:rPr lang="en-US" dirty="0"/>
              <a:t> meertaligheid </a:t>
            </a:r>
          </a:p>
          <a:p>
            <a:pPr marL="285750" indent="-285750">
              <a:lnSpc>
                <a:spcPct val="150000"/>
              </a:lnSpc>
            </a:pPr>
            <a:r>
              <a:rPr lang="en-US" dirty="0" err="1"/>
              <a:t>Kennis</a:t>
            </a:r>
            <a:r>
              <a:rPr lang="en-US" dirty="0"/>
              <a:t> </a:t>
            </a:r>
            <a:r>
              <a:rPr lang="en-US" dirty="0" err="1"/>
              <a:t>vergroten</a:t>
            </a:r>
            <a:r>
              <a:rPr lang="en-US" dirty="0"/>
              <a:t> over </a:t>
            </a:r>
            <a:r>
              <a:rPr lang="en-US" dirty="0" err="1"/>
              <a:t>meertalige</a:t>
            </a:r>
            <a:r>
              <a:rPr lang="en-US" dirty="0"/>
              <a:t> </a:t>
            </a:r>
            <a:r>
              <a:rPr lang="en-US" dirty="0" err="1"/>
              <a:t>ontwikkeling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TOS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 err="1"/>
              <a:t>Handreiking</a:t>
            </a:r>
            <a:r>
              <a:rPr lang="en-US" dirty="0"/>
              <a:t> TOS </a:t>
            </a:r>
            <a:r>
              <a:rPr lang="en-US" dirty="0" err="1"/>
              <a:t>bij</a:t>
            </a:r>
            <a:r>
              <a:rPr lang="en-US" dirty="0"/>
              <a:t> Meertaligheid (</a:t>
            </a:r>
            <a:r>
              <a:rPr lang="en-US" dirty="0" err="1"/>
              <a:t>Siméa</a:t>
            </a:r>
            <a:r>
              <a:rPr lang="en-US" dirty="0"/>
              <a:t>)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https://meertaligheidentaalstoornissenvu.weebly.com/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NL" dirty="0"/>
              <a:t> </a:t>
            </a:r>
            <a:r>
              <a:rPr lang="nl-NL" u="sng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https://www.vakbladvroeg.nl/handreikingen-voor-werken-met-vluchtelingenkinderen-in-de-kinderopvang/</a:t>
            </a:r>
            <a:endParaRPr lang="nl-NL" u="sng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NL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https://www.poraad.nl/nieuws-en-achtergronden/handreiking-po-raad-biedt-nieuw-perspectief-op-meertaligheid-en-integratie</a:t>
            </a:r>
            <a:endParaRPr lang="en-US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altLang="nl-NL">
                <a:solidFill>
                  <a:schemeClr val="bg2"/>
                </a:solidFill>
              </a:rPr>
              <a:t>22-06-2020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altLang="nl-NL" dirty="0">
                <a:solidFill>
                  <a:schemeClr val="bg2"/>
                </a:solidFill>
              </a:rPr>
              <a:t>Diagnostiek bij meertalige kinderen </a:t>
            </a:r>
          </a:p>
        </p:txBody>
      </p:sp>
    </p:spTree>
    <p:extLst>
      <p:ext uri="{BB962C8B-B14F-4D97-AF65-F5344CB8AC3E}">
        <p14:creationId xmlns:p14="http://schemas.microsoft.com/office/powerpoint/2010/main" val="5702802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/>
              <a:t>Aanbevelingen</a:t>
            </a:r>
            <a:r>
              <a:rPr lang="en-US" sz="2800" dirty="0">
                <a:solidFill>
                  <a:schemeClr val="bg2"/>
                </a:solidFill>
              </a:rPr>
              <a:t> </a:t>
            </a:r>
            <a:endParaRPr lang="nl-NL" sz="2800" dirty="0">
              <a:solidFill>
                <a:schemeClr val="bg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9416" y="1196752"/>
            <a:ext cx="9577064" cy="5472608"/>
          </a:xfrm>
        </p:spPr>
        <p:txBody>
          <a:bodyPr/>
          <a:lstStyle/>
          <a:p>
            <a:pPr marL="285750" indent="-285750">
              <a:lnSpc>
                <a:spcPct val="150000"/>
              </a:lnSpc>
            </a:pPr>
            <a:r>
              <a:rPr lang="en-US" sz="2400" dirty="0" err="1"/>
              <a:t>Vergelijk</a:t>
            </a:r>
            <a:r>
              <a:rPr lang="en-US" sz="2400" dirty="0"/>
              <a:t> het kind met </a:t>
            </a:r>
            <a:r>
              <a:rPr lang="en-US" sz="2400" dirty="0" err="1"/>
              <a:t>zichzelf</a:t>
            </a:r>
            <a:r>
              <a:rPr lang="en-US" sz="2400" dirty="0"/>
              <a:t>: </a:t>
            </a:r>
          </a:p>
          <a:p>
            <a:pPr marL="522288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 err="1"/>
              <a:t>Procesdiagnostiek</a:t>
            </a:r>
            <a:r>
              <a:rPr lang="en-US" sz="2400" dirty="0"/>
              <a:t>: Test-</a:t>
            </a:r>
            <a:r>
              <a:rPr lang="en-US" sz="2400" dirty="0" err="1"/>
              <a:t>hertest</a:t>
            </a:r>
            <a:r>
              <a:rPr lang="en-US" sz="2400" dirty="0"/>
              <a:t>, </a:t>
            </a:r>
            <a:r>
              <a:rPr lang="en-US" sz="2400" dirty="0" err="1"/>
              <a:t>kwalitatieve</a:t>
            </a:r>
            <a:r>
              <a:rPr lang="en-US" sz="2400" dirty="0"/>
              <a:t> </a:t>
            </a:r>
            <a:r>
              <a:rPr lang="en-US" sz="2400" dirty="0" err="1"/>
              <a:t>analyse</a:t>
            </a:r>
            <a:endParaRPr lang="en-US" sz="2400" dirty="0"/>
          </a:p>
          <a:p>
            <a:pPr marL="342900" indent="-342900">
              <a:lnSpc>
                <a:spcPct val="150000"/>
              </a:lnSpc>
            </a:pPr>
            <a:r>
              <a:rPr lang="en-US" sz="2400" dirty="0"/>
              <a:t>Effect van behandeling </a:t>
            </a:r>
          </a:p>
          <a:p>
            <a:pPr marL="342900" indent="-342900">
              <a:lnSpc>
                <a:spcPct val="150000"/>
              </a:lnSpc>
            </a:pPr>
            <a:r>
              <a:rPr lang="en-US" sz="2400" dirty="0" err="1"/>
              <a:t>Bij</a:t>
            </a:r>
            <a:r>
              <a:rPr lang="en-US" sz="2400" dirty="0"/>
              <a:t> </a:t>
            </a:r>
            <a:r>
              <a:rPr lang="en-US" sz="2400" dirty="0" err="1"/>
              <a:t>doorverwijzen</a:t>
            </a:r>
            <a:r>
              <a:rPr lang="en-US" sz="2400" dirty="0"/>
              <a:t> </a:t>
            </a:r>
            <a:r>
              <a:rPr lang="en-US" sz="2400" dirty="0" err="1"/>
              <a:t>naar</a:t>
            </a:r>
            <a:r>
              <a:rPr lang="en-US" sz="2400" dirty="0"/>
              <a:t> het </a:t>
            </a:r>
            <a:r>
              <a:rPr lang="en-US" sz="2400" dirty="0" err="1"/>
              <a:t>Audiologisch</a:t>
            </a:r>
            <a:r>
              <a:rPr lang="en-US" sz="2400" dirty="0"/>
              <a:t> Centrum:</a:t>
            </a:r>
          </a:p>
          <a:p>
            <a:pPr marL="522288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 err="1"/>
              <a:t>Formuleer</a:t>
            </a:r>
            <a:r>
              <a:rPr lang="en-US" sz="2400" dirty="0"/>
              <a:t> </a:t>
            </a:r>
            <a:r>
              <a:rPr lang="en-US" sz="2400" dirty="0" err="1"/>
              <a:t>een</a:t>
            </a:r>
            <a:r>
              <a:rPr lang="en-US" sz="2400" dirty="0"/>
              <a:t> </a:t>
            </a:r>
            <a:r>
              <a:rPr lang="en-US" sz="2400" dirty="0" err="1"/>
              <a:t>heldere</a:t>
            </a:r>
            <a:r>
              <a:rPr lang="en-US" sz="2400" dirty="0"/>
              <a:t> </a:t>
            </a:r>
            <a:r>
              <a:rPr lang="en-US" sz="2400" dirty="0" err="1"/>
              <a:t>hulpvraag</a:t>
            </a:r>
            <a:r>
              <a:rPr lang="en-US" sz="2400" dirty="0"/>
              <a:t> </a:t>
            </a:r>
          </a:p>
          <a:p>
            <a:pPr marL="522288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 err="1"/>
              <a:t>Verstrek</a:t>
            </a:r>
            <a:r>
              <a:rPr lang="en-US" sz="2400" dirty="0"/>
              <a:t> (</a:t>
            </a:r>
            <a:r>
              <a:rPr lang="en-US" sz="2400" dirty="0" err="1"/>
              <a:t>indien</a:t>
            </a:r>
            <a:r>
              <a:rPr lang="en-US" sz="2400" dirty="0"/>
              <a:t> </a:t>
            </a:r>
            <a:r>
              <a:rPr lang="en-US" sz="2400" dirty="0" err="1"/>
              <a:t>mogelijk</a:t>
            </a:r>
            <a:r>
              <a:rPr lang="en-US" sz="2400" dirty="0"/>
              <a:t>) </a:t>
            </a:r>
            <a:r>
              <a:rPr lang="en-US" sz="2400" dirty="0" err="1"/>
              <a:t>informatie</a:t>
            </a:r>
            <a:r>
              <a:rPr lang="en-US" sz="2400" dirty="0"/>
              <a:t> over het </a:t>
            </a:r>
            <a:r>
              <a:rPr lang="en-US" sz="2400" dirty="0" err="1"/>
              <a:t>taalaanbod</a:t>
            </a:r>
            <a:r>
              <a:rPr lang="en-US" sz="2400" dirty="0"/>
              <a:t> en de STO in </a:t>
            </a:r>
            <a:r>
              <a:rPr lang="en-US" sz="2400" dirty="0" err="1"/>
              <a:t>alle</a:t>
            </a:r>
            <a:r>
              <a:rPr lang="en-US" sz="2400" dirty="0"/>
              <a:t> </a:t>
            </a:r>
            <a:r>
              <a:rPr lang="en-US" sz="2400" dirty="0" err="1"/>
              <a:t>talen</a:t>
            </a:r>
            <a:r>
              <a:rPr lang="en-US" sz="2400" dirty="0"/>
              <a:t> 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 marL="285750" indent="-285750"/>
            <a:endParaRPr lang="en-US" dirty="0"/>
          </a:p>
          <a:p>
            <a:endParaRPr lang="en-US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altLang="nl-NL">
                <a:solidFill>
                  <a:schemeClr val="bg2"/>
                </a:solidFill>
              </a:rPr>
              <a:t>22-06-2020</a:t>
            </a:r>
            <a:endParaRPr lang="nl-NL" altLang="nl-NL" dirty="0">
              <a:solidFill>
                <a:schemeClr val="bg2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altLang="nl-NL" dirty="0">
                <a:solidFill>
                  <a:schemeClr val="bg2"/>
                </a:solidFill>
              </a:rPr>
              <a:t>Diagnostiek bij meertalige kinderen </a:t>
            </a:r>
          </a:p>
        </p:txBody>
      </p:sp>
    </p:spTree>
    <p:extLst>
      <p:ext uri="{BB962C8B-B14F-4D97-AF65-F5344CB8AC3E}">
        <p14:creationId xmlns:p14="http://schemas.microsoft.com/office/powerpoint/2010/main" val="28544288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err="1"/>
              <a:t>Vragen</a:t>
            </a:r>
            <a:r>
              <a:rPr lang="en-US" sz="3600" b="1" dirty="0"/>
              <a:t> / </a:t>
            </a:r>
            <a:r>
              <a:rPr lang="en-US" sz="3600" b="1" dirty="0" err="1"/>
              <a:t>overleg</a:t>
            </a:r>
            <a:r>
              <a:rPr lang="en-US" sz="3600" b="1" dirty="0"/>
              <a:t>?</a:t>
            </a:r>
            <a:endParaRPr lang="nl-NL" sz="3600" b="1" dirty="0"/>
          </a:p>
        </p:txBody>
      </p:sp>
      <p:pic>
        <p:nvPicPr>
          <p:cNvPr id="6" name="Tijdelijke aanduiding voor inhoud 5" descr="Vraagteken Opmerking Dupliceren · Gratis afbeelding op Pixabay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201" y="3179167"/>
            <a:ext cx="4941987" cy="3294658"/>
          </a:xfrm>
        </p:spPr>
      </p:pic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 alt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altLang="nl-NL" dirty="0"/>
          </a:p>
        </p:txBody>
      </p:sp>
      <p:sp>
        <p:nvSpPr>
          <p:cNvPr id="3" name="Rechthoek 2"/>
          <p:cNvSpPr/>
          <p:nvPr/>
        </p:nvSpPr>
        <p:spPr>
          <a:xfrm>
            <a:off x="1055440" y="1483014"/>
            <a:ext cx="8928992" cy="1486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Neem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inhoudelijke</a:t>
            </a:r>
            <a:r>
              <a:rPr lang="en-US" dirty="0"/>
              <a:t> </a:t>
            </a:r>
            <a:r>
              <a:rPr lang="en-US" dirty="0" err="1"/>
              <a:t>vragen</a:t>
            </a:r>
            <a:r>
              <a:rPr lang="en-US" dirty="0"/>
              <a:t> contact op met de </a:t>
            </a:r>
            <a:r>
              <a:rPr lang="en-US" dirty="0" err="1"/>
              <a:t>bureaudienst</a:t>
            </a:r>
            <a:r>
              <a:rPr lang="en-US" dirty="0"/>
              <a:t>; </a:t>
            </a:r>
            <a:r>
              <a:rPr lang="en-US" dirty="0" err="1"/>
              <a:t>Telefonisch</a:t>
            </a:r>
            <a:r>
              <a:rPr lang="en-US" dirty="0"/>
              <a:t> (0164-266599 / 0113-250342) – </a:t>
            </a:r>
            <a:r>
              <a:rPr lang="en-US" dirty="0" err="1"/>
              <a:t>wisselende</a:t>
            </a:r>
            <a:r>
              <a:rPr lang="en-US" dirty="0"/>
              <a:t> </a:t>
            </a:r>
            <a:r>
              <a:rPr lang="en-US" dirty="0" err="1"/>
              <a:t>bereikbaarheid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of per mail: </a:t>
            </a:r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intakeaczuid@auris.nl</a:t>
            </a:r>
            <a:r>
              <a:rPr lang="en-US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477434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71764" y="1484313"/>
            <a:ext cx="8075612" cy="449262"/>
          </a:xfrm>
        </p:spPr>
        <p:txBody>
          <a:bodyPr/>
          <a:lstStyle/>
          <a:p>
            <a:r>
              <a:rPr lang="nl-NL" dirty="0"/>
              <a:t>  </a:t>
            </a:r>
            <a:r>
              <a:rPr lang="nl-NL" sz="2800" dirty="0"/>
              <a:t>Doel van diagnostiek </a:t>
            </a:r>
          </a:p>
        </p:txBody>
      </p:sp>
      <p:graphicFrame>
        <p:nvGraphicFramePr>
          <p:cNvPr id="8" name="Diagram 7"/>
          <p:cNvGraphicFramePr/>
          <p:nvPr>
            <p:extLst/>
          </p:nvPr>
        </p:nvGraphicFramePr>
        <p:xfrm>
          <a:off x="3023016" y="2553437"/>
          <a:ext cx="7516205" cy="1643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kstvak 9"/>
          <p:cNvSpPr txBox="1"/>
          <p:nvPr/>
        </p:nvSpPr>
        <p:spPr>
          <a:xfrm>
            <a:off x="3965863" y="5256358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chemeClr val="bg1"/>
                </a:solidFill>
              </a:rPr>
              <a:t>TO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altLang="nl-NL">
                <a:solidFill>
                  <a:schemeClr val="bg2"/>
                </a:solidFill>
              </a:rPr>
              <a:t>22-06-2020</a:t>
            </a:r>
            <a:endParaRPr lang="nl-NL" altLang="nl-NL" dirty="0">
              <a:solidFill>
                <a:schemeClr val="bg2"/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altLang="nl-NL">
                <a:solidFill>
                  <a:schemeClr val="bg2"/>
                </a:solidFill>
              </a:rPr>
              <a:t>Diagnostiek bij meertalige kinderen </a:t>
            </a:r>
          </a:p>
        </p:txBody>
      </p:sp>
    </p:spTree>
    <p:extLst>
      <p:ext uri="{BB962C8B-B14F-4D97-AF65-F5344CB8AC3E}">
        <p14:creationId xmlns:p14="http://schemas.microsoft.com/office/powerpoint/2010/main" val="1377836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5943" y="836712"/>
            <a:ext cx="8703383" cy="1289142"/>
          </a:xfrm>
        </p:spPr>
        <p:txBody>
          <a:bodyPr/>
          <a:lstStyle/>
          <a:p>
            <a:r>
              <a:rPr lang="nl-NL" sz="2800" dirty="0"/>
              <a:t>Doel van diagnostiek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351584" y="1844824"/>
            <a:ext cx="8703383" cy="3646487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  <a:defRPr/>
            </a:pPr>
            <a:r>
              <a:rPr lang="nl-NL" sz="2800" b="1" dirty="0"/>
              <a:t>Overdiagnose </a:t>
            </a:r>
          </a:p>
          <a:p>
            <a:pPr>
              <a:lnSpc>
                <a:spcPct val="100000"/>
              </a:lnSpc>
              <a:defRPr/>
            </a:pPr>
            <a:endParaRPr lang="nl-NL" sz="2800" dirty="0"/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nl-NL" sz="2800" dirty="0"/>
              <a:t>‘Aisha is 4 jaar en spreekt nog geen Nederlands. Zij heeft een TOS’	</a:t>
            </a:r>
          </a:p>
          <a:p>
            <a:pPr>
              <a:lnSpc>
                <a:spcPct val="100000"/>
              </a:lnSpc>
              <a:defRPr/>
            </a:pPr>
            <a:endParaRPr lang="nl-NL" sz="2800" dirty="0"/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nl-NL" sz="2800" b="1" dirty="0"/>
              <a:t>Onderdiagnose  </a:t>
            </a:r>
          </a:p>
          <a:p>
            <a:pPr>
              <a:lnSpc>
                <a:spcPct val="100000"/>
              </a:lnSpc>
              <a:defRPr/>
            </a:pPr>
            <a:endParaRPr lang="nl-NL" sz="2800" dirty="0"/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nl-NL" sz="2800" dirty="0"/>
              <a:t>‘Aisha is 4 jaar en spreekt nog geen Nederlands. De oorzaak hiervan is haar meertaligheid’. </a:t>
            </a:r>
          </a:p>
          <a:p>
            <a:pPr marL="342900" indent="-342900">
              <a:lnSpc>
                <a:spcPct val="150000"/>
              </a:lnSpc>
            </a:pPr>
            <a:endParaRPr lang="nl-NL" dirty="0">
              <a:solidFill>
                <a:schemeClr val="bg2"/>
              </a:solidFill>
            </a:endParaRP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altLang="nl-NL">
                <a:solidFill>
                  <a:schemeClr val="bg2"/>
                </a:solidFill>
              </a:rPr>
              <a:t>22-06-2020</a:t>
            </a:r>
            <a:endParaRPr lang="nl-NL" altLang="nl-NL" dirty="0">
              <a:solidFill>
                <a:schemeClr val="bg2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altLang="nl-NL" dirty="0">
                <a:solidFill>
                  <a:schemeClr val="bg2"/>
                </a:solidFill>
              </a:rPr>
              <a:t>Diagnostiek bij meertalige kinderen </a:t>
            </a:r>
          </a:p>
        </p:txBody>
      </p:sp>
    </p:spTree>
    <p:extLst>
      <p:ext uri="{BB962C8B-B14F-4D97-AF65-F5344CB8AC3E}">
        <p14:creationId xmlns:p14="http://schemas.microsoft.com/office/powerpoint/2010/main" val="501528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416" y="620688"/>
            <a:ext cx="8703383" cy="1289142"/>
          </a:xfrm>
        </p:spPr>
        <p:txBody>
          <a:bodyPr/>
          <a:lstStyle/>
          <a:p>
            <a:r>
              <a:rPr lang="nl-NL" sz="2800" dirty="0"/>
              <a:t>Diagnostiek:</a:t>
            </a:r>
            <a:r>
              <a:rPr lang="nl-NL" sz="2800" dirty="0">
                <a:solidFill>
                  <a:schemeClr val="bg2"/>
                </a:solidFill>
              </a:rPr>
              <a:t>: </a:t>
            </a:r>
            <a:r>
              <a:rPr lang="nl-NL" sz="2800" dirty="0"/>
              <a:t>een complexe taak 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altLang="nl-NL">
                <a:solidFill>
                  <a:schemeClr val="bg2"/>
                </a:solidFill>
              </a:rPr>
              <a:t>22-06-2020</a:t>
            </a:r>
            <a:endParaRPr lang="nl-NL" altLang="nl-NL" dirty="0">
              <a:solidFill>
                <a:schemeClr val="bg2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altLang="nl-NL" dirty="0">
                <a:solidFill>
                  <a:schemeClr val="bg2"/>
                </a:solidFill>
              </a:rPr>
              <a:t>Diagnostiek bij meertalige kinderen </a:t>
            </a: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5600" y="1844824"/>
            <a:ext cx="6358617" cy="418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498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1136" y="730057"/>
            <a:ext cx="8703383" cy="1289142"/>
          </a:xfrm>
        </p:spPr>
        <p:txBody>
          <a:bodyPr/>
          <a:lstStyle/>
          <a:p>
            <a:r>
              <a:rPr lang="nl-NL" sz="2800" dirty="0"/>
              <a:t>Diagnostiek: een complexe taak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/>
            <a:r>
              <a:rPr lang="nl-NL" dirty="0"/>
              <a:t>Inzoomen op alle talen van het kind</a:t>
            </a:r>
          </a:p>
          <a:p>
            <a:pPr marL="0" indent="0">
              <a:buNone/>
            </a:pPr>
            <a:endParaRPr lang="nl-NL" dirty="0"/>
          </a:p>
          <a:p>
            <a:pPr marL="342900" indent="-342900"/>
            <a:r>
              <a:rPr lang="nl-NL" dirty="0"/>
              <a:t>Geen genormeerde onderzoeksmiddelen</a:t>
            </a:r>
          </a:p>
          <a:p>
            <a:pPr marL="0" indent="0">
              <a:buNone/>
            </a:pPr>
            <a:endParaRPr lang="nl-NL" dirty="0"/>
          </a:p>
          <a:p>
            <a:pPr marL="342900" indent="-342900"/>
            <a:r>
              <a:rPr lang="nl-NL" dirty="0"/>
              <a:t>Kwaliteit en kwantiteit taalaanbod van belang</a:t>
            </a:r>
          </a:p>
          <a:p>
            <a:pPr marL="342900" indent="-342900"/>
            <a:endParaRPr lang="nl-NL" dirty="0"/>
          </a:p>
          <a:p>
            <a:pPr marL="342900" indent="-342900"/>
            <a:r>
              <a:rPr lang="nl-NL" dirty="0"/>
              <a:t>Samenwerking met tolken (</a:t>
            </a:r>
            <a:r>
              <a:rPr lang="nl-NL" dirty="0">
                <a:hlinkClick r:id="rId3"/>
              </a:rPr>
              <a:t>www.globaltalk.nl</a:t>
            </a:r>
            <a:r>
              <a:rPr lang="nl-NL" dirty="0"/>
              <a:t>)</a:t>
            </a:r>
          </a:p>
          <a:p>
            <a:pPr marL="342900" indent="-342900"/>
            <a:endParaRPr lang="nl-NL" dirty="0"/>
          </a:p>
          <a:p>
            <a:pPr marL="342900" indent="-342900"/>
            <a:r>
              <a:rPr lang="nl-NL" dirty="0"/>
              <a:t>Overige omgevings- en ontwikkelingsfactoren 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altLang="nl-NL">
                <a:solidFill>
                  <a:schemeClr val="bg2"/>
                </a:solidFill>
              </a:rPr>
              <a:t>22-06-2020</a:t>
            </a:r>
            <a:endParaRPr lang="nl-NL" altLang="nl-NL" dirty="0">
              <a:solidFill>
                <a:schemeClr val="bg2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altLang="nl-NL" dirty="0">
                <a:solidFill>
                  <a:schemeClr val="bg2"/>
                </a:solidFill>
              </a:rPr>
              <a:t>Diagnostiek bij meertalige kinderen </a:t>
            </a:r>
          </a:p>
        </p:txBody>
      </p:sp>
    </p:spTree>
    <p:extLst>
      <p:ext uri="{BB962C8B-B14F-4D97-AF65-F5344CB8AC3E}">
        <p14:creationId xmlns:p14="http://schemas.microsoft.com/office/powerpoint/2010/main" val="2806637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1136" y="908720"/>
            <a:ext cx="8703383" cy="1289142"/>
          </a:xfrm>
        </p:spPr>
        <p:txBody>
          <a:bodyPr/>
          <a:lstStyle/>
          <a:p>
            <a:r>
              <a:rPr lang="nl-NL" sz="2800" dirty="0"/>
              <a:t>Diagnostiek AC Zuid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51136" y="1529558"/>
            <a:ext cx="8655479" cy="4273920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400" dirty="0"/>
              <a:t>Intake en </a:t>
            </a:r>
            <a:r>
              <a:rPr lang="en-US" sz="2400" dirty="0" err="1"/>
              <a:t>gehooronderzoek</a:t>
            </a:r>
            <a:r>
              <a:rPr lang="en-US" sz="2400" dirty="0"/>
              <a:t>: </a:t>
            </a:r>
            <a:r>
              <a:rPr lang="en-US" sz="2400" dirty="0" err="1"/>
              <a:t>bepalen</a:t>
            </a:r>
            <a:r>
              <a:rPr lang="en-US" sz="2400" dirty="0"/>
              <a:t> </a:t>
            </a:r>
            <a:r>
              <a:rPr lang="en-US" sz="2400" dirty="0" err="1"/>
              <a:t>diagnostisch</a:t>
            </a:r>
            <a:r>
              <a:rPr lang="en-US" sz="2400" dirty="0"/>
              <a:t> </a:t>
            </a:r>
            <a:r>
              <a:rPr lang="en-US" sz="2400" dirty="0" err="1"/>
              <a:t>traject</a:t>
            </a:r>
            <a:r>
              <a:rPr lang="en-US" sz="2400" dirty="0"/>
              <a:t>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endParaRPr lang="en-US" sz="2400" dirty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400" dirty="0" err="1"/>
              <a:t>Meertaligheidonderzoek</a:t>
            </a:r>
            <a:r>
              <a:rPr lang="en-US" sz="2400" dirty="0"/>
              <a:t>: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     </a:t>
            </a:r>
            <a:r>
              <a:rPr lang="en-US" sz="2400" dirty="0" err="1"/>
              <a:t>Logopedisch</a:t>
            </a:r>
            <a:r>
              <a:rPr lang="en-US" sz="2400" dirty="0"/>
              <a:t> </a:t>
            </a:r>
            <a:r>
              <a:rPr lang="en-US" sz="2400" dirty="0" err="1"/>
              <a:t>onderzoek</a:t>
            </a:r>
            <a:r>
              <a:rPr lang="en-US" sz="2400" dirty="0"/>
              <a:t> met </a:t>
            </a:r>
            <a:r>
              <a:rPr lang="en-US" sz="2400" dirty="0" err="1"/>
              <a:t>tolk</a:t>
            </a:r>
            <a:r>
              <a:rPr lang="en-US" sz="2400" dirty="0"/>
              <a:t> (</a:t>
            </a:r>
            <a:r>
              <a:rPr lang="en-US" sz="2400" dirty="0" err="1"/>
              <a:t>kinderen</a:t>
            </a:r>
            <a:r>
              <a:rPr lang="en-US" sz="2400" dirty="0"/>
              <a:t> tot 6 jaar)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/>
              <a:t>  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     </a:t>
            </a:r>
            <a:r>
              <a:rPr lang="en-US" sz="2400" dirty="0" err="1"/>
              <a:t>Linguistisch</a:t>
            </a:r>
            <a:r>
              <a:rPr lang="en-US" sz="2400" dirty="0"/>
              <a:t> </a:t>
            </a:r>
            <a:r>
              <a:rPr lang="en-US" sz="2400" dirty="0" err="1"/>
              <a:t>onderzoek</a:t>
            </a:r>
            <a:r>
              <a:rPr lang="en-US" sz="2400" dirty="0"/>
              <a:t> met </a:t>
            </a:r>
            <a:r>
              <a:rPr lang="en-US" sz="2400" dirty="0" err="1"/>
              <a:t>tolk</a:t>
            </a:r>
            <a:r>
              <a:rPr lang="en-US" sz="2400" dirty="0"/>
              <a:t> (</a:t>
            </a:r>
            <a:r>
              <a:rPr lang="en-US" sz="2400" dirty="0" err="1"/>
              <a:t>kinderen</a:t>
            </a:r>
            <a:r>
              <a:rPr lang="en-US" sz="2400" dirty="0"/>
              <a:t> </a:t>
            </a:r>
            <a:r>
              <a:rPr lang="en-US" sz="2400" dirty="0" err="1"/>
              <a:t>vanaf</a:t>
            </a:r>
            <a:r>
              <a:rPr lang="en-US" sz="2400" dirty="0"/>
              <a:t> 6 </a:t>
            </a:r>
            <a:r>
              <a:rPr lang="en-US" sz="2400" dirty="0" err="1"/>
              <a:t>jaar</a:t>
            </a:r>
            <a:r>
              <a:rPr lang="en-US" sz="2400" dirty="0"/>
              <a:t>)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400" dirty="0"/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/>
              <a:t>3. </a:t>
            </a:r>
            <a:r>
              <a:rPr lang="en-US" sz="2400" dirty="0" err="1"/>
              <a:t>Indien</a:t>
            </a:r>
            <a:r>
              <a:rPr lang="en-US" sz="2400" dirty="0"/>
              <a:t> </a:t>
            </a:r>
            <a:r>
              <a:rPr lang="en-US" sz="2400" dirty="0" err="1"/>
              <a:t>nodig</a:t>
            </a:r>
            <a:r>
              <a:rPr lang="en-US" sz="2400" dirty="0"/>
              <a:t> </a:t>
            </a:r>
            <a:r>
              <a:rPr lang="en-US" sz="2400" dirty="0" err="1"/>
              <a:t>psychologisch</a:t>
            </a:r>
            <a:r>
              <a:rPr lang="en-US" sz="2400" dirty="0"/>
              <a:t> </a:t>
            </a:r>
            <a:r>
              <a:rPr lang="en-US" sz="2400" dirty="0" err="1"/>
              <a:t>onderzoek</a:t>
            </a:r>
            <a:endParaRPr lang="en-US" sz="2400" dirty="0"/>
          </a:p>
          <a:p>
            <a:pPr marL="0" indent="0">
              <a:lnSpc>
                <a:spcPct val="150000"/>
              </a:lnSpc>
              <a:buNone/>
            </a:pPr>
            <a:endParaRPr lang="nl-NL" dirty="0">
              <a:solidFill>
                <a:schemeClr val="bg2"/>
              </a:solidFill>
            </a:endParaRP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altLang="nl-NL">
                <a:solidFill>
                  <a:schemeClr val="bg2"/>
                </a:solidFill>
              </a:rPr>
              <a:t>22-06-2020</a:t>
            </a:r>
            <a:endParaRPr lang="nl-NL" altLang="nl-NL" dirty="0">
              <a:solidFill>
                <a:schemeClr val="bg2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altLang="nl-NL" dirty="0">
                <a:solidFill>
                  <a:schemeClr val="bg2"/>
                </a:solidFill>
              </a:rPr>
              <a:t>Diagnostiek bij meertalige kinderen </a:t>
            </a:r>
          </a:p>
        </p:txBody>
      </p:sp>
    </p:spTree>
    <p:extLst>
      <p:ext uri="{BB962C8B-B14F-4D97-AF65-F5344CB8AC3E}">
        <p14:creationId xmlns:p14="http://schemas.microsoft.com/office/powerpoint/2010/main" val="1958754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1384" y="411666"/>
            <a:ext cx="8928992" cy="1577174"/>
          </a:xfrm>
        </p:spPr>
        <p:txBody>
          <a:bodyPr/>
          <a:lstStyle/>
          <a:p>
            <a:r>
              <a:rPr lang="nl-NL" sz="2800" dirty="0"/>
              <a:t>Logopedisch onderzoek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51384" y="908720"/>
            <a:ext cx="8655479" cy="4657240"/>
          </a:xfrm>
        </p:spPr>
        <p:txBody>
          <a:bodyPr/>
          <a:lstStyle/>
          <a:p>
            <a:pPr marL="342900" indent="-342900">
              <a:lnSpc>
                <a:spcPct val="150000"/>
              </a:lnSpc>
            </a:pPr>
            <a:r>
              <a:rPr lang="en-US" sz="2400" dirty="0"/>
              <a:t>Briefing </a:t>
            </a:r>
            <a:r>
              <a:rPr lang="en-US" sz="2400" dirty="0" err="1"/>
              <a:t>tolk</a:t>
            </a:r>
            <a:endParaRPr lang="en-US" sz="2400" dirty="0"/>
          </a:p>
          <a:p>
            <a:pPr marL="342900" indent="-342900">
              <a:lnSpc>
                <a:spcPct val="150000"/>
              </a:lnSpc>
            </a:pPr>
            <a:r>
              <a:rPr lang="en-US" sz="2400" dirty="0" err="1"/>
              <a:t>Meertaligheidsanamnese</a:t>
            </a:r>
            <a:endParaRPr lang="en-US" sz="2400" dirty="0"/>
          </a:p>
          <a:p>
            <a:pPr marL="342900" indent="-342900">
              <a:lnSpc>
                <a:spcPct val="150000"/>
              </a:lnSpc>
            </a:pPr>
            <a:r>
              <a:rPr lang="en-US" sz="2400" dirty="0" err="1"/>
              <a:t>Afname</a:t>
            </a:r>
            <a:r>
              <a:rPr lang="en-US" sz="2400" dirty="0"/>
              <a:t> </a:t>
            </a:r>
            <a:r>
              <a:rPr lang="en-US" sz="2400" dirty="0" err="1"/>
              <a:t>taaltests</a:t>
            </a:r>
            <a:r>
              <a:rPr lang="en-US" sz="2400" dirty="0"/>
              <a:t> in </a:t>
            </a:r>
            <a:r>
              <a:rPr lang="en-US" sz="2400" dirty="0" err="1"/>
              <a:t>samenwerking</a:t>
            </a:r>
            <a:r>
              <a:rPr lang="en-US" sz="2400" dirty="0"/>
              <a:t> met </a:t>
            </a:r>
            <a:r>
              <a:rPr lang="en-US" sz="2400" dirty="0" err="1"/>
              <a:t>tolk</a:t>
            </a:r>
            <a:r>
              <a:rPr lang="en-US" sz="2400" dirty="0"/>
              <a:t> </a:t>
            </a:r>
          </a:p>
          <a:p>
            <a:pPr marL="342900" indent="-342900">
              <a:lnSpc>
                <a:spcPct val="150000"/>
              </a:lnSpc>
            </a:pPr>
            <a:r>
              <a:rPr lang="en-US" sz="2400" dirty="0"/>
              <a:t>Lexicon-</a:t>
            </a:r>
            <a:r>
              <a:rPr lang="en-US" sz="2400" dirty="0" err="1"/>
              <a:t>Lijst</a:t>
            </a:r>
            <a:r>
              <a:rPr lang="en-US" sz="2400" dirty="0"/>
              <a:t> </a:t>
            </a:r>
            <a:r>
              <a:rPr lang="en-US" sz="2400" dirty="0" err="1"/>
              <a:t>indien</a:t>
            </a:r>
            <a:r>
              <a:rPr lang="en-US" sz="2400" dirty="0"/>
              <a:t> </a:t>
            </a:r>
            <a:r>
              <a:rPr lang="en-US" sz="2400" dirty="0" err="1"/>
              <a:t>mogelijk</a:t>
            </a:r>
            <a:r>
              <a:rPr lang="en-US" sz="2400" dirty="0"/>
              <a:t> </a:t>
            </a:r>
          </a:p>
          <a:p>
            <a:pPr marL="342900" indent="-342900">
              <a:lnSpc>
                <a:spcPct val="150000"/>
              </a:lnSpc>
            </a:pPr>
            <a:r>
              <a:rPr lang="en-US" sz="2400" dirty="0"/>
              <a:t>Video-</a:t>
            </a:r>
            <a:r>
              <a:rPr lang="en-US" sz="2400" dirty="0" err="1"/>
              <a:t>opname</a:t>
            </a:r>
            <a:r>
              <a:rPr lang="en-US" sz="2400" dirty="0"/>
              <a:t> </a:t>
            </a:r>
            <a:r>
              <a:rPr lang="en-US" sz="2400" dirty="0" err="1"/>
              <a:t>spelsituatie</a:t>
            </a:r>
            <a:r>
              <a:rPr lang="en-US" sz="2400" dirty="0"/>
              <a:t> </a:t>
            </a:r>
            <a:r>
              <a:rPr lang="en-US" sz="2400" dirty="0" err="1"/>
              <a:t>ouder</a:t>
            </a:r>
            <a:r>
              <a:rPr lang="en-US" sz="2400" dirty="0"/>
              <a:t> &amp; kind / </a:t>
            </a:r>
            <a:r>
              <a:rPr lang="en-US" sz="2400" dirty="0" err="1"/>
              <a:t>tolk</a:t>
            </a:r>
            <a:r>
              <a:rPr lang="en-US" sz="2400" dirty="0"/>
              <a:t> &amp; kind</a:t>
            </a:r>
          </a:p>
          <a:p>
            <a:pPr marL="342900" indent="-342900">
              <a:lnSpc>
                <a:spcPct val="150000"/>
              </a:lnSpc>
            </a:pPr>
            <a:r>
              <a:rPr lang="en-US" sz="2400" dirty="0" err="1"/>
              <a:t>Beoordelen</a:t>
            </a:r>
            <a:r>
              <a:rPr lang="en-US" sz="2400" dirty="0"/>
              <a:t> video-</a:t>
            </a:r>
            <a:r>
              <a:rPr lang="en-US" sz="2400" dirty="0" err="1"/>
              <a:t>opname</a:t>
            </a:r>
            <a:r>
              <a:rPr lang="en-US" sz="2400" dirty="0"/>
              <a:t> met </a:t>
            </a:r>
            <a:r>
              <a:rPr lang="en-US" sz="2400" dirty="0" err="1"/>
              <a:t>tolk</a:t>
            </a:r>
            <a:r>
              <a:rPr lang="en-US" sz="2400" dirty="0"/>
              <a:t> </a:t>
            </a:r>
          </a:p>
          <a:p>
            <a:pPr marL="342900" indent="-342900">
              <a:lnSpc>
                <a:spcPct val="150000"/>
              </a:lnSpc>
            </a:pPr>
            <a:r>
              <a:rPr lang="en-US" sz="2400" dirty="0" err="1"/>
              <a:t>Afronden</a:t>
            </a:r>
            <a:r>
              <a:rPr lang="en-US" sz="2400" dirty="0"/>
              <a:t> </a:t>
            </a:r>
            <a:r>
              <a:rPr lang="en-US" sz="2400" dirty="0" err="1"/>
              <a:t>onderzoek</a:t>
            </a:r>
            <a:r>
              <a:rPr lang="en-US" sz="2400" dirty="0"/>
              <a:t> </a:t>
            </a:r>
          </a:p>
          <a:p>
            <a:pPr marL="342900" indent="-342900">
              <a:lnSpc>
                <a:spcPct val="150000"/>
              </a:lnSpc>
            </a:pPr>
            <a:r>
              <a:rPr lang="en-US" sz="2400" dirty="0" err="1"/>
              <a:t>Multidisciplinair</a:t>
            </a:r>
            <a:r>
              <a:rPr lang="en-US" sz="2400" dirty="0"/>
              <a:t> </a:t>
            </a:r>
            <a:r>
              <a:rPr lang="en-US" sz="2400" dirty="0" err="1"/>
              <a:t>overleg</a:t>
            </a:r>
            <a:endParaRPr lang="en-US" sz="2400" dirty="0"/>
          </a:p>
          <a:p>
            <a:pPr marL="342900" indent="-342900">
              <a:lnSpc>
                <a:spcPct val="150000"/>
              </a:lnSpc>
            </a:pPr>
            <a:r>
              <a:rPr lang="en-US" sz="2400" dirty="0" err="1"/>
              <a:t>Gesprek</a:t>
            </a:r>
            <a:r>
              <a:rPr lang="en-US" sz="2400" dirty="0"/>
              <a:t> met </a:t>
            </a:r>
            <a:r>
              <a:rPr lang="en-US" sz="2400" dirty="0" err="1"/>
              <a:t>ouders</a:t>
            </a:r>
            <a:endParaRPr lang="en-US" sz="2400" dirty="0"/>
          </a:p>
          <a:p>
            <a:pPr marL="342900" indent="-342900">
              <a:lnSpc>
                <a:spcPct val="150000"/>
              </a:lnSpc>
            </a:pPr>
            <a:r>
              <a:rPr lang="en-US" sz="2400" dirty="0" err="1"/>
              <a:t>Verslaggeving</a:t>
            </a:r>
            <a:r>
              <a:rPr lang="en-US" sz="2400" dirty="0"/>
              <a:t> </a:t>
            </a:r>
          </a:p>
          <a:p>
            <a:pPr>
              <a:lnSpc>
                <a:spcPct val="100000"/>
              </a:lnSpc>
            </a:pPr>
            <a:endParaRPr lang="en-US" sz="2400" dirty="0"/>
          </a:p>
          <a:p>
            <a:endParaRPr lang="en-US" dirty="0"/>
          </a:p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altLang="nl-NL">
                <a:solidFill>
                  <a:schemeClr val="bg2"/>
                </a:solidFill>
              </a:rPr>
              <a:t>22-06-2020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altLang="nl-NL" dirty="0">
                <a:solidFill>
                  <a:schemeClr val="bg2"/>
                </a:solidFill>
              </a:rPr>
              <a:t>Diagnostiek bij meertalige kinderen </a:t>
            </a:r>
          </a:p>
        </p:txBody>
      </p:sp>
    </p:spTree>
    <p:extLst>
      <p:ext uri="{BB962C8B-B14F-4D97-AF65-F5344CB8AC3E}">
        <p14:creationId xmlns:p14="http://schemas.microsoft.com/office/powerpoint/2010/main" val="819544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dirty="0">
                <a:solidFill>
                  <a:schemeClr val="bg2"/>
                </a:solidFill>
              </a:rPr>
              <a:t>Logopedisch onderzoek: </a:t>
            </a:r>
            <a:r>
              <a:rPr lang="nl-NL" sz="2400" dirty="0"/>
              <a:t>meertaligheidsanamnese</a:t>
            </a:r>
            <a:endParaRPr lang="nl-NL" sz="2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11424" y="1844824"/>
            <a:ext cx="9320015" cy="3971360"/>
          </a:xfrm>
        </p:spPr>
        <p:txBody>
          <a:bodyPr/>
          <a:lstStyle/>
          <a:p>
            <a:pPr marL="1588" lvl="1" indent="0">
              <a:lnSpc>
                <a:spcPct val="150000"/>
              </a:lnSpc>
              <a:buNone/>
              <a:defRPr/>
            </a:pPr>
            <a:r>
              <a:rPr lang="nl-NL" altLang="nl-NL" sz="2800" dirty="0">
                <a:sym typeface="Wingdings" panose="05000000000000000000" pitchFamily="2" charset="2"/>
              </a:rPr>
              <a:t>Meertaligheidsanamnese </a:t>
            </a:r>
            <a:r>
              <a:rPr lang="en-US" sz="2800" dirty="0">
                <a:sym typeface="Wingdings" panose="05000000000000000000" pitchFamily="2" charset="2"/>
              </a:rPr>
              <a:t>samengesteld op grond van: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 err="1">
                <a:sym typeface="Wingdings" panose="05000000000000000000" pitchFamily="2" charset="2"/>
              </a:rPr>
              <a:t>Anamnese</a:t>
            </a:r>
            <a:r>
              <a:rPr lang="en-US" sz="2800" dirty="0">
                <a:sym typeface="Wingdings" panose="05000000000000000000" pitchFamily="2" charset="2"/>
              </a:rPr>
              <a:t> meertaligheid </a:t>
            </a:r>
            <a:r>
              <a:rPr lang="en-US" sz="2800" dirty="0" err="1">
                <a:sym typeface="Wingdings" panose="05000000000000000000" pitchFamily="2" charset="2"/>
              </a:rPr>
              <a:t>Siméa</a:t>
            </a:r>
            <a:endParaRPr lang="en-US" sz="2800" dirty="0">
              <a:sym typeface="Wingdings" panose="05000000000000000000" pitchFamily="2" charset="2"/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ym typeface="Wingdings" panose="05000000000000000000" pitchFamily="2" charset="2"/>
              </a:rPr>
              <a:t>PABIQ Questionnaire </a:t>
            </a:r>
          </a:p>
          <a:p>
            <a:pPr marL="270027" lvl="1" indent="0">
              <a:lnSpc>
                <a:spcPct val="150000"/>
              </a:lnSpc>
              <a:buNone/>
              <a:defRPr/>
            </a:pPr>
            <a:r>
              <a:rPr lang="en-US" sz="2800" dirty="0">
                <a:sym typeface="Wingdings" panose="05000000000000000000" pitchFamily="2" charset="2"/>
              </a:rPr>
              <a:t>	(Questionnaire for Parents of Bilingual Children)</a:t>
            </a:r>
            <a:endParaRPr lang="nl-NL" sz="2800" dirty="0">
              <a:sym typeface="Wingdings" panose="05000000000000000000" pitchFamily="2" charset="2"/>
            </a:endParaRP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altLang="nl-NL">
                <a:solidFill>
                  <a:schemeClr val="bg2"/>
                </a:solidFill>
              </a:rPr>
              <a:t>22-06-2020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altLang="nl-NL" dirty="0">
                <a:solidFill>
                  <a:schemeClr val="bg2"/>
                </a:solidFill>
              </a:rPr>
              <a:t>Diagnostiek bij meertalige kinderen 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120" y="4588591"/>
            <a:ext cx="2455625" cy="184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3590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Huisstijl">
  <a:themeElements>
    <a:clrScheme name="Kleuren Auris PP">
      <a:dk1>
        <a:srgbClr val="333366"/>
      </a:dk1>
      <a:lt1>
        <a:srgbClr val="FFFFFF"/>
      </a:lt1>
      <a:dk2>
        <a:srgbClr val="333366"/>
      </a:dk2>
      <a:lt2>
        <a:srgbClr val="FFFFFF"/>
      </a:lt2>
      <a:accent1>
        <a:srgbClr val="333366"/>
      </a:accent1>
      <a:accent2>
        <a:srgbClr val="0099CC"/>
      </a:accent2>
      <a:accent3>
        <a:srgbClr val="EB3062"/>
      </a:accent3>
      <a:accent4>
        <a:srgbClr val="66DEFF"/>
      </a:accent4>
      <a:accent5>
        <a:srgbClr val="FF8000"/>
      </a:accent5>
      <a:accent6>
        <a:srgbClr val="EBB3E6"/>
      </a:accent6>
      <a:hlink>
        <a:srgbClr val="0099CC"/>
      </a:hlink>
      <a:folHlink>
        <a:srgbClr val="333366"/>
      </a:folHlink>
    </a:clrScheme>
    <a:fontScheme name="Lettertypen Auris P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sz="18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e Auris" id="{62FF6322-596F-4D22-A46D-B9BAE96B1091}" vid="{964C9B8D-1A4F-4205-AD6E-ADEDD07C0C59}"/>
    </a:ext>
  </a:extLst>
</a:theme>
</file>

<file path=ppt/theme/theme2.xml><?xml version="1.0" encoding="utf-8"?>
<a:theme xmlns:a="http://schemas.openxmlformats.org/drawingml/2006/main" name="Office-thema">
  <a:themeElements>
    <a:clrScheme name="Notes colors">
      <a:dk1>
        <a:srgbClr val="333366"/>
      </a:dk1>
      <a:lt1>
        <a:srgbClr val="FFFFFF"/>
      </a:lt1>
      <a:dk2>
        <a:srgbClr val="333366"/>
      </a:dk2>
      <a:lt2>
        <a:srgbClr val="FFFFFF"/>
      </a:lt2>
      <a:accent1>
        <a:srgbClr val="333366"/>
      </a:accent1>
      <a:accent2>
        <a:srgbClr val="0099CC"/>
      </a:accent2>
      <a:accent3>
        <a:srgbClr val="EB3062"/>
      </a:accent3>
      <a:accent4>
        <a:srgbClr val="66DEFF"/>
      </a:accent4>
      <a:accent5>
        <a:srgbClr val="FF8000"/>
      </a:accent5>
      <a:accent6>
        <a:srgbClr val="EBB3E6"/>
      </a:accent6>
      <a:hlink>
        <a:srgbClr val="0099CC"/>
      </a:hlink>
      <a:folHlink>
        <a:srgbClr val="333366"/>
      </a:folHlink>
    </a:clrScheme>
    <a:fontScheme name="Notes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Handout colors">
      <a:dk1>
        <a:srgbClr val="333366"/>
      </a:dk1>
      <a:lt1>
        <a:srgbClr val="FFFFFF"/>
      </a:lt1>
      <a:dk2>
        <a:srgbClr val="333366"/>
      </a:dk2>
      <a:lt2>
        <a:srgbClr val="FFFFFF"/>
      </a:lt2>
      <a:accent1>
        <a:srgbClr val="333366"/>
      </a:accent1>
      <a:accent2>
        <a:srgbClr val="0099CC"/>
      </a:accent2>
      <a:accent3>
        <a:srgbClr val="EB3062"/>
      </a:accent3>
      <a:accent4>
        <a:srgbClr val="66DEFF"/>
      </a:accent4>
      <a:accent5>
        <a:srgbClr val="FF8000"/>
      </a:accent5>
      <a:accent6>
        <a:srgbClr val="EBB3E6"/>
      </a:accent6>
      <a:hlink>
        <a:srgbClr val="0099CC"/>
      </a:hlink>
      <a:folHlink>
        <a:srgbClr val="333366"/>
      </a:folHlink>
    </a:clrScheme>
    <a:fontScheme name="Handout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Presentatie Auris</Template>
  <TotalTime>110</TotalTime>
  <Words>872</Words>
  <Application>Microsoft Office PowerPoint</Application>
  <PresentationFormat>Breedbeeld</PresentationFormat>
  <Paragraphs>294</Paragraphs>
  <Slides>25</Slides>
  <Notes>21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25</vt:i4>
      </vt:variant>
    </vt:vector>
  </HeadingPairs>
  <TitlesOfParts>
    <vt:vector size="29" baseType="lpstr">
      <vt:lpstr>Arial</vt:lpstr>
      <vt:lpstr>Times New Roman</vt:lpstr>
      <vt:lpstr>Wingdings</vt:lpstr>
      <vt:lpstr>Huisstijl</vt:lpstr>
      <vt:lpstr>PowerPoint-presentatie</vt:lpstr>
      <vt:lpstr>Inhoud Inhoud</vt:lpstr>
      <vt:lpstr>  Doel van diagnostiek </vt:lpstr>
      <vt:lpstr>Doel van diagnostiek </vt:lpstr>
      <vt:lpstr>Diagnostiek:: een complexe taak </vt:lpstr>
      <vt:lpstr>Diagnostiek: een complexe taak </vt:lpstr>
      <vt:lpstr>Diagnostiek AC Zuid</vt:lpstr>
      <vt:lpstr>Logopedisch onderzoek</vt:lpstr>
      <vt:lpstr>Logopedisch onderzoek: meertaligheidsanamnese</vt:lpstr>
      <vt:lpstr>Logopedisch onderzoek: meertaligheidsanamnese</vt:lpstr>
      <vt:lpstr>Logopedisch onderzoek: taaltests </vt:lpstr>
      <vt:lpstr>Logopedisch onderzoek: taaltests </vt:lpstr>
      <vt:lpstr>Logopedisch onderzoek: spontane taal </vt:lpstr>
      <vt:lpstr>Logopedisch onderzoek: spontane taal </vt:lpstr>
      <vt:lpstr>Logopedisch onderzoek: spontane taal </vt:lpstr>
      <vt:lpstr>Logopedisch onderzoek: spontane taal </vt:lpstr>
      <vt:lpstr>Logopedisch onderzoek: spontane taal  </vt:lpstr>
      <vt:lpstr>Overige onderzoeksmiddelen (linguïstisch) </vt:lpstr>
      <vt:lpstr>Overige onderzoeksmiddelen (linguïstisch)  </vt:lpstr>
      <vt:lpstr>Overige onderzoeksmiddelen </vt:lpstr>
      <vt:lpstr>Psychologisch onderzoek  </vt:lpstr>
      <vt:lpstr>Multidisciplinair Overleg </vt:lpstr>
      <vt:lpstr>Aanbevelingen </vt:lpstr>
      <vt:lpstr>Aanbevelingen </vt:lpstr>
      <vt:lpstr>Vragen / overleg?</vt:lpstr>
    </vt:vector>
  </TitlesOfParts>
  <Manager/>
  <Company>Auris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subject/>
  <dc:creator>Herel, Jessica van</dc:creator>
  <cp:keywords/>
  <dc:description>Sjabloonversie: 1.0 - 3 juli 2020_x000d_
Sjablonen: www.JoulesUnlimited.com_x000d_
ontwerp: www.xyva.nl</dc:description>
  <cp:lastModifiedBy>Grauwels, Riet</cp:lastModifiedBy>
  <cp:revision>11</cp:revision>
  <dcterms:created xsi:type="dcterms:W3CDTF">2021-03-12T15:09:24Z</dcterms:created>
  <dcterms:modified xsi:type="dcterms:W3CDTF">2022-05-16T12:24:26Z</dcterms:modified>
  <cp:category/>
</cp:coreProperties>
</file>