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7" r:id="rId2"/>
    <p:sldId id="299" r:id="rId3"/>
    <p:sldId id="298" r:id="rId4"/>
    <p:sldId id="302" r:id="rId5"/>
    <p:sldId id="307" r:id="rId6"/>
    <p:sldId id="311" r:id="rId7"/>
    <p:sldId id="312" r:id="rId8"/>
  </p:sldIdLst>
  <p:sldSz cx="9144000" cy="6858000" type="screen4x3"/>
  <p:notesSz cx="6789738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4685-B3FD-4216-811C-066D57CCF961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1C53D-375D-45B3-BB6C-056BDA1A00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33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D3FD-8A88-4495-AEFE-376A464BADA7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728E-8E83-4BB8-8523-6E2C289A24C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8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07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Benoem omschrijving, aandachtspunten en complicaties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384720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63688" y="548680"/>
            <a:ext cx="6696744" cy="3168352"/>
          </a:xfrm>
          <a:ln w="57150">
            <a:solidFill>
              <a:srgbClr val="9A0058"/>
            </a:solidFill>
          </a:ln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nl-NL" sz="4000" b="1" dirty="0" smtClean="0"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nl-NL" sz="4600" b="1" dirty="0" smtClean="0">
                <a:ea typeface="Times New Roman"/>
                <a:cs typeface="Times New Roman"/>
              </a:rPr>
              <a:t>Praktijk scholing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nl-NL" sz="3000" b="1" dirty="0">
                <a:ea typeface="Times New Roman"/>
                <a:cs typeface="Times New Roman"/>
              </a:rPr>
              <a:t>Blaaskatheter via urethra inbrengen en verzorgen (vrouw) en blaasspoelen</a:t>
            </a:r>
            <a:endParaRPr lang="en-US" sz="3000" b="1" dirty="0" smtClean="0"/>
          </a:p>
        </p:txBody>
      </p:sp>
      <p:sp>
        <p:nvSpPr>
          <p:cNvPr id="3" name="Rechthoek 2"/>
          <p:cNvSpPr/>
          <p:nvPr/>
        </p:nvSpPr>
        <p:spPr>
          <a:xfrm>
            <a:off x="1331640" y="6165304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b="1" dirty="0"/>
              <a:t>Deze cursus Blaaskatheter via urethra inbrengen en verzorgen (vrouw) en </a:t>
            </a:r>
            <a:r>
              <a:rPr lang="nl-NL" sz="1000" b="1" dirty="0" smtClean="0"/>
              <a:t>blaasspoelen is opgesteld </a:t>
            </a:r>
            <a:r>
              <a:rPr lang="nl-NL" sz="1000" b="1" dirty="0"/>
              <a:t>door VVT instelling </a:t>
            </a:r>
            <a:r>
              <a:rPr lang="nl-NL" sz="1000" b="1" dirty="0" err="1"/>
              <a:t>Tangenborgh</a:t>
            </a:r>
            <a:r>
              <a:rPr lang="nl-NL" sz="1000" b="1" dirty="0"/>
              <a:t> en voldoet aan de richtlijnen van </a:t>
            </a:r>
            <a:r>
              <a:rPr lang="nl-NL" sz="1000" b="1" dirty="0" err="1"/>
              <a:t>Vilans</a:t>
            </a:r>
            <a:r>
              <a:rPr lang="nl-NL" sz="1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0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26" y="1600200"/>
            <a:ext cx="45669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Programma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111561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10 min	 	</a:t>
            </a:r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10 min	 	</a:t>
            </a:r>
            <a:r>
              <a:rPr lang="en-US" b="1" dirty="0" err="1" smtClean="0"/>
              <a:t>Theorie</a:t>
            </a:r>
            <a:r>
              <a:rPr lang="en-US" b="1" dirty="0" smtClean="0"/>
              <a:t> en </a:t>
            </a:r>
            <a:r>
              <a:rPr lang="en-US" b="1" dirty="0" err="1" smtClean="0"/>
              <a:t>achtergrond</a:t>
            </a:r>
            <a:r>
              <a:rPr lang="en-US" b="1" dirty="0"/>
              <a:t> </a:t>
            </a:r>
            <a:r>
              <a:rPr lang="en-US" b="1" dirty="0" smtClean="0"/>
              <a:t>				</a:t>
            </a:r>
            <a:r>
              <a:rPr lang="en-US" b="1" dirty="0" err="1" smtClean="0"/>
              <a:t>opfrissen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35 min		</a:t>
            </a:r>
            <a:r>
              <a:rPr lang="en-US" b="1" dirty="0" err="1" smtClean="0"/>
              <a:t>Praktijktoetsing</a:t>
            </a:r>
            <a:endParaRPr lang="en-US" b="1" dirty="0" smtClean="0"/>
          </a:p>
          <a:p>
            <a:pPr marL="914400"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5 min		</a:t>
            </a:r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116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/>
          <a:lstStyle/>
          <a:p>
            <a:r>
              <a:rPr lang="en-US" dirty="0" err="1" smtClean="0"/>
              <a:t>Inleiding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Doelgroep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cursus</a:t>
            </a:r>
            <a:endParaRPr lang="en-US" dirty="0" smtClean="0"/>
          </a:p>
          <a:p>
            <a:r>
              <a:rPr lang="en-US" dirty="0" err="1" smtClean="0"/>
              <a:t>Leerdoelen</a:t>
            </a:r>
            <a:endParaRPr lang="en-US" dirty="0" smtClean="0"/>
          </a:p>
          <a:p>
            <a:r>
              <a:rPr lang="en-US" dirty="0" smtClean="0"/>
              <a:t>V&amp;VN  </a:t>
            </a:r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065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Theorie</a:t>
            </a:r>
            <a:r>
              <a:rPr lang="en-US" dirty="0" smtClean="0"/>
              <a:t> </a:t>
            </a:r>
            <a:r>
              <a:rPr lang="en-US" b="1" dirty="0" smtClean="0"/>
              <a:t>en </a:t>
            </a:r>
            <a:r>
              <a:rPr lang="en-US" b="1" dirty="0" err="1" smtClean="0"/>
              <a:t>achtergrond</a:t>
            </a:r>
            <a:r>
              <a:rPr lang="en-US" b="1" dirty="0" smtClean="0"/>
              <a:t> </a:t>
            </a:r>
            <a:r>
              <a:rPr lang="en-US" b="1" dirty="0" err="1" smtClean="0"/>
              <a:t>opfrissen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1"/>
            <a:ext cx="8229600" cy="2808312"/>
          </a:xfrm>
        </p:spPr>
        <p:txBody>
          <a:bodyPr/>
          <a:lstStyle/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403648" y="1988840"/>
            <a:ext cx="61926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katheteriseren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Anatomie</a:t>
            </a:r>
            <a:r>
              <a:rPr lang="en-US" dirty="0" smtClean="0"/>
              <a:t> en </a:t>
            </a:r>
            <a:r>
              <a:rPr lang="en-US" dirty="0" err="1" smtClean="0"/>
              <a:t>fysiologie</a:t>
            </a:r>
            <a:r>
              <a:rPr lang="en-US" dirty="0" smtClean="0"/>
              <a:t> </a:t>
            </a:r>
            <a:r>
              <a:rPr lang="en-US" dirty="0" err="1" smtClean="0"/>
              <a:t>blaas</a:t>
            </a:r>
            <a:r>
              <a:rPr lang="en-US" dirty="0" smtClean="0"/>
              <a:t>, </a:t>
            </a:r>
            <a:r>
              <a:rPr lang="en-US" dirty="0" err="1" smtClean="0"/>
              <a:t>urinewegen</a:t>
            </a:r>
            <a:r>
              <a:rPr lang="en-US" dirty="0" smtClean="0"/>
              <a:t> en </a:t>
            </a:r>
            <a:r>
              <a:rPr lang="en-US" dirty="0" err="1" smtClean="0"/>
              <a:t>nieren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Oorzaken</a:t>
            </a:r>
            <a:r>
              <a:rPr lang="en-US" dirty="0" smtClean="0"/>
              <a:t>, </a:t>
            </a:r>
            <a:r>
              <a:rPr lang="en-US" dirty="0" err="1" smtClean="0"/>
              <a:t>indicaties</a:t>
            </a:r>
            <a:r>
              <a:rPr lang="en-US" dirty="0" smtClean="0"/>
              <a:t>, contra </a:t>
            </a:r>
            <a:r>
              <a:rPr lang="en-US" dirty="0" err="1" smtClean="0"/>
              <a:t>indicaties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Eenmalig</a:t>
            </a:r>
            <a:r>
              <a:rPr lang="en-US" dirty="0" smtClean="0"/>
              <a:t>, </a:t>
            </a:r>
            <a:r>
              <a:rPr lang="en-US" dirty="0" err="1" smtClean="0"/>
              <a:t>verblijfs</a:t>
            </a:r>
            <a:r>
              <a:rPr lang="en-US" dirty="0" smtClean="0"/>
              <a:t> en </a:t>
            </a:r>
            <a:r>
              <a:rPr lang="en-US" dirty="0" err="1" smtClean="0"/>
              <a:t>continusysteem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Blaasspoelen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intermitterende </a:t>
            </a:r>
            <a:r>
              <a:rPr lang="nl-NL" dirty="0"/>
              <a:t>katheteriseren 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Complicaties</a:t>
            </a:r>
            <a:r>
              <a:rPr lang="en-US" dirty="0" smtClean="0"/>
              <a:t> en </a:t>
            </a:r>
            <a:r>
              <a:rPr lang="en-US" dirty="0" err="1" smtClean="0"/>
              <a:t>mogelijke</a:t>
            </a:r>
            <a:r>
              <a:rPr lang="en-US" dirty="0" smtClean="0"/>
              <a:t> </a:t>
            </a:r>
            <a:r>
              <a:rPr lang="en-US" dirty="0" err="1" smtClean="0"/>
              <a:t>acties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8366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Praktijktraining</a:t>
            </a:r>
            <a:r>
              <a:rPr lang="en-US" b="1" dirty="0" smtClean="0"/>
              <a:t> en </a:t>
            </a:r>
            <a:r>
              <a:rPr lang="en-US" b="1" dirty="0" smtClean="0"/>
              <a:t>–</a:t>
            </a:r>
            <a:r>
              <a:rPr lang="en-US" b="1" dirty="0" err="1" smtClean="0"/>
              <a:t>toetsing</a:t>
            </a:r>
            <a:r>
              <a:rPr lang="en-US" b="1" dirty="0" smtClean="0"/>
              <a:t> </a:t>
            </a:r>
            <a:r>
              <a:rPr lang="nl-NL" b="1" dirty="0" smtClean="0"/>
              <a:t>aan </a:t>
            </a:r>
            <a:r>
              <a:rPr lang="nl-NL" b="1" dirty="0"/>
              <a:t>de hand van </a:t>
            </a:r>
            <a:r>
              <a:rPr lang="nl-NL" b="1" dirty="0" err="1"/>
              <a:t>Vilans</a:t>
            </a:r>
            <a:r>
              <a:rPr lang="nl-NL" b="1" dirty="0"/>
              <a:t>®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259632" y="1628800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inbrengen van een blaaskatheter bij de vrouw;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uitvoeren van eenmalig blaaskatheterisatie bij de vrouw;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uitvoeren van een blaasspoeling  van een verblijfskatheter bij de vrouw;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verzorgen van een verblijfskatheter bij de </a:t>
            </a:r>
            <a:r>
              <a:rPr lang="nl-NL"/>
              <a:t>vrouw</a:t>
            </a:r>
            <a:r>
              <a:rPr lang="nl-NL" smtClean="0"/>
              <a:t>;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Communicatie </a:t>
            </a:r>
            <a:r>
              <a:rPr lang="nl-NL" dirty="0"/>
              <a:t>met de zorgvragen over de handeling, bijwerkingen, (contra) indicaties en verloop (</a:t>
            </a:r>
            <a:r>
              <a:rPr lang="nl-NL" dirty="0" err="1"/>
              <a:t>CanMeds</a:t>
            </a:r>
            <a:r>
              <a:rPr lang="nl-NL" dirty="0"/>
              <a:t> communicatie);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9418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protocollen</a:t>
            </a:r>
            <a:r>
              <a:rPr lang="en-US" dirty="0" smtClean="0"/>
              <a:t> </a:t>
            </a:r>
            <a:r>
              <a:rPr lang="en-US" dirty="0" err="1" smtClean="0"/>
              <a:t>benoemen</a:t>
            </a:r>
            <a:endParaRPr lang="nl-NL" dirty="0" smtClean="0"/>
          </a:p>
          <a:p>
            <a:r>
              <a:rPr lang="nl-NL" dirty="0" smtClean="0"/>
              <a:t>Beleid voorbehouden en risicovolle handelingen </a:t>
            </a:r>
          </a:p>
          <a:p>
            <a:r>
              <a:rPr lang="nl-NL" dirty="0" err="1" smtClean="0"/>
              <a:t>Tangenborgh</a:t>
            </a:r>
            <a:r>
              <a:rPr lang="nl-NL" dirty="0" smtClean="0"/>
              <a:t> instructie ECD/ONS</a:t>
            </a:r>
          </a:p>
          <a:p>
            <a:r>
              <a:rPr lang="nl-NL" dirty="0" smtClean="0"/>
              <a:t>Persoonlijk paspoort 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707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24" y="1067887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Bedankt</a:t>
            </a:r>
            <a:r>
              <a:rPr lang="en-US" b="1" dirty="0" smtClean="0"/>
              <a:t>!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7509520" cy="64807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nl-NL" sz="14400" b="1" dirty="0" smtClean="0"/>
          </a:p>
          <a:p>
            <a:pPr marL="0" indent="0" algn="ctr">
              <a:buNone/>
            </a:pPr>
            <a:endParaRPr lang="nl-NL" sz="14400" b="1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807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73" y="3087799"/>
            <a:ext cx="53276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52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188</Words>
  <Application>Microsoft Office PowerPoint</Application>
  <PresentationFormat>Diavoorstelling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 </vt:lpstr>
      <vt:lpstr>Programma </vt:lpstr>
      <vt:lpstr>Algemene informatie  </vt:lpstr>
      <vt:lpstr>Theorie en achtergrond opfrissen  </vt:lpstr>
      <vt:lpstr>Praktijktraining en –toetsing aan de hand van Vilans®</vt:lpstr>
      <vt:lpstr>Afronding </vt:lpstr>
      <vt:lpstr>Bedankt!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Susanne van der Weerd [Open Communicatiebureau]</dc:creator>
  <cp:lastModifiedBy>Zorggroep Tangenborgh</cp:lastModifiedBy>
  <cp:revision>97</cp:revision>
  <cp:lastPrinted>2018-04-23T12:24:25Z</cp:lastPrinted>
  <dcterms:created xsi:type="dcterms:W3CDTF">2015-10-28T15:03:40Z</dcterms:created>
  <dcterms:modified xsi:type="dcterms:W3CDTF">2020-01-24T10:17:57Z</dcterms:modified>
</cp:coreProperties>
</file>