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25DD-8995-49FC-B5CF-E89CEE8C1EDC}" type="datetimeFigureOut">
              <a:rPr lang="nl-NL" smtClean="0"/>
              <a:t>28-6-2019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D86C-5C8F-4648-AC27-FFA25981BC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7698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25DD-8995-49FC-B5CF-E89CEE8C1EDC}" type="datetimeFigureOut">
              <a:rPr lang="nl-NL" smtClean="0"/>
              <a:t>28-6-2019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D86C-5C8F-4648-AC27-FFA25981BC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510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25DD-8995-49FC-B5CF-E89CEE8C1EDC}" type="datetimeFigureOut">
              <a:rPr lang="nl-NL" smtClean="0"/>
              <a:t>28-6-2019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D86C-5C8F-4648-AC27-FFA25981BC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610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25DD-8995-49FC-B5CF-E89CEE8C1EDC}" type="datetimeFigureOut">
              <a:rPr lang="nl-NL" smtClean="0"/>
              <a:t>28-6-2019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D86C-5C8F-4648-AC27-FFA25981BC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362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25DD-8995-49FC-B5CF-E89CEE8C1EDC}" type="datetimeFigureOut">
              <a:rPr lang="nl-NL" smtClean="0"/>
              <a:t>28-6-2019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D86C-5C8F-4648-AC27-FFA25981BC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064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25DD-8995-49FC-B5CF-E89CEE8C1EDC}" type="datetimeFigureOut">
              <a:rPr lang="nl-NL" smtClean="0"/>
              <a:t>28-6-2019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D86C-5C8F-4648-AC27-FFA25981BC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173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25DD-8995-49FC-B5CF-E89CEE8C1EDC}" type="datetimeFigureOut">
              <a:rPr lang="nl-NL" smtClean="0"/>
              <a:t>28-6-2019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D86C-5C8F-4648-AC27-FFA25981BC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424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25DD-8995-49FC-B5CF-E89CEE8C1EDC}" type="datetimeFigureOut">
              <a:rPr lang="nl-NL" smtClean="0"/>
              <a:t>28-6-2019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D86C-5C8F-4648-AC27-FFA25981BC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9607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25DD-8995-49FC-B5CF-E89CEE8C1EDC}" type="datetimeFigureOut">
              <a:rPr lang="nl-NL" smtClean="0"/>
              <a:t>28-6-2019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D86C-5C8F-4648-AC27-FFA25981BC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813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25DD-8995-49FC-B5CF-E89CEE8C1EDC}" type="datetimeFigureOut">
              <a:rPr lang="nl-NL" smtClean="0"/>
              <a:t>28-6-2019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D86C-5C8F-4648-AC27-FFA25981BC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995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25DD-8995-49FC-B5CF-E89CEE8C1EDC}" type="datetimeFigureOut">
              <a:rPr lang="nl-NL" smtClean="0"/>
              <a:t>28-6-2019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D86C-5C8F-4648-AC27-FFA25981BC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323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625DD-8995-49FC-B5CF-E89CEE8C1EDC}" type="datetimeFigureOut">
              <a:rPr lang="nl-NL" smtClean="0"/>
              <a:t>28-6-2019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7D86C-5C8F-4648-AC27-FFA25981BC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465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832117F-038C-466F-86D7-7EA35D8AE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1457325"/>
            <a:ext cx="10020300" cy="3509963"/>
          </a:xfrm>
        </p:spPr>
        <p:txBody>
          <a:bodyPr>
            <a:normAutofit/>
          </a:bodyPr>
          <a:lstStyle/>
          <a:p>
            <a:pPr algn="l"/>
            <a:r>
              <a:rPr lang="nl-NL" sz="2000" dirty="0">
                <a:latin typeface="Bookman Old Style" panose="02050604050505020204" pitchFamily="18" charset="0"/>
              </a:rPr>
              <a:t/>
            </a:r>
            <a:br>
              <a:rPr lang="nl-NL" sz="2000" dirty="0">
                <a:latin typeface="Bookman Old Style" panose="02050604050505020204" pitchFamily="18" charset="0"/>
              </a:rPr>
            </a:br>
            <a:r>
              <a:rPr lang="nl-NL" sz="2000" dirty="0">
                <a:latin typeface="Bookman Old Style" panose="02050604050505020204" pitchFamily="18" charset="0"/>
              </a:rPr>
              <a:t/>
            </a:r>
            <a:br>
              <a:rPr lang="nl-NL" sz="2000" dirty="0">
                <a:latin typeface="Bookman Old Style" panose="02050604050505020204" pitchFamily="18" charset="0"/>
              </a:rPr>
            </a:b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xmlns="" id="{40DB85A4-B550-44E8-BA58-C7C647B820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393" y="0"/>
            <a:ext cx="11836766" cy="7362825"/>
          </a:xfrm>
          <a:prstGeom prst="rect">
            <a:avLst/>
          </a:prstGeom>
          <a:effectLst>
            <a:glow>
              <a:schemeClr val="accent1">
                <a:lumMod val="60000"/>
                <a:lumOff val="40000"/>
                <a:alpha val="27000"/>
              </a:schemeClr>
            </a:glow>
            <a:softEdge rad="1016000"/>
          </a:effec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xmlns="" id="{FC3498AC-5C55-43F7-A57F-0DAC00E8DDDD}"/>
              </a:ext>
            </a:extLst>
          </p:cNvPr>
          <p:cNvSpPr/>
          <p:nvPr/>
        </p:nvSpPr>
        <p:spPr>
          <a:xfrm>
            <a:off x="-73393" y="84155"/>
            <a:ext cx="12579178" cy="7123425"/>
          </a:xfrm>
          <a:prstGeom prst="rect">
            <a:avLst/>
          </a:prstGeom>
          <a:solidFill>
            <a:schemeClr val="tx2">
              <a:lumMod val="20000"/>
              <a:lumOff val="80000"/>
              <a:alpha val="51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nl-NL" sz="24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Avondsymposium (borst)voeding &amp; binding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Maandag </a:t>
            </a:r>
            <a:r>
              <a:rPr lang="nl-NL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oktober 2019	Aanvang 18.00 uur tot </a:t>
            </a:r>
            <a:r>
              <a:rPr lang="nl-NL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22.00 </a:t>
            </a:r>
            <a:r>
              <a:rPr lang="nl-NL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uur		Zaal open vanaf 17.30 uur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Máxima Medisch Centrum- Veldhoven in het Auditorium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Georganiseerd door: Regionale </a:t>
            </a:r>
            <a:r>
              <a:rPr lang="nl-NL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Borstvoedingswerkgroep Eindhoven </a:t>
            </a:r>
            <a:r>
              <a:rPr lang="nl-NL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e.o.</a:t>
            </a:r>
            <a:endParaRPr lang="nl-NL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18.00 uur		Inleiding	</a:t>
            </a:r>
            <a:r>
              <a:rPr lang="nl-NL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			</a:t>
            </a:r>
            <a:r>
              <a:rPr lang="nl-NL" sz="16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Drs</a:t>
            </a:r>
            <a:r>
              <a:rPr lang="nl-NL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Mia </a:t>
            </a:r>
            <a:r>
              <a:rPr lang="nl-NL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de Nieuwenhuizen, lactatiekundige </a:t>
            </a:r>
            <a:r>
              <a:rPr lang="nl-NL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IBCLC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NL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18.00-19.00 </a:t>
            </a:r>
            <a:r>
              <a:rPr lang="nl-NL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nl-NL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Baarmoederstress</a:t>
            </a:r>
            <a:r>
              <a:rPr lang="nl-NL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lang="nl-NL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Christine van Dalen</a:t>
            </a:r>
            <a:r>
              <a:rPr lang="nl-NL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NL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19.00-20.00 </a:t>
            </a:r>
            <a:r>
              <a:rPr lang="nl-NL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Prematuriteit en de fysiologie van de Hechting		</a:t>
            </a:r>
            <a:r>
              <a:rPr lang="nl-NL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PhD Deedee </a:t>
            </a:r>
            <a:r>
              <a:rPr lang="nl-NL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Kommers, arts-onderzoeker NICU Veldhoven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20.15-21.15 </a:t>
            </a:r>
            <a:r>
              <a:rPr lang="nl-NL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nl-NL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eerste 1000 dagen</a:t>
            </a:r>
            <a:r>
              <a:rPr lang="nl-NL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lang="nl-NL" sz="16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Drs</a:t>
            </a:r>
            <a:r>
              <a:rPr lang="nl-NL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Annette </a:t>
            </a:r>
            <a:r>
              <a:rPr lang="nl-NL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Der </a:t>
            </a:r>
            <a:r>
              <a:rPr lang="nl-NL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Knaap, chemicus</a:t>
            </a:r>
            <a:r>
              <a:rPr lang="nl-NL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NL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21.15-22.15 </a:t>
            </a:r>
            <a:r>
              <a:rPr lang="nl-NL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nl-NL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Video Interactie Begeleiding: de kracht van beelden</a:t>
            </a:r>
            <a:r>
              <a:rPr lang="nl-NL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Pascale </a:t>
            </a:r>
            <a:r>
              <a:rPr lang="nl-NL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Huijbregts, instellingssupervisor VIB, SPH									</a:t>
            </a:r>
            <a:r>
              <a:rPr lang="nl-NL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nl-NL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NL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22.15 uur		Afsluiting</a:t>
            </a:r>
            <a:r>
              <a:rPr lang="nl-NL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nl-NL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</a:t>
            </a:r>
            <a:r>
              <a:rPr lang="nl-NL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nl-NL" sz="16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Drs</a:t>
            </a:r>
            <a:r>
              <a:rPr lang="nl-NL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Mia van de Nieuwenhuizen, lactatiekundige IBCLC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Aanmelden: via mail met vermelding van je eventuele BIG registratie </a:t>
            </a:r>
            <a:r>
              <a:rPr lang="nl-NL" sz="16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nr</a:t>
            </a:r>
            <a:r>
              <a:rPr lang="nl-NL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NVL </a:t>
            </a:r>
            <a:r>
              <a:rPr lang="nl-NL" sz="16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nr</a:t>
            </a:r>
            <a:r>
              <a:rPr lang="nl-NL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via </a:t>
            </a:r>
            <a:r>
              <a:rPr lang="nl-NL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betaling: € </a:t>
            </a:r>
            <a:r>
              <a:rPr lang="nl-NL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29,95 </a:t>
            </a:r>
            <a:r>
              <a:rPr lang="nl-NL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 </a:t>
            </a:r>
            <a:r>
              <a:rPr lang="nl-NL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bankrekening </a:t>
            </a:r>
            <a:r>
              <a:rPr lang="nl-NL" sz="1600" b="1" dirty="0"/>
              <a:t>NL10 KNAB 0258 8988 36 t.n.v. Ruth Adriaansens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600" b="1" dirty="0"/>
              <a:t>Accreditatie </a:t>
            </a:r>
            <a:r>
              <a:rPr lang="nl-NL" sz="1600" b="1" dirty="0" smtClean="0"/>
              <a:t>aangevraagd: KCKZ, KNOV, NVL, V&amp;VN</a:t>
            </a:r>
            <a:endParaRPr lang="nl-NL" sz="1600" b="1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75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9</Words>
  <Application>Microsoft Office PowerPoint</Application>
  <PresentationFormat>Breedbeeld</PresentationFormat>
  <Paragraphs>14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Calibri</vt:lpstr>
      <vt:lpstr>Calibri Light</vt:lpstr>
      <vt:lpstr>Times New Roman</vt:lpstr>
      <vt:lpstr>Office Theme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Gebruiker</dc:creator>
  <cp:lastModifiedBy>Eilers - van der Hamsvoord, Merel</cp:lastModifiedBy>
  <cp:revision>28</cp:revision>
  <cp:lastPrinted>2019-05-20T14:01:06Z</cp:lastPrinted>
  <dcterms:created xsi:type="dcterms:W3CDTF">2019-05-06T19:11:53Z</dcterms:created>
  <dcterms:modified xsi:type="dcterms:W3CDTF">2019-06-28T10:57:32Z</dcterms:modified>
</cp:coreProperties>
</file>