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0" d="100"/>
          <a:sy n="90" d="100"/>
        </p:scale>
        <p:origin x="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asis slide 1 kolom">
    <p:spTree>
      <p:nvGrpSpPr>
        <p:cNvPr id="1" name=""/>
        <p:cNvGrpSpPr/>
        <p:nvPr/>
      </p:nvGrpSpPr>
      <p:grpSpPr>
        <a:xfrm>
          <a:off x="0" y="0"/>
          <a:ext cx="0" cy="0"/>
          <a:chOff x="0" y="0"/>
          <a:chExt cx="0" cy="0"/>
        </a:xfrm>
      </p:grpSpPr>
      <p:pic>
        <p:nvPicPr>
          <p:cNvPr id="8" name="Picture 7" descr="16336 Livit Powerpoint Openingsslide ppt formaat.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6522993" y="3550135"/>
            <a:ext cx="4519323" cy="460391"/>
          </a:xfrm>
        </p:spPr>
        <p:txBody>
          <a:bodyPr anchor="t">
            <a:noAutofit/>
          </a:bodyPr>
          <a:lstStyle>
            <a:lvl1pPr>
              <a:defRPr sz="1800" baseline="0">
                <a:solidFill>
                  <a:schemeClr val="bg1"/>
                </a:solidFill>
              </a:defRPr>
            </a:lvl1pPr>
          </a:lstStyle>
          <a:p>
            <a:r>
              <a:rPr lang="en-US" dirty="0" smtClean="0"/>
              <a:t>SUBTITEL VAN DE PRESENTATIE</a:t>
            </a:r>
            <a:endParaRPr lang="en-US" dirty="0"/>
          </a:p>
        </p:txBody>
      </p:sp>
      <p:sp>
        <p:nvSpPr>
          <p:cNvPr id="10" name="Text Placeholder 10"/>
          <p:cNvSpPr>
            <a:spLocks noGrp="1"/>
          </p:cNvSpPr>
          <p:nvPr>
            <p:ph type="body" sz="quarter" idx="14" hasCustomPrompt="1"/>
          </p:nvPr>
        </p:nvSpPr>
        <p:spPr>
          <a:xfrm>
            <a:off x="6522992" y="3970424"/>
            <a:ext cx="4505955" cy="1577472"/>
          </a:xfrm>
        </p:spPr>
        <p:txBody>
          <a:bodyPr>
            <a:noAutofit/>
          </a:bodyPr>
          <a:lstStyle>
            <a:lvl1pPr marL="0" indent="0">
              <a:lnSpc>
                <a:spcPct val="100000"/>
              </a:lnSpc>
              <a:spcBef>
                <a:spcPts val="0"/>
              </a:spcBef>
              <a:buNone/>
              <a:defRPr sz="3200" b="1" i="0" baseline="0">
                <a:solidFill>
                  <a:schemeClr val="bg1"/>
                </a:solidFill>
                <a:latin typeface="Arial"/>
                <a:cs typeface="Arial"/>
              </a:defRPr>
            </a:lvl1pPr>
          </a:lstStyle>
          <a:p>
            <a:pPr lvl="0"/>
            <a:r>
              <a:rPr lang="en-US" dirty="0" smtClean="0"/>
              <a:t>TITEL VAN DE POWERPOINT</a:t>
            </a:r>
            <a:endParaRPr lang="en-US" dirty="0"/>
          </a:p>
          <a:p>
            <a:pPr lvl="0"/>
            <a:r>
              <a:rPr lang="en-US" dirty="0" smtClean="0"/>
              <a:t>PRESENTATIE</a:t>
            </a:r>
          </a:p>
        </p:txBody>
      </p:sp>
    </p:spTree>
    <p:extLst>
      <p:ext uri="{BB962C8B-B14F-4D97-AF65-F5344CB8AC3E}">
        <p14:creationId xmlns:p14="http://schemas.microsoft.com/office/powerpoint/2010/main" val="26252381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afbeelingen">
    <p:spTree>
      <p:nvGrpSpPr>
        <p:cNvPr id="1" name=""/>
        <p:cNvGrpSpPr/>
        <p:nvPr/>
      </p:nvGrpSpPr>
      <p:grpSpPr>
        <a:xfrm>
          <a:off x="0" y="0"/>
          <a:ext cx="0" cy="0"/>
          <a:chOff x="0" y="0"/>
          <a:chExt cx="0" cy="0"/>
        </a:xfrm>
      </p:grpSpPr>
      <p:sp>
        <p:nvSpPr>
          <p:cNvPr id="14" name="Text Placeholder 10"/>
          <p:cNvSpPr>
            <a:spLocks noGrp="1"/>
          </p:cNvSpPr>
          <p:nvPr>
            <p:ph type="body" sz="quarter" idx="14" hasCustomPrompt="1"/>
          </p:nvPr>
        </p:nvSpPr>
        <p:spPr>
          <a:xfrm>
            <a:off x="622300" y="1410491"/>
            <a:ext cx="10960100" cy="763209"/>
          </a:xfrm>
        </p:spPr>
        <p:txBody>
          <a:bodyPr>
            <a:noAutofit/>
          </a:bodyPr>
          <a:lstStyle>
            <a:lvl1pPr marL="0" indent="0">
              <a:lnSpc>
                <a:spcPct val="150000"/>
              </a:lnSpc>
              <a:buNone/>
              <a:defRPr sz="2200" baseline="0"/>
            </a:lvl1pPr>
          </a:lstStyle>
          <a:p>
            <a:pPr lvl="0"/>
            <a:r>
              <a:rPr lang="en-US" smtClean="0"/>
              <a:t>Subheading</a:t>
            </a:r>
            <a:endParaRPr lang="en-US"/>
          </a:p>
        </p:txBody>
      </p:sp>
      <p:sp>
        <p:nvSpPr>
          <p:cNvPr id="19" name="Picture Placeholder 14"/>
          <p:cNvSpPr>
            <a:spLocks noGrp="1"/>
          </p:cNvSpPr>
          <p:nvPr>
            <p:ph type="pic" sz="quarter" idx="22" hasCustomPrompt="1"/>
          </p:nvPr>
        </p:nvSpPr>
        <p:spPr>
          <a:xfrm>
            <a:off x="622300" y="2346228"/>
            <a:ext cx="5286795" cy="2693988"/>
          </a:xfrm>
        </p:spPr>
        <p:txBody>
          <a:bodyPr/>
          <a:lstStyle>
            <a:lvl1pPr>
              <a:defRPr baseline="0"/>
            </a:lvl1pPr>
          </a:lstStyle>
          <a:p>
            <a:r>
              <a:rPr lang="en-US" smtClean="0"/>
              <a:t>afbeelding1</a:t>
            </a:r>
            <a:endParaRPr lang="en-US"/>
          </a:p>
        </p:txBody>
      </p:sp>
      <p:sp>
        <p:nvSpPr>
          <p:cNvPr id="20" name="Rectangle 19"/>
          <p:cNvSpPr/>
          <p:nvPr userDrawn="1"/>
        </p:nvSpPr>
        <p:spPr>
          <a:xfrm>
            <a:off x="622299" y="5040215"/>
            <a:ext cx="5286795" cy="12921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2" name="Picture Placeholder 14"/>
          <p:cNvSpPr>
            <a:spLocks noGrp="1"/>
          </p:cNvSpPr>
          <p:nvPr>
            <p:ph type="pic" sz="quarter" idx="24" hasCustomPrompt="1"/>
          </p:nvPr>
        </p:nvSpPr>
        <p:spPr>
          <a:xfrm>
            <a:off x="6295612" y="2346228"/>
            <a:ext cx="5286787" cy="2693988"/>
          </a:xfrm>
        </p:spPr>
        <p:txBody>
          <a:bodyPr/>
          <a:lstStyle>
            <a:lvl1pPr>
              <a:defRPr baseline="0"/>
            </a:lvl1pPr>
          </a:lstStyle>
          <a:p>
            <a:r>
              <a:rPr lang="en-US" smtClean="0"/>
              <a:t>afbeelding2</a:t>
            </a:r>
            <a:endParaRPr lang="en-US"/>
          </a:p>
        </p:txBody>
      </p:sp>
      <p:sp>
        <p:nvSpPr>
          <p:cNvPr id="23" name="Rectangle 22"/>
          <p:cNvSpPr/>
          <p:nvPr userDrawn="1"/>
        </p:nvSpPr>
        <p:spPr>
          <a:xfrm>
            <a:off x="6295612" y="5040216"/>
            <a:ext cx="5286788" cy="12921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4" name="Text Placeholder 12"/>
          <p:cNvSpPr>
            <a:spLocks noGrp="1"/>
          </p:cNvSpPr>
          <p:nvPr>
            <p:ph type="body" sz="quarter" idx="25" hasCustomPrompt="1"/>
          </p:nvPr>
        </p:nvSpPr>
        <p:spPr>
          <a:xfrm>
            <a:off x="6504039" y="5229960"/>
            <a:ext cx="4915338" cy="92986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6" name="Text Placeholder 12"/>
          <p:cNvSpPr>
            <a:spLocks noGrp="1"/>
          </p:cNvSpPr>
          <p:nvPr>
            <p:ph type="body" sz="quarter" idx="26" hasCustomPrompt="1"/>
          </p:nvPr>
        </p:nvSpPr>
        <p:spPr>
          <a:xfrm>
            <a:off x="808027" y="5229960"/>
            <a:ext cx="4915338" cy="92986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8"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Tree>
    <p:extLst>
      <p:ext uri="{BB962C8B-B14F-4D97-AF65-F5344CB8AC3E}">
        <p14:creationId xmlns:p14="http://schemas.microsoft.com/office/powerpoint/2010/main" val="40872399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afbeeldingen">
    <p:spTree>
      <p:nvGrpSpPr>
        <p:cNvPr id="1" name=""/>
        <p:cNvGrpSpPr/>
        <p:nvPr/>
      </p:nvGrpSpPr>
      <p:grpSpPr>
        <a:xfrm>
          <a:off x="0" y="0"/>
          <a:ext cx="0" cy="0"/>
          <a:chOff x="0" y="0"/>
          <a:chExt cx="0" cy="0"/>
        </a:xfrm>
      </p:grpSpPr>
      <p:sp>
        <p:nvSpPr>
          <p:cNvPr id="13" name="Picture Placeholder 14"/>
          <p:cNvSpPr>
            <a:spLocks noGrp="1"/>
          </p:cNvSpPr>
          <p:nvPr>
            <p:ph type="pic" sz="quarter" idx="18" hasCustomPrompt="1"/>
          </p:nvPr>
        </p:nvSpPr>
        <p:spPr>
          <a:xfrm>
            <a:off x="8057072" y="2360968"/>
            <a:ext cx="3525328" cy="2693988"/>
          </a:xfrm>
        </p:spPr>
        <p:txBody>
          <a:bodyPr/>
          <a:lstStyle>
            <a:lvl1pPr>
              <a:defRPr baseline="0"/>
            </a:lvl1pPr>
          </a:lstStyle>
          <a:p>
            <a:r>
              <a:rPr lang="en-US" smtClean="0"/>
              <a:t>afbeelding3</a:t>
            </a:r>
            <a:endParaRPr lang="en-US"/>
          </a:p>
        </p:txBody>
      </p:sp>
      <p:sp>
        <p:nvSpPr>
          <p:cNvPr id="17" name="Rectangle 16"/>
          <p:cNvSpPr/>
          <p:nvPr userDrawn="1"/>
        </p:nvSpPr>
        <p:spPr>
          <a:xfrm>
            <a:off x="8057072" y="5054956"/>
            <a:ext cx="3525328" cy="12921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1" name="Text Placeholder 12"/>
          <p:cNvSpPr>
            <a:spLocks noGrp="1"/>
          </p:cNvSpPr>
          <p:nvPr>
            <p:ph type="body" sz="quarter" idx="21" hasCustomPrompt="1"/>
          </p:nvPr>
        </p:nvSpPr>
        <p:spPr>
          <a:xfrm>
            <a:off x="8272732" y="5244700"/>
            <a:ext cx="3146644" cy="92986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3" name="Picture Placeholder 14"/>
          <p:cNvSpPr>
            <a:spLocks noGrp="1"/>
          </p:cNvSpPr>
          <p:nvPr>
            <p:ph type="pic" sz="quarter" idx="22" hasCustomPrompt="1"/>
          </p:nvPr>
        </p:nvSpPr>
        <p:spPr>
          <a:xfrm>
            <a:off x="622300" y="2360968"/>
            <a:ext cx="3525328" cy="2693988"/>
          </a:xfrm>
        </p:spPr>
        <p:txBody>
          <a:bodyPr/>
          <a:lstStyle>
            <a:lvl1pPr>
              <a:defRPr baseline="0"/>
            </a:lvl1pPr>
          </a:lstStyle>
          <a:p>
            <a:r>
              <a:rPr lang="en-US" smtClean="0"/>
              <a:t>afbeelding1</a:t>
            </a:r>
            <a:endParaRPr lang="en-US"/>
          </a:p>
        </p:txBody>
      </p:sp>
      <p:sp>
        <p:nvSpPr>
          <p:cNvPr id="24" name="Rectangle 23"/>
          <p:cNvSpPr/>
          <p:nvPr userDrawn="1"/>
        </p:nvSpPr>
        <p:spPr>
          <a:xfrm>
            <a:off x="622300" y="5054955"/>
            <a:ext cx="3525328" cy="12921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5" name="Text Placeholder 12"/>
          <p:cNvSpPr>
            <a:spLocks noGrp="1"/>
          </p:cNvSpPr>
          <p:nvPr>
            <p:ph type="body" sz="quarter" idx="23" hasCustomPrompt="1"/>
          </p:nvPr>
        </p:nvSpPr>
        <p:spPr>
          <a:xfrm>
            <a:off x="837960" y="5244700"/>
            <a:ext cx="3146644" cy="92986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6" name="Picture Placeholder 14"/>
          <p:cNvSpPr>
            <a:spLocks noGrp="1"/>
          </p:cNvSpPr>
          <p:nvPr>
            <p:ph type="pic" sz="quarter" idx="24" hasCustomPrompt="1"/>
          </p:nvPr>
        </p:nvSpPr>
        <p:spPr>
          <a:xfrm>
            <a:off x="4339686" y="2360968"/>
            <a:ext cx="3525328" cy="2693988"/>
          </a:xfrm>
        </p:spPr>
        <p:txBody>
          <a:bodyPr/>
          <a:lstStyle>
            <a:lvl1pPr>
              <a:defRPr baseline="0"/>
            </a:lvl1pPr>
          </a:lstStyle>
          <a:p>
            <a:r>
              <a:rPr lang="en-US" smtClean="0"/>
              <a:t>afbeelding2</a:t>
            </a:r>
            <a:endParaRPr lang="en-US"/>
          </a:p>
        </p:txBody>
      </p:sp>
      <p:sp>
        <p:nvSpPr>
          <p:cNvPr id="27" name="Rectangle 26"/>
          <p:cNvSpPr/>
          <p:nvPr userDrawn="1"/>
        </p:nvSpPr>
        <p:spPr>
          <a:xfrm>
            <a:off x="4339686" y="5054956"/>
            <a:ext cx="3525328" cy="12921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8" name="Text Placeholder 12"/>
          <p:cNvSpPr>
            <a:spLocks noGrp="1"/>
          </p:cNvSpPr>
          <p:nvPr>
            <p:ph type="body" sz="quarter" idx="25" hasCustomPrompt="1"/>
          </p:nvPr>
        </p:nvSpPr>
        <p:spPr>
          <a:xfrm>
            <a:off x="4555346" y="5244700"/>
            <a:ext cx="3146644" cy="92986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9" name="Text Placeholder 10"/>
          <p:cNvSpPr>
            <a:spLocks noGrp="1"/>
          </p:cNvSpPr>
          <p:nvPr>
            <p:ph type="body" sz="quarter" idx="26" hasCustomPrompt="1"/>
          </p:nvPr>
        </p:nvSpPr>
        <p:spPr>
          <a:xfrm>
            <a:off x="622300" y="1410491"/>
            <a:ext cx="10960100" cy="763209"/>
          </a:xfrm>
        </p:spPr>
        <p:txBody>
          <a:bodyPr>
            <a:noAutofit/>
          </a:bodyPr>
          <a:lstStyle>
            <a:lvl1pPr marL="0" indent="0">
              <a:lnSpc>
                <a:spcPct val="150000"/>
              </a:lnSpc>
              <a:buNone/>
              <a:defRPr sz="2200" baseline="0"/>
            </a:lvl1pPr>
          </a:lstStyle>
          <a:p>
            <a:pPr lvl="0"/>
            <a:r>
              <a:rPr lang="en-US" smtClean="0"/>
              <a:t>Subheading</a:t>
            </a:r>
            <a:endParaRPr lang="en-US"/>
          </a:p>
        </p:txBody>
      </p:sp>
      <p:sp>
        <p:nvSpPr>
          <p:cNvPr id="31"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Tree>
    <p:extLst>
      <p:ext uri="{BB962C8B-B14F-4D97-AF65-F5344CB8AC3E}">
        <p14:creationId xmlns:p14="http://schemas.microsoft.com/office/powerpoint/2010/main" val="37034491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afbeeldingen">
    <p:spTree>
      <p:nvGrpSpPr>
        <p:cNvPr id="1" name=""/>
        <p:cNvGrpSpPr/>
        <p:nvPr/>
      </p:nvGrpSpPr>
      <p:grpSpPr>
        <a:xfrm>
          <a:off x="0" y="0"/>
          <a:ext cx="0" cy="0"/>
          <a:chOff x="0" y="0"/>
          <a:chExt cx="0" cy="0"/>
        </a:xfrm>
      </p:grpSpPr>
      <p:sp>
        <p:nvSpPr>
          <p:cNvPr id="12" name="Picture Placeholder 14"/>
          <p:cNvSpPr>
            <a:spLocks noGrp="1"/>
          </p:cNvSpPr>
          <p:nvPr>
            <p:ph type="pic" sz="quarter" idx="16" hasCustomPrompt="1"/>
          </p:nvPr>
        </p:nvSpPr>
        <p:spPr>
          <a:xfrm>
            <a:off x="622300" y="2375724"/>
            <a:ext cx="2578100" cy="2693988"/>
          </a:xfrm>
        </p:spPr>
        <p:txBody>
          <a:bodyPr/>
          <a:lstStyle>
            <a:lvl1pPr>
              <a:defRPr baseline="0"/>
            </a:lvl1pPr>
          </a:lstStyle>
          <a:p>
            <a:r>
              <a:rPr lang="en-US" smtClean="0"/>
              <a:t>afbeelding1</a:t>
            </a:r>
            <a:endParaRPr lang="en-US"/>
          </a:p>
        </p:txBody>
      </p:sp>
      <p:sp>
        <p:nvSpPr>
          <p:cNvPr id="16" name="Picture Placeholder 14"/>
          <p:cNvSpPr>
            <a:spLocks noGrp="1"/>
          </p:cNvSpPr>
          <p:nvPr>
            <p:ph type="pic" sz="quarter" idx="17" hasCustomPrompt="1"/>
          </p:nvPr>
        </p:nvSpPr>
        <p:spPr>
          <a:xfrm>
            <a:off x="3409950" y="2375724"/>
            <a:ext cx="2578100" cy="2693988"/>
          </a:xfrm>
        </p:spPr>
        <p:txBody>
          <a:bodyPr/>
          <a:lstStyle>
            <a:lvl1pPr>
              <a:defRPr baseline="0"/>
            </a:lvl1pPr>
          </a:lstStyle>
          <a:p>
            <a:r>
              <a:rPr lang="en-US" smtClean="0"/>
              <a:t>afbeelding2</a:t>
            </a:r>
            <a:endParaRPr lang="en-US"/>
          </a:p>
        </p:txBody>
      </p:sp>
      <p:sp>
        <p:nvSpPr>
          <p:cNvPr id="17" name="Picture Placeholder 14"/>
          <p:cNvSpPr>
            <a:spLocks noGrp="1"/>
          </p:cNvSpPr>
          <p:nvPr>
            <p:ph type="pic" sz="quarter" idx="18" hasCustomPrompt="1"/>
          </p:nvPr>
        </p:nvSpPr>
        <p:spPr>
          <a:xfrm>
            <a:off x="6248400" y="2375724"/>
            <a:ext cx="2578100" cy="2693988"/>
          </a:xfrm>
        </p:spPr>
        <p:txBody>
          <a:bodyPr/>
          <a:lstStyle>
            <a:lvl1pPr>
              <a:defRPr baseline="0"/>
            </a:lvl1pPr>
          </a:lstStyle>
          <a:p>
            <a:r>
              <a:rPr lang="en-US" smtClean="0"/>
              <a:t>afbeelding3</a:t>
            </a:r>
            <a:endParaRPr lang="en-US"/>
          </a:p>
        </p:txBody>
      </p:sp>
      <p:sp>
        <p:nvSpPr>
          <p:cNvPr id="18" name="Picture Placeholder 14"/>
          <p:cNvSpPr>
            <a:spLocks noGrp="1"/>
          </p:cNvSpPr>
          <p:nvPr>
            <p:ph type="pic" sz="quarter" idx="19" hasCustomPrompt="1"/>
          </p:nvPr>
        </p:nvSpPr>
        <p:spPr>
          <a:xfrm>
            <a:off x="9004300" y="2375724"/>
            <a:ext cx="2578100" cy="2693988"/>
          </a:xfrm>
        </p:spPr>
        <p:txBody>
          <a:bodyPr/>
          <a:lstStyle>
            <a:lvl1pPr>
              <a:defRPr baseline="0"/>
            </a:lvl1pPr>
          </a:lstStyle>
          <a:p>
            <a:r>
              <a:rPr lang="en-US" smtClean="0"/>
              <a:t>afbeelding4</a:t>
            </a:r>
            <a:endParaRPr lang="en-US"/>
          </a:p>
        </p:txBody>
      </p:sp>
      <p:sp>
        <p:nvSpPr>
          <p:cNvPr id="19" name="Rectangle 18"/>
          <p:cNvSpPr/>
          <p:nvPr userDrawn="1"/>
        </p:nvSpPr>
        <p:spPr>
          <a:xfrm>
            <a:off x="622300" y="5069712"/>
            <a:ext cx="2578100" cy="12403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0" name="Rectangle 19"/>
          <p:cNvSpPr/>
          <p:nvPr userDrawn="1"/>
        </p:nvSpPr>
        <p:spPr>
          <a:xfrm>
            <a:off x="3409950" y="5069712"/>
            <a:ext cx="2578100" cy="12403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1" name="Rectangle 20"/>
          <p:cNvSpPr/>
          <p:nvPr userDrawn="1"/>
        </p:nvSpPr>
        <p:spPr>
          <a:xfrm>
            <a:off x="6248400" y="5069712"/>
            <a:ext cx="2578100" cy="12403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22" name="Rectangle 21"/>
          <p:cNvSpPr/>
          <p:nvPr userDrawn="1"/>
        </p:nvSpPr>
        <p:spPr>
          <a:xfrm>
            <a:off x="9004300" y="5069712"/>
            <a:ext cx="2578100" cy="12403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srgbClr val="F2F2F2"/>
              </a:solidFill>
            </a:endParaRPr>
          </a:p>
        </p:txBody>
      </p:sp>
      <p:sp>
        <p:nvSpPr>
          <p:cNvPr id="11" name="Text Placeholder 12"/>
          <p:cNvSpPr>
            <a:spLocks noGrp="1"/>
          </p:cNvSpPr>
          <p:nvPr>
            <p:ph type="body" sz="quarter" idx="15" hasCustomPrompt="1"/>
          </p:nvPr>
        </p:nvSpPr>
        <p:spPr>
          <a:xfrm>
            <a:off x="784225" y="5314385"/>
            <a:ext cx="2252052" cy="80592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7" name="Text Placeholder 12"/>
          <p:cNvSpPr>
            <a:spLocks noGrp="1"/>
          </p:cNvSpPr>
          <p:nvPr>
            <p:ph type="body" sz="quarter" idx="20" hasCustomPrompt="1"/>
          </p:nvPr>
        </p:nvSpPr>
        <p:spPr>
          <a:xfrm>
            <a:off x="3572974" y="5314385"/>
            <a:ext cx="2252052" cy="80592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8" name="Text Placeholder 12"/>
          <p:cNvSpPr>
            <a:spLocks noGrp="1"/>
          </p:cNvSpPr>
          <p:nvPr>
            <p:ph type="body" sz="quarter" idx="21" hasCustomPrompt="1"/>
          </p:nvPr>
        </p:nvSpPr>
        <p:spPr>
          <a:xfrm>
            <a:off x="6411424" y="5316175"/>
            <a:ext cx="2252052" cy="80592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9" name="Text Placeholder 12"/>
          <p:cNvSpPr>
            <a:spLocks noGrp="1"/>
          </p:cNvSpPr>
          <p:nvPr>
            <p:ph type="body" sz="quarter" idx="22" hasCustomPrompt="1"/>
          </p:nvPr>
        </p:nvSpPr>
        <p:spPr>
          <a:xfrm>
            <a:off x="9167324" y="5314385"/>
            <a:ext cx="2252052" cy="805922"/>
          </a:xfrm>
        </p:spPr>
        <p:txBody>
          <a:bodyPr>
            <a:normAutofit/>
          </a:bodyPr>
          <a:lstStyle>
            <a:lvl1pPr marL="0" indent="0">
              <a:lnSpc>
                <a:spcPts val="2200"/>
              </a:lnSpc>
              <a:buNone/>
              <a:defRPr sz="1600">
                <a:solidFill>
                  <a:srgbClr val="65656A"/>
                </a:solidFill>
              </a:defRPr>
            </a:lvl1pPr>
          </a:lstStyle>
          <a:p>
            <a:pPr lvl="0"/>
            <a:r>
              <a:rPr lang="en-US" smtClean="0"/>
              <a:t>Tekst onder de afb.</a:t>
            </a:r>
            <a:endParaRPr lang="en-US"/>
          </a:p>
        </p:txBody>
      </p:sp>
      <p:sp>
        <p:nvSpPr>
          <p:cNvPr id="23" name="Text Placeholder 10"/>
          <p:cNvSpPr>
            <a:spLocks noGrp="1"/>
          </p:cNvSpPr>
          <p:nvPr>
            <p:ph type="body" sz="quarter" idx="23" hasCustomPrompt="1"/>
          </p:nvPr>
        </p:nvSpPr>
        <p:spPr>
          <a:xfrm>
            <a:off x="622300" y="1410491"/>
            <a:ext cx="10960100" cy="763209"/>
          </a:xfrm>
        </p:spPr>
        <p:txBody>
          <a:bodyPr>
            <a:noAutofit/>
          </a:bodyPr>
          <a:lstStyle>
            <a:lvl1pPr marL="0" indent="0">
              <a:lnSpc>
                <a:spcPct val="150000"/>
              </a:lnSpc>
              <a:buNone/>
              <a:defRPr sz="2200" baseline="0"/>
            </a:lvl1pPr>
          </a:lstStyle>
          <a:p>
            <a:pPr lvl="0"/>
            <a:r>
              <a:rPr lang="en-US" smtClean="0"/>
              <a:t>Subheading</a:t>
            </a:r>
            <a:endParaRPr lang="en-US"/>
          </a:p>
        </p:txBody>
      </p:sp>
      <p:sp>
        <p:nvSpPr>
          <p:cNvPr id="25"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Tree>
    <p:extLst>
      <p:ext uri="{BB962C8B-B14F-4D97-AF65-F5344CB8AC3E}">
        <p14:creationId xmlns:p14="http://schemas.microsoft.com/office/powerpoint/2010/main" val="16224852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s slide 1 kolom">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
        <p:nvSpPr>
          <p:cNvPr id="3" name="Content Placeholder 2"/>
          <p:cNvSpPr>
            <a:spLocks noGrp="1"/>
          </p:cNvSpPr>
          <p:nvPr>
            <p:ph idx="1" hasCustomPrompt="1"/>
          </p:nvPr>
        </p:nvSpPr>
        <p:spPr>
          <a:xfrm>
            <a:off x="622300" y="2540000"/>
            <a:ext cx="10960100" cy="3632200"/>
          </a:xfrm>
        </p:spPr>
        <p:txBody>
          <a:bodyPr>
            <a:normAutofit/>
          </a:bodyPr>
          <a:lstStyle>
            <a:lvl1pPr marL="0" indent="0">
              <a:lnSpc>
                <a:spcPct val="150000"/>
              </a:lnSpc>
              <a:buNone/>
              <a:defRPr sz="1600">
                <a:solidFill>
                  <a:srgbClr val="65656A"/>
                </a:solidFill>
              </a:defRPr>
            </a:lvl1pPr>
          </a:lstStyle>
          <a:p>
            <a:pPr lvl="0"/>
            <a:r>
              <a:rPr lang="en-US" smtClean="0"/>
              <a:t>Click to edit Master text styles </a:t>
            </a:r>
          </a:p>
        </p:txBody>
      </p:sp>
      <p:sp>
        <p:nvSpPr>
          <p:cNvPr id="10" name="Text Placeholder 10"/>
          <p:cNvSpPr>
            <a:spLocks noGrp="1"/>
          </p:cNvSpPr>
          <p:nvPr>
            <p:ph type="body" sz="quarter" idx="14" hasCustomPrompt="1"/>
          </p:nvPr>
        </p:nvSpPr>
        <p:spPr>
          <a:xfrm>
            <a:off x="622300" y="1558062"/>
            <a:ext cx="10960100" cy="727938"/>
          </a:xfrm>
        </p:spPr>
        <p:txBody>
          <a:bodyPr>
            <a:noAutofit/>
          </a:bodyPr>
          <a:lstStyle>
            <a:lvl1pPr marL="0" indent="0">
              <a:lnSpc>
                <a:spcPct val="150000"/>
              </a:lnSpc>
              <a:buNone/>
              <a:defRPr sz="2200" baseline="0"/>
            </a:lvl1pPr>
          </a:lstStyle>
          <a:p>
            <a:pPr lvl="0"/>
            <a:r>
              <a:rPr lang="en-US" smtClean="0"/>
              <a:t>Subheading</a:t>
            </a:r>
            <a:endParaRPr lang="en-US"/>
          </a:p>
        </p:txBody>
      </p:sp>
    </p:spTree>
    <p:extLst>
      <p:ext uri="{BB962C8B-B14F-4D97-AF65-F5344CB8AC3E}">
        <p14:creationId xmlns:p14="http://schemas.microsoft.com/office/powerpoint/2010/main" val="28590252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s 2 koloms">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622300" y="2540000"/>
            <a:ext cx="10960100" cy="3632200"/>
          </a:xfrm>
        </p:spPr>
        <p:txBody>
          <a:bodyPr numCol="2" spcCol="457200">
            <a:normAutofit/>
          </a:bodyPr>
          <a:lstStyle>
            <a:lvl1pPr marL="0" indent="0">
              <a:lnSpc>
                <a:spcPct val="150000"/>
              </a:lnSpc>
              <a:buNone/>
              <a:defRPr sz="1600">
                <a:solidFill>
                  <a:srgbClr val="65656A"/>
                </a:solidFill>
              </a:defRPr>
            </a:lvl1pPr>
          </a:lstStyle>
          <a:p>
            <a:pPr lvl="0"/>
            <a:r>
              <a:rPr lang="en-US" smtClean="0"/>
              <a:t>Lorem ipsum dolor sit amet, consectetur adipiscing elit. Mauris egestas nisi nec ipsum fermentum rhoncus.</a:t>
            </a:r>
          </a:p>
          <a:p>
            <a:pPr lvl="0"/>
            <a:r>
              <a:rPr lang="en-US" smtClean="0"/>
              <a:t>Quisque ut dapibus leo, eget vulputate nisi. Nullam dictum sagittis sagittis. Donec tempus feugiat justo eu euismod. Curabitur velit dolor, rutrum eu enim at, sodales dignissim risus. Integer imperdiet lacus sed tellus </a:t>
            </a:r>
          </a:p>
          <a:p>
            <a:pPr lvl="0"/>
            <a:r>
              <a:rPr lang="en-US" smtClean="0"/>
              <a:t>convallis, nec sollicitudin nunc interdum. Etiam nec lorem ut neque dictum lacinia. Fusce consectetur nisi vitae est finibus, quis ultrices Donec porta tellus vel lorem egestas, nec tincidunt enim faucibus.</a:t>
            </a:r>
          </a:p>
          <a:p>
            <a:pPr lvl="0"/>
            <a:r>
              <a:rPr lang="en-US" smtClean="0"/>
              <a:t>Etiam nec venenatis urna. Phasellus massa neque, maximus id consequat ac, rhoncus quis ligula. Nulla posuere ligula et nisi porta feugiat. Aliquam erat volutpat. Nam volutpat erat quam, mattis euismod metus </a:t>
            </a:r>
          </a:p>
          <a:p>
            <a:pPr lvl="0"/>
            <a:r>
              <a:rPr lang="en-US" smtClean="0"/>
              <a:t>malesuada vel. Nam id nunc tellus. Nulla in dapibus tellus, sed maximus dolor. Quisque et tincidunt ipsum. </a:t>
            </a:r>
          </a:p>
          <a:p>
            <a:pPr lvl="0"/>
            <a:r>
              <a:rPr lang="en-US" smtClean="0"/>
              <a:t>Vestibulum ante ipsum primis in faucibus orci luctus et ultrices posuere cubilia Curae; Nulla consequat, est vitae</a:t>
            </a:r>
          </a:p>
        </p:txBody>
      </p:sp>
      <p:sp>
        <p:nvSpPr>
          <p:cNvPr id="13" name="Text Placeholder 10"/>
          <p:cNvSpPr>
            <a:spLocks noGrp="1"/>
          </p:cNvSpPr>
          <p:nvPr>
            <p:ph type="body" sz="quarter" idx="14" hasCustomPrompt="1"/>
          </p:nvPr>
        </p:nvSpPr>
        <p:spPr>
          <a:xfrm>
            <a:off x="622300" y="1558062"/>
            <a:ext cx="10960100" cy="727938"/>
          </a:xfrm>
        </p:spPr>
        <p:txBody>
          <a:bodyPr>
            <a:noAutofit/>
          </a:bodyPr>
          <a:lstStyle>
            <a:lvl1pPr marL="0" indent="0">
              <a:lnSpc>
                <a:spcPct val="150000"/>
              </a:lnSpc>
              <a:buNone/>
              <a:defRPr sz="2200" baseline="0"/>
            </a:lvl1pPr>
          </a:lstStyle>
          <a:p>
            <a:pPr lvl="0"/>
            <a:r>
              <a:rPr lang="en-US" smtClean="0"/>
              <a:t>Subheading</a:t>
            </a:r>
            <a:endParaRPr lang="en-US"/>
          </a:p>
        </p:txBody>
      </p:sp>
      <p:sp>
        <p:nvSpPr>
          <p:cNvPr id="6"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Tree>
    <p:extLst>
      <p:ext uri="{BB962C8B-B14F-4D97-AF65-F5344CB8AC3E}">
        <p14:creationId xmlns:p14="http://schemas.microsoft.com/office/powerpoint/2010/main" val="42462854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s 3 koloms">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622300" y="2540000"/>
            <a:ext cx="10960100" cy="3632200"/>
          </a:xfrm>
        </p:spPr>
        <p:txBody>
          <a:bodyPr numCol="3" spcCol="274320">
            <a:normAutofit/>
          </a:bodyPr>
          <a:lstStyle>
            <a:lvl1pPr marL="0" indent="0">
              <a:lnSpc>
                <a:spcPct val="150000"/>
              </a:lnSpc>
              <a:buNone/>
              <a:defRPr sz="1600">
                <a:solidFill>
                  <a:srgbClr val="65656A"/>
                </a:solidFill>
              </a:defRPr>
            </a:lvl1pPr>
          </a:lstStyle>
          <a:p>
            <a:pPr lvl="0"/>
            <a:r>
              <a:rPr lang="en-US" smtClean="0"/>
              <a:t>Lorem ipsum dolor sit amet, consectetur adipiscing elit. Mauris egestas nisi nec ipsum fermentum rhoncus.</a:t>
            </a:r>
          </a:p>
          <a:p>
            <a:pPr lvl="0"/>
            <a:r>
              <a:rPr lang="en-US" smtClean="0"/>
              <a:t>Quisque ut dapibus leo, eget vulputate nisi. Nullam dictum sagittis sagittis. Donec tempus feugiat justo eu euismod. Curabitur velit dolor, rutrum eu enim at, sodales dignissim risus. Integer imperdiet lacus sed tellus </a:t>
            </a:r>
          </a:p>
          <a:p>
            <a:pPr lvl="0"/>
            <a:r>
              <a:rPr lang="en-US" smtClean="0"/>
              <a:t>convallis, nec sollicitudin nunc interdum. Etiam nec lorem ut neque dictum lacinia. Fusce consectetur nisi vitae est finibus, quis ultrices Donec porta tellus vel lorem egestas, nec ac, rhoncus quis ligula. Nulla posuere ligula et nisi porta feugiat. Aliquam erat volutpat. Nam volutpat erat quam, mattis euismod metus </a:t>
            </a:r>
          </a:p>
          <a:p>
            <a:pPr lvl="0"/>
            <a:r>
              <a:rPr lang="en-US" smtClean="0"/>
              <a:t>malesuada vel. Nam id nunc tellus. Nulla in dapibus tellus, sed maximus dolor. Quisque et tincidunt ipsum. </a:t>
            </a:r>
          </a:p>
          <a:p>
            <a:pPr lvl="0"/>
            <a:r>
              <a:rPr lang="en-US" smtClean="0"/>
              <a:t>Vestibulum ante ipsum primis in faucibus orci luctus et ultrices posuere cubilia Curae; Nulla consequat, est vitae</a:t>
            </a:r>
          </a:p>
        </p:txBody>
      </p:sp>
      <p:sp>
        <p:nvSpPr>
          <p:cNvPr id="13" name="Text Placeholder 10"/>
          <p:cNvSpPr>
            <a:spLocks noGrp="1"/>
          </p:cNvSpPr>
          <p:nvPr>
            <p:ph type="body" sz="quarter" idx="14" hasCustomPrompt="1"/>
          </p:nvPr>
        </p:nvSpPr>
        <p:spPr>
          <a:xfrm>
            <a:off x="622300" y="1558062"/>
            <a:ext cx="10960100" cy="727938"/>
          </a:xfrm>
        </p:spPr>
        <p:txBody>
          <a:bodyPr>
            <a:noAutofit/>
          </a:bodyPr>
          <a:lstStyle>
            <a:lvl1pPr marL="0" indent="0">
              <a:lnSpc>
                <a:spcPct val="150000"/>
              </a:lnSpc>
              <a:buNone/>
              <a:defRPr sz="2200" baseline="0"/>
            </a:lvl1pPr>
          </a:lstStyle>
          <a:p>
            <a:pPr lvl="0"/>
            <a:r>
              <a:rPr lang="en-US" smtClean="0"/>
              <a:t>Subheading</a:t>
            </a:r>
            <a:endParaRPr lang="en-US"/>
          </a:p>
        </p:txBody>
      </p:sp>
      <p:sp>
        <p:nvSpPr>
          <p:cNvPr id="6"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Tree>
    <p:extLst>
      <p:ext uri="{BB962C8B-B14F-4D97-AF65-F5344CB8AC3E}">
        <p14:creationId xmlns:p14="http://schemas.microsoft.com/office/powerpoint/2010/main" val="38471493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alve plaat wi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725822" y="1677972"/>
            <a:ext cx="4708825" cy="875342"/>
          </a:xfrm>
        </p:spPr>
        <p:txBody>
          <a:bodyPr anchor="t">
            <a:normAutofit/>
          </a:bodyPr>
          <a:lstStyle>
            <a:lvl1pPr>
              <a:defRPr sz="3600">
                <a:solidFill>
                  <a:srgbClr val="96C11E"/>
                </a:solidFill>
              </a:defRPr>
            </a:lvl1pPr>
          </a:lstStyle>
          <a:p>
            <a:r>
              <a:rPr lang="en-US" smtClean="0"/>
              <a:t>Heading</a:t>
            </a:r>
            <a:endParaRPr lang="en-US"/>
          </a:p>
        </p:txBody>
      </p:sp>
      <p:sp>
        <p:nvSpPr>
          <p:cNvPr id="13" name="Text Placeholder 12"/>
          <p:cNvSpPr>
            <a:spLocks noGrp="1"/>
          </p:cNvSpPr>
          <p:nvPr>
            <p:ph type="body" sz="quarter" idx="15"/>
          </p:nvPr>
        </p:nvSpPr>
        <p:spPr>
          <a:xfrm>
            <a:off x="725822" y="3069251"/>
            <a:ext cx="4708825" cy="3141768"/>
          </a:xfrm>
        </p:spPr>
        <p:txBody>
          <a:bodyPr>
            <a:normAutofit/>
          </a:bodyPr>
          <a:lstStyle>
            <a:lvl1pPr marL="0" indent="0">
              <a:lnSpc>
                <a:spcPct val="150000"/>
              </a:lnSpc>
              <a:buNone/>
              <a:defRPr sz="1600">
                <a:solidFill>
                  <a:srgbClr val="65656A"/>
                </a:solidFill>
              </a:defRPr>
            </a:lvl1pPr>
          </a:lstStyle>
          <a:p>
            <a:pPr lvl="0"/>
            <a:r>
              <a:rPr lang="en-US" smtClean="0"/>
              <a:t>Click to edit Master text styles</a:t>
            </a:r>
          </a:p>
        </p:txBody>
      </p:sp>
      <p:sp>
        <p:nvSpPr>
          <p:cNvPr id="15" name="Picture Placeholder 14"/>
          <p:cNvSpPr>
            <a:spLocks noGrp="1"/>
          </p:cNvSpPr>
          <p:nvPr>
            <p:ph type="pic" sz="quarter" idx="16" hasCustomPrompt="1"/>
          </p:nvPr>
        </p:nvSpPr>
        <p:spPr>
          <a:xfrm>
            <a:off x="6096000" y="0"/>
            <a:ext cx="6096000" cy="6858000"/>
          </a:xfrm>
        </p:spPr>
        <p:txBody>
          <a:bodyPr/>
          <a:lstStyle>
            <a:lvl1pPr>
              <a:defRPr baseline="0"/>
            </a:lvl1pPr>
          </a:lstStyle>
          <a:p>
            <a:r>
              <a:rPr lang="en-US" smtClean="0"/>
              <a:t>Plaats hier je afbeelding</a:t>
            </a:r>
            <a:endParaRPr lang="en-US"/>
          </a:p>
        </p:txBody>
      </p:sp>
      <p:sp>
        <p:nvSpPr>
          <p:cNvPr id="16" name="Text Placeholder 10"/>
          <p:cNvSpPr>
            <a:spLocks noGrp="1"/>
          </p:cNvSpPr>
          <p:nvPr>
            <p:ph type="body" sz="quarter" idx="14" hasCustomPrompt="1"/>
          </p:nvPr>
        </p:nvSpPr>
        <p:spPr>
          <a:xfrm>
            <a:off x="725822" y="2618401"/>
            <a:ext cx="4708825" cy="385763"/>
          </a:xfrm>
        </p:spPr>
        <p:txBody>
          <a:bodyPr>
            <a:noAutofit/>
          </a:bodyPr>
          <a:lstStyle>
            <a:lvl1pPr marL="0" indent="0">
              <a:buNone/>
              <a:defRPr sz="2200" baseline="0"/>
            </a:lvl1pPr>
          </a:lstStyle>
          <a:p>
            <a:pPr lvl="0"/>
            <a:r>
              <a:rPr lang="en-US" smtClean="0"/>
              <a:t>Subheading</a:t>
            </a:r>
            <a:endParaRPr lang="en-US"/>
          </a:p>
        </p:txBody>
      </p:sp>
    </p:spTree>
    <p:extLst>
      <p:ext uri="{BB962C8B-B14F-4D97-AF65-F5344CB8AC3E}">
        <p14:creationId xmlns:p14="http://schemas.microsoft.com/office/powerpoint/2010/main" val="40271486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kwart plaat">
    <p:spTree>
      <p:nvGrpSpPr>
        <p:cNvPr id="1" name=""/>
        <p:cNvGrpSpPr/>
        <p:nvPr/>
      </p:nvGrpSpPr>
      <p:grpSpPr>
        <a:xfrm>
          <a:off x="0" y="0"/>
          <a:ext cx="0" cy="0"/>
          <a:chOff x="0" y="0"/>
          <a:chExt cx="0" cy="0"/>
        </a:xfrm>
      </p:grpSpPr>
      <p:sp>
        <p:nvSpPr>
          <p:cNvPr id="15" name="Picture Placeholder 14"/>
          <p:cNvSpPr>
            <a:spLocks noGrp="1"/>
          </p:cNvSpPr>
          <p:nvPr>
            <p:ph type="pic" sz="quarter" idx="16" hasCustomPrompt="1"/>
          </p:nvPr>
        </p:nvSpPr>
        <p:spPr>
          <a:xfrm>
            <a:off x="4279900" y="0"/>
            <a:ext cx="7912100" cy="6858000"/>
          </a:xfrm>
        </p:spPr>
        <p:txBody>
          <a:bodyPr/>
          <a:lstStyle>
            <a:lvl1pPr>
              <a:defRPr baseline="0"/>
            </a:lvl1pPr>
          </a:lstStyle>
          <a:p>
            <a:r>
              <a:rPr lang="en-US" smtClean="0"/>
              <a:t>Plaats hier je afbeelding</a:t>
            </a:r>
            <a:endParaRPr lang="en-US"/>
          </a:p>
        </p:txBody>
      </p:sp>
      <p:sp>
        <p:nvSpPr>
          <p:cNvPr id="10" name="Title 8"/>
          <p:cNvSpPr>
            <a:spLocks noGrp="1"/>
          </p:cNvSpPr>
          <p:nvPr>
            <p:ph type="title" hasCustomPrompt="1"/>
          </p:nvPr>
        </p:nvSpPr>
        <p:spPr>
          <a:xfrm>
            <a:off x="725823" y="1696064"/>
            <a:ext cx="2974910" cy="650775"/>
          </a:xfrm>
        </p:spPr>
        <p:txBody>
          <a:bodyPr anchor="t">
            <a:normAutofit/>
          </a:bodyPr>
          <a:lstStyle>
            <a:lvl1pPr>
              <a:defRPr sz="3600">
                <a:solidFill>
                  <a:srgbClr val="96C11E"/>
                </a:solidFill>
              </a:defRPr>
            </a:lvl1pPr>
          </a:lstStyle>
          <a:p>
            <a:r>
              <a:rPr lang="en-US" smtClean="0"/>
              <a:t>Heading</a:t>
            </a:r>
            <a:endParaRPr lang="en-US"/>
          </a:p>
        </p:txBody>
      </p:sp>
      <p:sp>
        <p:nvSpPr>
          <p:cNvPr id="11" name="Text Placeholder 12"/>
          <p:cNvSpPr>
            <a:spLocks noGrp="1"/>
          </p:cNvSpPr>
          <p:nvPr>
            <p:ph type="body" sz="quarter" idx="15"/>
          </p:nvPr>
        </p:nvSpPr>
        <p:spPr>
          <a:xfrm>
            <a:off x="725823" y="2909736"/>
            <a:ext cx="2974910" cy="3301283"/>
          </a:xfrm>
        </p:spPr>
        <p:txBody>
          <a:bodyPr>
            <a:normAutofit/>
          </a:bodyPr>
          <a:lstStyle>
            <a:lvl1pPr marL="0" indent="0">
              <a:lnSpc>
                <a:spcPct val="150000"/>
              </a:lnSpc>
              <a:buNone/>
              <a:defRPr sz="1600">
                <a:solidFill>
                  <a:srgbClr val="65656A"/>
                </a:solidFill>
              </a:defRPr>
            </a:lvl1pPr>
          </a:lstStyle>
          <a:p>
            <a:pPr lvl="0"/>
            <a:r>
              <a:rPr lang="en-US" smtClean="0"/>
              <a:t>Click to edit Master text styles</a:t>
            </a:r>
          </a:p>
        </p:txBody>
      </p:sp>
      <p:sp>
        <p:nvSpPr>
          <p:cNvPr id="12" name="Text Placeholder 10"/>
          <p:cNvSpPr>
            <a:spLocks noGrp="1"/>
          </p:cNvSpPr>
          <p:nvPr>
            <p:ph type="body" sz="quarter" idx="14" hasCustomPrompt="1"/>
          </p:nvPr>
        </p:nvSpPr>
        <p:spPr>
          <a:xfrm>
            <a:off x="725823" y="2441423"/>
            <a:ext cx="2974910" cy="385763"/>
          </a:xfrm>
        </p:spPr>
        <p:txBody>
          <a:bodyPr>
            <a:noAutofit/>
          </a:bodyPr>
          <a:lstStyle>
            <a:lvl1pPr marL="0" indent="0">
              <a:buNone/>
              <a:defRPr sz="2200" baseline="0"/>
            </a:lvl1pPr>
          </a:lstStyle>
          <a:p>
            <a:pPr lvl="0"/>
            <a:r>
              <a:rPr lang="en-US" smtClean="0"/>
              <a:t>Subheading</a:t>
            </a:r>
            <a:endParaRPr lang="en-US"/>
          </a:p>
        </p:txBody>
      </p:sp>
    </p:spTree>
    <p:extLst>
      <p:ext uri="{BB962C8B-B14F-4D97-AF65-F5344CB8AC3E}">
        <p14:creationId xmlns:p14="http://schemas.microsoft.com/office/powerpoint/2010/main" val="32255672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kwart plaat - optie 2">
    <p:spTree>
      <p:nvGrpSpPr>
        <p:cNvPr id="1" name=""/>
        <p:cNvGrpSpPr/>
        <p:nvPr/>
      </p:nvGrpSpPr>
      <p:grpSpPr>
        <a:xfrm>
          <a:off x="0" y="0"/>
          <a:ext cx="0" cy="0"/>
          <a:chOff x="0" y="0"/>
          <a:chExt cx="0" cy="0"/>
        </a:xfrm>
      </p:grpSpPr>
      <p:sp>
        <p:nvSpPr>
          <p:cNvPr id="15" name="Picture Placeholder 14"/>
          <p:cNvSpPr>
            <a:spLocks noGrp="1"/>
          </p:cNvSpPr>
          <p:nvPr>
            <p:ph type="pic" sz="quarter" idx="16" hasCustomPrompt="1"/>
          </p:nvPr>
        </p:nvSpPr>
        <p:spPr>
          <a:xfrm>
            <a:off x="4267200" y="0"/>
            <a:ext cx="7924800" cy="6324600"/>
          </a:xfrm>
        </p:spPr>
        <p:txBody>
          <a:bodyPr/>
          <a:lstStyle>
            <a:lvl1pPr>
              <a:defRPr baseline="0"/>
            </a:lvl1pPr>
          </a:lstStyle>
          <a:p>
            <a:r>
              <a:rPr lang="en-US" smtClean="0"/>
              <a:t>Plaats hier je afbeelding</a:t>
            </a:r>
            <a:endParaRPr lang="en-US"/>
          </a:p>
        </p:txBody>
      </p:sp>
      <p:sp>
        <p:nvSpPr>
          <p:cNvPr id="7" name="Rectangle 6"/>
          <p:cNvSpPr/>
          <p:nvPr userDrawn="1"/>
        </p:nvSpPr>
        <p:spPr>
          <a:xfrm>
            <a:off x="622300" y="2168013"/>
            <a:ext cx="3644900" cy="38493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itle 8"/>
          <p:cNvSpPr>
            <a:spLocks noGrp="1"/>
          </p:cNvSpPr>
          <p:nvPr>
            <p:ph type="title" hasCustomPrompt="1"/>
          </p:nvPr>
        </p:nvSpPr>
        <p:spPr>
          <a:xfrm>
            <a:off x="988142" y="2536723"/>
            <a:ext cx="2920181" cy="866877"/>
          </a:xfrm>
        </p:spPr>
        <p:txBody>
          <a:bodyPr anchor="t">
            <a:normAutofit/>
          </a:bodyPr>
          <a:lstStyle>
            <a:lvl1pPr>
              <a:defRPr sz="3600">
                <a:solidFill>
                  <a:srgbClr val="96C11E"/>
                </a:solidFill>
              </a:defRPr>
            </a:lvl1pPr>
          </a:lstStyle>
          <a:p>
            <a:r>
              <a:rPr lang="en-US" smtClean="0"/>
              <a:t>Heading</a:t>
            </a:r>
            <a:endParaRPr lang="en-US"/>
          </a:p>
        </p:txBody>
      </p:sp>
      <p:sp>
        <p:nvSpPr>
          <p:cNvPr id="13" name="Text Placeholder 12"/>
          <p:cNvSpPr>
            <a:spLocks noGrp="1"/>
          </p:cNvSpPr>
          <p:nvPr>
            <p:ph type="body" sz="quarter" idx="15"/>
          </p:nvPr>
        </p:nvSpPr>
        <p:spPr>
          <a:xfrm>
            <a:off x="988142" y="3937000"/>
            <a:ext cx="2920181" cy="1695234"/>
          </a:xfrm>
        </p:spPr>
        <p:txBody>
          <a:bodyPr>
            <a:normAutofit/>
          </a:bodyPr>
          <a:lstStyle>
            <a:lvl1pPr marL="0" indent="0">
              <a:lnSpc>
                <a:spcPct val="150000"/>
              </a:lnSpc>
              <a:buNone/>
              <a:defRPr sz="1600">
                <a:solidFill>
                  <a:srgbClr val="65656A"/>
                </a:solidFill>
              </a:defRPr>
            </a:lvl1pPr>
          </a:lstStyle>
          <a:p>
            <a:pPr lvl="0"/>
            <a:r>
              <a:rPr lang="en-US" smtClean="0"/>
              <a:t>Click to edit Master text styles</a:t>
            </a:r>
          </a:p>
        </p:txBody>
      </p:sp>
      <p:sp>
        <p:nvSpPr>
          <p:cNvPr id="16" name="Text Placeholder 10"/>
          <p:cNvSpPr>
            <a:spLocks noGrp="1"/>
          </p:cNvSpPr>
          <p:nvPr>
            <p:ph type="body" sz="quarter" idx="14" hasCustomPrompt="1"/>
          </p:nvPr>
        </p:nvSpPr>
        <p:spPr>
          <a:xfrm>
            <a:off x="988142" y="3494087"/>
            <a:ext cx="2920181" cy="442913"/>
          </a:xfrm>
        </p:spPr>
        <p:txBody>
          <a:bodyPr>
            <a:noAutofit/>
          </a:bodyPr>
          <a:lstStyle>
            <a:lvl1pPr marL="0" indent="0">
              <a:buNone/>
              <a:defRPr sz="2200" baseline="0"/>
            </a:lvl1pPr>
          </a:lstStyle>
          <a:p>
            <a:pPr lvl="0"/>
            <a:r>
              <a:rPr lang="en-US" smtClean="0"/>
              <a:t>Subheading</a:t>
            </a:r>
            <a:endParaRPr lang="en-US"/>
          </a:p>
        </p:txBody>
      </p:sp>
    </p:spTree>
    <p:extLst>
      <p:ext uri="{BB962C8B-B14F-4D97-AF65-F5344CB8AC3E}">
        <p14:creationId xmlns:p14="http://schemas.microsoft.com/office/powerpoint/2010/main" val="34582421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 afbeelding">
    <p:spTree>
      <p:nvGrpSpPr>
        <p:cNvPr id="1" name=""/>
        <p:cNvGrpSpPr/>
        <p:nvPr/>
      </p:nvGrpSpPr>
      <p:grpSpPr>
        <a:xfrm>
          <a:off x="0" y="0"/>
          <a:ext cx="0" cy="0"/>
          <a:chOff x="0" y="0"/>
          <a:chExt cx="0" cy="0"/>
        </a:xfrm>
      </p:grpSpPr>
      <p:sp>
        <p:nvSpPr>
          <p:cNvPr id="11" name="Rectangle 10"/>
          <p:cNvSpPr/>
          <p:nvPr userDrawn="1"/>
        </p:nvSpPr>
        <p:spPr>
          <a:xfrm>
            <a:off x="516194" y="1769806"/>
            <a:ext cx="8323006" cy="42180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8"/>
          <p:cNvSpPr>
            <a:spLocks noGrp="1"/>
          </p:cNvSpPr>
          <p:nvPr>
            <p:ph type="title" hasCustomPrompt="1"/>
          </p:nvPr>
        </p:nvSpPr>
        <p:spPr>
          <a:xfrm>
            <a:off x="988144" y="2164388"/>
            <a:ext cx="7418439" cy="896145"/>
          </a:xfrm>
        </p:spPr>
        <p:txBody>
          <a:bodyPr anchor="t">
            <a:normAutofit/>
          </a:bodyPr>
          <a:lstStyle>
            <a:lvl1pPr>
              <a:defRPr sz="3600">
                <a:solidFill>
                  <a:srgbClr val="96C11E"/>
                </a:solidFill>
              </a:defRPr>
            </a:lvl1pPr>
          </a:lstStyle>
          <a:p>
            <a:r>
              <a:rPr lang="en-US" smtClean="0"/>
              <a:t>Heading</a:t>
            </a:r>
            <a:endParaRPr lang="en-US"/>
          </a:p>
        </p:txBody>
      </p:sp>
      <p:sp>
        <p:nvSpPr>
          <p:cNvPr id="7" name="Text Placeholder 12"/>
          <p:cNvSpPr>
            <a:spLocks noGrp="1"/>
          </p:cNvSpPr>
          <p:nvPr>
            <p:ph type="body" sz="quarter" idx="15"/>
          </p:nvPr>
        </p:nvSpPr>
        <p:spPr>
          <a:xfrm>
            <a:off x="988142" y="3750030"/>
            <a:ext cx="7418439" cy="1839610"/>
          </a:xfrm>
        </p:spPr>
        <p:txBody>
          <a:bodyPr>
            <a:normAutofit/>
          </a:bodyPr>
          <a:lstStyle>
            <a:lvl1pPr marL="0" indent="0">
              <a:lnSpc>
                <a:spcPct val="150000"/>
              </a:lnSpc>
              <a:buNone/>
              <a:defRPr sz="1600">
                <a:solidFill>
                  <a:srgbClr val="65656A"/>
                </a:solidFill>
              </a:defRPr>
            </a:lvl1pPr>
          </a:lstStyle>
          <a:p>
            <a:pPr lvl="0"/>
            <a:r>
              <a:rPr lang="en-US" smtClean="0"/>
              <a:t>Click to edit Master text styles</a:t>
            </a:r>
          </a:p>
        </p:txBody>
      </p:sp>
      <p:sp>
        <p:nvSpPr>
          <p:cNvPr id="8" name="Text Placeholder 10"/>
          <p:cNvSpPr>
            <a:spLocks noGrp="1"/>
          </p:cNvSpPr>
          <p:nvPr>
            <p:ph type="body" sz="quarter" idx="14" hasCustomPrompt="1"/>
          </p:nvPr>
        </p:nvSpPr>
        <p:spPr>
          <a:xfrm>
            <a:off x="988143" y="3187737"/>
            <a:ext cx="7418439" cy="442913"/>
          </a:xfrm>
        </p:spPr>
        <p:txBody>
          <a:bodyPr>
            <a:noAutofit/>
          </a:bodyPr>
          <a:lstStyle>
            <a:lvl1pPr marL="0" indent="0">
              <a:buNone/>
              <a:defRPr sz="2200" baseline="0"/>
            </a:lvl1pPr>
          </a:lstStyle>
          <a:p>
            <a:pPr lvl="0"/>
            <a:r>
              <a:rPr lang="en-US" smtClean="0"/>
              <a:t>Subheading</a:t>
            </a:r>
            <a:endParaRPr lang="en-US"/>
          </a:p>
        </p:txBody>
      </p:sp>
      <p:sp>
        <p:nvSpPr>
          <p:cNvPr id="10" name="Picture Placeholder 14"/>
          <p:cNvSpPr>
            <a:spLocks noGrp="1"/>
          </p:cNvSpPr>
          <p:nvPr>
            <p:ph type="pic" sz="quarter" idx="16" hasCustomPrompt="1"/>
          </p:nvPr>
        </p:nvSpPr>
        <p:spPr>
          <a:xfrm>
            <a:off x="8839200" y="0"/>
            <a:ext cx="3352799" cy="6324600"/>
          </a:xfrm>
        </p:spPr>
        <p:txBody>
          <a:bodyPr/>
          <a:lstStyle>
            <a:lvl1pPr>
              <a:defRPr baseline="0"/>
            </a:lvl1pPr>
          </a:lstStyle>
          <a:p>
            <a:r>
              <a:rPr lang="en-US" smtClean="0"/>
              <a:t>Plaats hier je afbeelding</a:t>
            </a:r>
            <a:endParaRPr lang="en-US"/>
          </a:p>
        </p:txBody>
      </p:sp>
    </p:spTree>
    <p:extLst>
      <p:ext uri="{BB962C8B-B14F-4D97-AF65-F5344CB8AC3E}">
        <p14:creationId xmlns:p14="http://schemas.microsoft.com/office/powerpoint/2010/main" val="39146768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olle plaa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Content Placeholder 2"/>
          <p:cNvSpPr>
            <a:spLocks noGrp="1"/>
          </p:cNvSpPr>
          <p:nvPr>
            <p:ph idx="1" hasCustomPrompt="1"/>
          </p:nvPr>
        </p:nvSpPr>
        <p:spPr>
          <a:xfrm>
            <a:off x="622300" y="1604513"/>
            <a:ext cx="10960100" cy="4567687"/>
          </a:xfrm>
        </p:spPr>
        <p:txBody>
          <a:bodyPr>
            <a:normAutofit/>
          </a:bodyPr>
          <a:lstStyle>
            <a:lvl1pPr marL="0" indent="0">
              <a:lnSpc>
                <a:spcPct val="150000"/>
              </a:lnSpc>
              <a:buNone/>
              <a:defRPr sz="1600">
                <a:solidFill>
                  <a:srgbClr val="65656A"/>
                </a:solidFill>
              </a:defRPr>
            </a:lvl1pPr>
          </a:lstStyle>
          <a:p>
            <a:pPr lvl="0"/>
            <a:r>
              <a:rPr lang="en-US" smtClean="0"/>
              <a:t>Plaats hier je afbeelding of video.</a:t>
            </a:r>
          </a:p>
        </p:txBody>
      </p:sp>
      <p:sp>
        <p:nvSpPr>
          <p:cNvPr id="7" name="Title 1"/>
          <p:cNvSpPr>
            <a:spLocks noGrp="1"/>
          </p:cNvSpPr>
          <p:nvPr>
            <p:ph type="title" hasCustomPrompt="1"/>
          </p:nvPr>
        </p:nvSpPr>
        <p:spPr>
          <a:xfrm>
            <a:off x="2324100" y="669062"/>
            <a:ext cx="9258300" cy="635000"/>
          </a:xfrm>
        </p:spPr>
        <p:txBody>
          <a:bodyPr anchor="t">
            <a:normAutofit/>
          </a:bodyPr>
          <a:lstStyle>
            <a:lvl1pPr>
              <a:defRPr sz="3600">
                <a:solidFill>
                  <a:srgbClr val="96C11E"/>
                </a:solidFill>
              </a:defRPr>
            </a:lvl1pPr>
          </a:lstStyle>
          <a:p>
            <a:r>
              <a:rPr lang="en-US" smtClean="0"/>
              <a:t>Heading</a:t>
            </a:r>
            <a:endParaRPr lang="en-US"/>
          </a:p>
        </p:txBody>
      </p:sp>
    </p:spTree>
    <p:extLst>
      <p:ext uri="{BB962C8B-B14F-4D97-AF65-F5344CB8AC3E}">
        <p14:creationId xmlns:p14="http://schemas.microsoft.com/office/powerpoint/2010/main" val="23678461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5"/>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6"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descr="LIVIT_Corporate Label_02.png"/>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1" y="582806"/>
            <a:ext cx="2085474" cy="740668"/>
          </a:xfrm>
          <a:prstGeom prst="rect">
            <a:avLst/>
          </a:prstGeom>
        </p:spPr>
      </p:pic>
    </p:spTree>
    <p:extLst>
      <p:ext uri="{BB962C8B-B14F-4D97-AF65-F5344CB8AC3E}">
        <p14:creationId xmlns:p14="http://schemas.microsoft.com/office/powerpoint/2010/main" val="3833403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460878" y="1536169"/>
            <a:ext cx="10012192" cy="5147015"/>
          </a:xfrm>
          <a:prstGeom prst="rect">
            <a:avLst/>
          </a:prstGeom>
          <a:solidFill>
            <a:srgbClr val="F8F8F8"/>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algn="ctr" defTabSz="609570" fontAlgn="base">
              <a:spcBef>
                <a:spcPct val="0"/>
              </a:spcBef>
              <a:spcAft>
                <a:spcPct val="0"/>
              </a:spcAft>
            </a:pPr>
            <a:endParaRPr lang="nl-NL" sz="1600" dirty="0">
              <a:solidFill>
                <a:srgbClr val="F8F8F8"/>
              </a:solidFill>
            </a:endParaRPr>
          </a:p>
        </p:txBody>
      </p:sp>
      <p:sp>
        <p:nvSpPr>
          <p:cNvPr id="7" name="Tekstvak 6"/>
          <p:cNvSpPr txBox="1"/>
          <p:nvPr/>
        </p:nvSpPr>
        <p:spPr>
          <a:xfrm>
            <a:off x="556568" y="1398858"/>
            <a:ext cx="7513544" cy="6324802"/>
          </a:xfrm>
          <a:prstGeom prst="rect">
            <a:avLst/>
          </a:prstGeom>
          <a:noFill/>
        </p:spPr>
        <p:txBody>
          <a:bodyPr wrap="square" lIns="121914" tIns="60957" rIns="121914" bIns="60957" rtlCol="0">
            <a:spAutoFit/>
          </a:bodyPr>
          <a:lstStyle/>
          <a:p>
            <a:pPr defTabSz="609570" fontAlgn="base">
              <a:spcBef>
                <a:spcPct val="0"/>
              </a:spcBef>
              <a:spcAft>
                <a:spcPct val="0"/>
              </a:spcAft>
            </a:pPr>
            <a:endParaRPr lang="nl-NL" sz="1300" b="1" dirty="0">
              <a:solidFill>
                <a:prstClr val="black"/>
              </a:solidFill>
              <a:ea typeface="ＭＳ Ｐゴシック" charset="0"/>
            </a:endParaRPr>
          </a:p>
          <a:p>
            <a:pPr defTabSz="609570" fontAlgn="base">
              <a:spcBef>
                <a:spcPct val="0"/>
              </a:spcBef>
              <a:spcAft>
                <a:spcPct val="0"/>
              </a:spcAft>
            </a:pPr>
            <a:r>
              <a:rPr lang="nl-NL" sz="1600" b="1" dirty="0">
                <a:solidFill>
                  <a:srgbClr val="84BF41"/>
                </a:solidFill>
                <a:ea typeface="ＭＳ Ｐゴシック" charset="0"/>
              </a:rPr>
              <a:t>Programma</a:t>
            </a:r>
          </a:p>
          <a:p>
            <a:pPr defTabSz="609570" fontAlgn="base">
              <a:spcBef>
                <a:spcPct val="0"/>
              </a:spcBef>
              <a:spcAft>
                <a:spcPct val="0"/>
              </a:spcAft>
            </a:pPr>
            <a:endParaRPr lang="nl-NL" sz="1300" b="1" dirty="0">
              <a:solidFill>
                <a:prstClr val="black"/>
              </a:solidFill>
              <a:ea typeface="ＭＳ Ｐゴシック" charset="0"/>
            </a:endParaRPr>
          </a:p>
          <a:p>
            <a:pPr defTabSz="609570" fontAlgn="base">
              <a:spcBef>
                <a:spcPct val="0"/>
              </a:spcBef>
              <a:spcAft>
                <a:spcPct val="0"/>
              </a:spcAft>
            </a:pPr>
            <a:r>
              <a:rPr lang="nl-NL" sz="1300" b="1" dirty="0">
                <a:solidFill>
                  <a:prstClr val="black"/>
                </a:solidFill>
                <a:ea typeface="ＭＳ Ｐゴシック" charset="0"/>
              </a:rPr>
              <a:t>13.30u-14.00u:  	Ontvangst koffie/thee</a:t>
            </a:r>
          </a:p>
          <a:p>
            <a:pPr defTabSz="609570" fontAlgn="base">
              <a:spcBef>
                <a:spcPct val="0"/>
              </a:spcBef>
              <a:spcAft>
                <a:spcPct val="0"/>
              </a:spcAft>
            </a:pPr>
            <a:endParaRPr lang="nl-NL" sz="1300" b="1" dirty="0">
              <a:solidFill>
                <a:prstClr val="black"/>
              </a:solidFill>
              <a:ea typeface="ＭＳ Ｐゴシック" charset="0"/>
            </a:endParaRPr>
          </a:p>
          <a:p>
            <a:pPr defTabSz="609570" fontAlgn="base">
              <a:spcBef>
                <a:spcPct val="0"/>
              </a:spcBef>
              <a:spcAft>
                <a:spcPct val="0"/>
              </a:spcAft>
            </a:pPr>
            <a:r>
              <a:rPr lang="nl-NL" sz="1300" b="1" dirty="0">
                <a:solidFill>
                  <a:prstClr val="black"/>
                </a:solidFill>
                <a:ea typeface="ＭＳ Ｐゴシック" charset="0"/>
              </a:rPr>
              <a:t>	</a:t>
            </a:r>
            <a:r>
              <a:rPr lang="nl-NL" sz="1300" b="1" dirty="0">
                <a:solidFill>
                  <a:prstClr val="black"/>
                </a:solidFill>
                <a:ea typeface="ＭＳ Ｐゴシック" charset="0"/>
              </a:rPr>
              <a:t>		Welkomst woord (Joop)</a:t>
            </a:r>
          </a:p>
          <a:p>
            <a:pPr defTabSz="609570" fontAlgn="base">
              <a:spcBef>
                <a:spcPct val="0"/>
              </a:spcBef>
              <a:spcAft>
                <a:spcPct val="0"/>
              </a:spcAft>
            </a:pPr>
            <a:endParaRPr lang="nl-NL" sz="1300" b="1" dirty="0">
              <a:solidFill>
                <a:prstClr val="black"/>
              </a:solidFill>
              <a:ea typeface="ＭＳ Ｐゴシック" charset="0"/>
            </a:endParaRPr>
          </a:p>
          <a:p>
            <a:pPr defTabSz="609570" fontAlgn="base">
              <a:spcBef>
                <a:spcPct val="0"/>
              </a:spcBef>
              <a:spcAft>
                <a:spcPct val="0"/>
              </a:spcAft>
            </a:pPr>
            <a:r>
              <a:rPr lang="nl-NL" sz="1300" b="1" dirty="0">
                <a:solidFill>
                  <a:prstClr val="black"/>
                </a:solidFill>
                <a:ea typeface="ＭＳ Ｐゴシック" charset="0"/>
              </a:rPr>
              <a:t>14.00u -14.30u:		Introductie Livit (Wout)</a:t>
            </a:r>
          </a:p>
          <a:p>
            <a:pPr defTabSz="609570" fontAlgn="base">
              <a:spcBef>
                <a:spcPct val="0"/>
              </a:spcBef>
              <a:spcAft>
                <a:spcPct val="0"/>
              </a:spcAft>
            </a:pPr>
            <a:endParaRPr lang="nl-NL" sz="1300" b="1" dirty="0">
              <a:solidFill>
                <a:prstClr val="black"/>
              </a:solidFill>
              <a:ea typeface="ＭＳ Ｐゴシック" charset="0"/>
            </a:endParaRPr>
          </a:p>
          <a:p>
            <a:pPr defTabSz="609570" fontAlgn="base">
              <a:spcBef>
                <a:spcPct val="0"/>
              </a:spcBef>
              <a:spcAft>
                <a:spcPct val="0"/>
              </a:spcAft>
            </a:pPr>
            <a:r>
              <a:rPr lang="nl-NL" sz="1300" b="1" dirty="0">
                <a:solidFill>
                  <a:prstClr val="black"/>
                </a:solidFill>
                <a:ea typeface="ＭＳ Ｐゴシック" charset="0"/>
              </a:rPr>
              <a:t>14.30u -15.00u:  	Presentatie over </a:t>
            </a:r>
            <a:r>
              <a:rPr lang="nl-NL" sz="1300" b="1" dirty="0">
                <a:solidFill>
                  <a:prstClr val="black"/>
                </a:solidFill>
                <a:ea typeface="ＭＳ Ｐゴシック" charset="0"/>
              </a:rPr>
              <a:t>verschillende PHO oplossingen van </a:t>
            </a:r>
            <a:r>
              <a:rPr lang="nl-NL" sz="1300" b="1" dirty="0">
                <a:solidFill>
                  <a:prstClr val="black"/>
                </a:solidFill>
                <a:ea typeface="ＭＳ Ｐゴシック" charset="0"/>
              </a:rPr>
              <a:t>Livit (Anton)</a:t>
            </a:r>
          </a:p>
          <a:p>
            <a:pPr defTabSz="609570" fontAlgn="base">
              <a:spcBef>
                <a:spcPct val="0"/>
              </a:spcBef>
              <a:spcAft>
                <a:spcPct val="0"/>
              </a:spcAft>
            </a:pPr>
            <a:endParaRPr lang="nl-NL" sz="1300" b="1" dirty="0">
              <a:solidFill>
                <a:prstClr val="black"/>
              </a:solidFill>
              <a:ea typeface="ＭＳ Ｐゴシック" charset="0"/>
            </a:endParaRPr>
          </a:p>
          <a:p>
            <a:pPr defTabSz="609570" fontAlgn="base">
              <a:spcBef>
                <a:spcPct val="0"/>
              </a:spcBef>
              <a:spcAft>
                <a:spcPct val="0"/>
              </a:spcAft>
            </a:pPr>
            <a:r>
              <a:rPr lang="nl-NL" sz="1300" b="1" dirty="0">
                <a:solidFill>
                  <a:srgbClr val="84BF41"/>
                </a:solidFill>
                <a:ea typeface="ＭＳ Ｐゴシック" charset="0"/>
              </a:rPr>
              <a:t>Pauze	</a:t>
            </a:r>
            <a:r>
              <a:rPr lang="nl-NL" sz="1300" b="1" dirty="0">
                <a:solidFill>
                  <a:prstClr val="black"/>
                </a:solidFill>
                <a:ea typeface="ＭＳ Ｐゴシック" charset="0"/>
              </a:rPr>
              <a:t>		</a:t>
            </a:r>
          </a:p>
          <a:p>
            <a:pPr defTabSz="609570" fontAlgn="base">
              <a:spcBef>
                <a:spcPct val="0"/>
              </a:spcBef>
              <a:spcAft>
                <a:spcPct val="0"/>
              </a:spcAft>
            </a:pPr>
            <a:endParaRPr lang="nl-NL" sz="1300" b="1" dirty="0">
              <a:solidFill>
                <a:prstClr val="black"/>
              </a:solidFill>
              <a:ea typeface="ＭＳ Ｐゴシック" charset="0"/>
            </a:endParaRPr>
          </a:p>
          <a:p>
            <a:pPr marL="0" lvl="3" defTabSz="609570" fontAlgn="base">
              <a:spcBef>
                <a:spcPct val="0"/>
              </a:spcBef>
              <a:spcAft>
                <a:spcPct val="0"/>
              </a:spcAft>
            </a:pPr>
            <a:r>
              <a:rPr lang="nl-NL" sz="1300" b="1" dirty="0">
                <a:solidFill>
                  <a:prstClr val="black"/>
                </a:solidFill>
                <a:ea typeface="ＭＳ Ｐゴシック" charset="0"/>
              </a:rPr>
              <a:t>15.30u -16.00u:	</a:t>
            </a:r>
            <a:r>
              <a:rPr lang="nl-NL" sz="1300" b="1" dirty="0">
                <a:solidFill>
                  <a:prstClr val="black"/>
                </a:solidFill>
                <a:ea typeface="ＭＳ Ｐゴシック" charset="0"/>
              </a:rPr>
              <a:t>	</a:t>
            </a:r>
            <a:r>
              <a:rPr lang="nl-NL" sz="1300" b="1" dirty="0">
                <a:solidFill>
                  <a:prstClr val="black"/>
                </a:solidFill>
                <a:ea typeface="ＭＳ Ｐゴシック" charset="0"/>
              </a:rPr>
              <a:t>Introductie </a:t>
            </a:r>
            <a:r>
              <a:rPr lang="nl-NL" sz="1300" b="1" dirty="0">
                <a:solidFill>
                  <a:prstClr val="black"/>
                </a:solidFill>
                <a:ea typeface="ＭＳ Ｐゴシック" charset="0"/>
              </a:rPr>
              <a:t>Pré-skin (Gerrit Geerts)</a:t>
            </a:r>
          </a:p>
          <a:p>
            <a:pPr marL="2362128" lvl="4" indent="-228589" defTabSz="609570" fontAlgn="base">
              <a:spcBef>
                <a:spcPct val="0"/>
              </a:spcBef>
              <a:spcAft>
                <a:spcPct val="0"/>
              </a:spcAft>
              <a:buFont typeface="Arial" panose="020B0604020202020204" pitchFamily="34" charset="0"/>
              <a:buChar char="•"/>
            </a:pPr>
            <a:r>
              <a:rPr lang="nl-NL" sz="1300" b="1" dirty="0">
                <a:solidFill>
                  <a:prstClr val="black"/>
                </a:solidFill>
                <a:ea typeface="ＭＳ Ｐゴシック" charset="0"/>
              </a:rPr>
              <a:t>Uitleg over product en (klinische-)testen</a:t>
            </a:r>
          </a:p>
          <a:p>
            <a:pPr marL="2362128" lvl="4" indent="-228589" defTabSz="609570" fontAlgn="base">
              <a:spcBef>
                <a:spcPct val="0"/>
              </a:spcBef>
              <a:spcAft>
                <a:spcPct val="0"/>
              </a:spcAft>
              <a:buFont typeface="Arial" panose="020B0604020202020204" pitchFamily="34" charset="0"/>
              <a:buChar char="•"/>
            </a:pPr>
            <a:r>
              <a:rPr lang="nl-NL" sz="1300" b="1" dirty="0">
                <a:solidFill>
                  <a:prstClr val="black"/>
                </a:solidFill>
                <a:ea typeface="ＭＳ Ｐゴシック" charset="0"/>
              </a:rPr>
              <a:t>Toelichting klantervaringen (adviseur</a:t>
            </a:r>
            <a:r>
              <a:rPr lang="nl-NL" sz="1300" b="1" dirty="0">
                <a:solidFill>
                  <a:prstClr val="black"/>
                </a:solidFill>
                <a:ea typeface="ＭＳ Ｐゴシック" charset="0"/>
              </a:rPr>
              <a:t>)</a:t>
            </a:r>
            <a:endParaRPr lang="nl-NL" sz="1300" b="1" dirty="0">
              <a:solidFill>
                <a:prstClr val="black"/>
              </a:solidFill>
              <a:ea typeface="ＭＳ Ｐゴシック" charset="0"/>
            </a:endParaRPr>
          </a:p>
          <a:p>
            <a:pPr defTabSz="609570" fontAlgn="base">
              <a:spcBef>
                <a:spcPct val="0"/>
              </a:spcBef>
              <a:spcAft>
                <a:spcPct val="0"/>
              </a:spcAft>
            </a:pPr>
            <a:endParaRPr lang="nl-NL" sz="1300" b="1" dirty="0">
              <a:solidFill>
                <a:prstClr val="black"/>
              </a:solidFill>
              <a:ea typeface="ＭＳ Ｐゴシック" charset="0"/>
            </a:endParaRPr>
          </a:p>
          <a:p>
            <a:pPr marL="0" lvl="3" defTabSz="609570" fontAlgn="base">
              <a:spcBef>
                <a:spcPct val="0"/>
              </a:spcBef>
              <a:spcAft>
                <a:spcPct val="0"/>
              </a:spcAft>
            </a:pPr>
            <a:r>
              <a:rPr lang="nl-NL" sz="1300" b="1" dirty="0">
                <a:solidFill>
                  <a:prstClr val="black"/>
                </a:solidFill>
                <a:ea typeface="ＭＳ Ｐゴシック" charset="0"/>
              </a:rPr>
              <a:t>16.00u -16.45u:</a:t>
            </a:r>
            <a:r>
              <a:rPr lang="nl-NL" sz="1300" b="1" dirty="0">
                <a:solidFill>
                  <a:prstClr val="black"/>
                </a:solidFill>
                <a:ea typeface="ＭＳ Ｐゴシック" charset="0"/>
              </a:rPr>
              <a:t>	</a:t>
            </a:r>
            <a:r>
              <a:rPr lang="nl-NL" sz="1300" b="1" dirty="0">
                <a:solidFill>
                  <a:prstClr val="black"/>
                </a:solidFill>
                <a:ea typeface="ＭＳ Ｐゴシック" charset="0"/>
              </a:rPr>
              <a:t>	Blik in de toekomst (Wout/Bart)</a:t>
            </a:r>
          </a:p>
          <a:p>
            <a:pPr marL="2114550" lvl="7" indent="-285750" defTabSz="609570" fontAlgn="base">
              <a:spcBef>
                <a:spcPct val="0"/>
              </a:spcBef>
              <a:spcAft>
                <a:spcPct val="0"/>
              </a:spcAft>
              <a:buFont typeface="Arial" panose="020B0604020202020204" pitchFamily="34" charset="0"/>
              <a:buChar char="•"/>
            </a:pPr>
            <a:r>
              <a:rPr lang="nl-NL" sz="1300" b="1" dirty="0">
                <a:solidFill>
                  <a:prstClr val="black"/>
                </a:solidFill>
                <a:ea typeface="ＭＳ Ｐゴシック" charset="0"/>
              </a:rPr>
              <a:t>3D prototyping</a:t>
            </a:r>
          </a:p>
          <a:p>
            <a:pPr marL="2114550" lvl="7" indent="-285750" defTabSz="609570" fontAlgn="base">
              <a:spcBef>
                <a:spcPct val="0"/>
              </a:spcBef>
              <a:spcAft>
                <a:spcPct val="0"/>
              </a:spcAft>
              <a:buFont typeface="Arial" panose="020B0604020202020204" pitchFamily="34" charset="0"/>
              <a:buChar char="•"/>
            </a:pPr>
            <a:r>
              <a:rPr lang="nl-NL" sz="1300" b="1" dirty="0">
                <a:solidFill>
                  <a:prstClr val="black"/>
                </a:solidFill>
                <a:ea typeface="ＭＳ Ｐゴシック" charset="0"/>
              </a:rPr>
              <a:t>Manus VR</a:t>
            </a:r>
          </a:p>
          <a:p>
            <a:pPr marL="0" lvl="3" defTabSz="609570" fontAlgn="base">
              <a:spcBef>
                <a:spcPct val="0"/>
              </a:spcBef>
              <a:spcAft>
                <a:spcPct val="0"/>
              </a:spcAft>
            </a:pPr>
            <a:endParaRPr lang="nl-NL" sz="1300" b="1" dirty="0">
              <a:solidFill>
                <a:prstClr val="black"/>
              </a:solidFill>
              <a:ea typeface="ＭＳ Ｐゴシック" charset="0"/>
            </a:endParaRPr>
          </a:p>
          <a:p>
            <a:pPr marL="0" lvl="3" defTabSz="609570" fontAlgn="base">
              <a:spcBef>
                <a:spcPct val="0"/>
              </a:spcBef>
              <a:spcAft>
                <a:spcPct val="0"/>
              </a:spcAft>
            </a:pPr>
            <a:r>
              <a:rPr lang="nl-NL" sz="1300" b="1" dirty="0">
                <a:solidFill>
                  <a:srgbClr val="84BF41"/>
                </a:solidFill>
                <a:ea typeface="ＭＳ Ｐゴシック" charset="0"/>
              </a:rPr>
              <a:t>Pauze	</a:t>
            </a:r>
            <a:r>
              <a:rPr lang="nl-NL" sz="1300" b="1" dirty="0">
                <a:solidFill>
                  <a:prstClr val="black"/>
                </a:solidFill>
                <a:ea typeface="ＭＳ Ｐゴシック" charset="0"/>
              </a:rPr>
              <a:t>		</a:t>
            </a:r>
          </a:p>
          <a:p>
            <a:pPr marL="0" lvl="3" defTabSz="609570" fontAlgn="base">
              <a:spcBef>
                <a:spcPct val="0"/>
              </a:spcBef>
              <a:spcAft>
                <a:spcPct val="0"/>
              </a:spcAft>
            </a:pPr>
            <a:endParaRPr lang="nl-NL" sz="1300" b="1" dirty="0">
              <a:solidFill>
                <a:prstClr val="black"/>
              </a:solidFill>
              <a:ea typeface="ＭＳ Ｐゴシック" charset="0"/>
            </a:endParaRPr>
          </a:p>
          <a:p>
            <a:pPr marL="0" lvl="3" defTabSz="609570" fontAlgn="base">
              <a:spcBef>
                <a:spcPct val="0"/>
              </a:spcBef>
              <a:spcAft>
                <a:spcPct val="0"/>
              </a:spcAft>
            </a:pPr>
            <a:r>
              <a:rPr lang="nl-NL" sz="1300" b="1" dirty="0">
                <a:solidFill>
                  <a:prstClr val="black"/>
                </a:solidFill>
                <a:ea typeface="ＭＳ Ｐゴシック" charset="0"/>
              </a:rPr>
              <a:t>16.45u -17.30u:		Rondleiding </a:t>
            </a:r>
            <a:r>
              <a:rPr lang="nl-NL" sz="1300" b="1" dirty="0">
                <a:solidFill>
                  <a:prstClr val="black"/>
                </a:solidFill>
                <a:ea typeface="ＭＳ Ｐゴシック" charset="0"/>
              </a:rPr>
              <a:t>productie (Arie</a:t>
            </a:r>
            <a:r>
              <a:rPr lang="nl-NL" sz="1300" b="1" dirty="0">
                <a:solidFill>
                  <a:prstClr val="black"/>
                </a:solidFill>
                <a:ea typeface="ＭＳ Ｐゴシック" charset="0"/>
              </a:rPr>
              <a:t>)</a:t>
            </a:r>
          </a:p>
          <a:p>
            <a:pPr marL="0" lvl="3" defTabSz="609570" fontAlgn="base">
              <a:spcBef>
                <a:spcPct val="0"/>
              </a:spcBef>
              <a:spcAft>
                <a:spcPct val="0"/>
              </a:spcAft>
            </a:pPr>
            <a:endParaRPr lang="nl-NL" sz="1300" b="1" dirty="0">
              <a:solidFill>
                <a:prstClr val="black"/>
              </a:solidFill>
              <a:ea typeface="ＭＳ Ｐゴシック" charset="0"/>
            </a:endParaRPr>
          </a:p>
          <a:p>
            <a:pPr marL="0" lvl="3" defTabSz="609570" fontAlgn="base">
              <a:spcBef>
                <a:spcPct val="0"/>
              </a:spcBef>
              <a:spcAft>
                <a:spcPct val="0"/>
              </a:spcAft>
            </a:pPr>
            <a:r>
              <a:rPr lang="nl-NL" sz="1300" b="1" dirty="0">
                <a:solidFill>
                  <a:prstClr val="black"/>
                </a:solidFill>
                <a:ea typeface="ＭＳ Ｐゴシック" charset="0"/>
              </a:rPr>
              <a:t>17.30u................:	</a:t>
            </a:r>
            <a:r>
              <a:rPr lang="nl-NL" sz="1300" b="1" dirty="0" err="1">
                <a:solidFill>
                  <a:prstClr val="black"/>
                </a:solidFill>
                <a:ea typeface="ＭＳ Ｐゴシック" charset="0"/>
              </a:rPr>
              <a:t>Wrap</a:t>
            </a:r>
            <a:r>
              <a:rPr lang="nl-NL" sz="1300" b="1" dirty="0">
                <a:solidFill>
                  <a:prstClr val="black"/>
                </a:solidFill>
                <a:ea typeface="ＭＳ Ｐゴシック" charset="0"/>
              </a:rPr>
              <a:t> up &amp; Borrel</a:t>
            </a:r>
            <a:endParaRPr lang="nl-NL" sz="1300" b="1" dirty="0">
              <a:solidFill>
                <a:prstClr val="black"/>
              </a:solidFill>
              <a:ea typeface="ＭＳ Ｐゴシック" charset="0"/>
            </a:endParaRPr>
          </a:p>
          <a:p>
            <a:pPr marL="0" lvl="3" defTabSz="609570" fontAlgn="base">
              <a:spcBef>
                <a:spcPct val="0"/>
              </a:spcBef>
              <a:spcAft>
                <a:spcPct val="0"/>
              </a:spcAft>
            </a:pPr>
            <a:endParaRPr lang="nl-NL" sz="1300" b="1" dirty="0">
              <a:solidFill>
                <a:prstClr val="black"/>
              </a:solidFill>
              <a:ea typeface="ＭＳ Ｐゴシック" charset="0"/>
            </a:endParaRPr>
          </a:p>
          <a:p>
            <a:pPr marL="1904928" lvl="3" indent="-228589" defTabSz="609570" fontAlgn="base">
              <a:spcBef>
                <a:spcPct val="0"/>
              </a:spcBef>
              <a:spcAft>
                <a:spcPct val="0"/>
              </a:spcAft>
              <a:buFont typeface="Arial" panose="020B0604020202020204" pitchFamily="34" charset="0"/>
              <a:buChar char="•"/>
            </a:pPr>
            <a:endParaRPr lang="nl-NL" sz="1300" b="1" dirty="0">
              <a:solidFill>
                <a:prstClr val="black"/>
              </a:solidFill>
              <a:ea typeface="ＭＳ Ｐゴシック" charset="0"/>
            </a:endParaRPr>
          </a:p>
          <a:p>
            <a:pPr marL="304739" defTabSz="609570" fontAlgn="base">
              <a:spcBef>
                <a:spcPct val="0"/>
              </a:spcBef>
              <a:spcAft>
                <a:spcPct val="0"/>
              </a:spcAft>
            </a:pPr>
            <a:endParaRPr lang="nl-NL" sz="1300" b="1" dirty="0">
              <a:solidFill>
                <a:prstClr val="black"/>
              </a:solidFill>
              <a:ea typeface="ＭＳ Ｐゴシック" charset="0"/>
            </a:endParaRPr>
          </a:p>
          <a:p>
            <a:pPr marL="152369" defTabSz="609570" fontAlgn="base">
              <a:spcBef>
                <a:spcPct val="0"/>
              </a:spcBef>
              <a:spcAft>
                <a:spcPct val="0"/>
              </a:spcAft>
            </a:pPr>
            <a:endParaRPr lang="nl-NL" sz="1300" b="1" dirty="0">
              <a:solidFill>
                <a:prstClr val="black"/>
              </a:solidFill>
              <a:ea typeface="ＭＳ Ｐゴシック" charset="0"/>
            </a:endParaRPr>
          </a:p>
          <a:p>
            <a:pPr marL="152369" defTabSz="609570" fontAlgn="base">
              <a:spcBef>
                <a:spcPct val="0"/>
              </a:spcBef>
              <a:spcAft>
                <a:spcPct val="0"/>
              </a:spcAft>
            </a:pPr>
            <a:endParaRPr lang="nl-NL" sz="1300" b="1" dirty="0">
              <a:solidFill>
                <a:prstClr val="black"/>
              </a:solidFill>
              <a:ea typeface="ＭＳ Ｐゴシック" charset="0"/>
            </a:endParaRPr>
          </a:p>
        </p:txBody>
      </p:sp>
      <p:pic>
        <p:nvPicPr>
          <p:cNvPr id="9" name="Afbeelding 8"/>
          <p:cNvPicPr>
            <a:picLocks noChangeAspect="1"/>
          </p:cNvPicPr>
          <p:nvPr/>
        </p:nvPicPr>
        <p:blipFill rotWithShape="1">
          <a:blip r:embed="rId2"/>
          <a:srcRect t="33222" b="34129"/>
          <a:stretch/>
        </p:blipFill>
        <p:spPr>
          <a:xfrm>
            <a:off x="8780979" y="567410"/>
            <a:ext cx="2967182" cy="968760"/>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1389" y="2439333"/>
            <a:ext cx="4284921" cy="4243852"/>
          </a:xfrm>
          <a:prstGeom prst="roundRect">
            <a:avLst>
              <a:gd name="adj" fmla="val 8594"/>
            </a:avLst>
          </a:prstGeom>
          <a:solidFill>
            <a:srgbClr val="FFFFFF">
              <a:shade val="85000"/>
            </a:srgbClr>
          </a:solidFill>
          <a:ln>
            <a:noFill/>
          </a:ln>
          <a:effectLst>
            <a:outerShdw dist="35921" dir="2700000" algn="ctr" rotWithShape="0">
              <a:schemeClr val="bg2"/>
            </a:outerShdw>
            <a:softEdge rad="63500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37455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Livit PPT Template 2">
  <a:themeElements>
    <a:clrScheme name="Livit">
      <a:dk1>
        <a:srgbClr val="65656A"/>
      </a:dk1>
      <a:lt1>
        <a:sysClr val="window" lastClr="FFFFFF"/>
      </a:lt1>
      <a:dk2>
        <a:srgbClr val="A5A5A5"/>
      </a:dk2>
      <a:lt2>
        <a:srgbClr val="F2F2F2"/>
      </a:lt2>
      <a:accent1>
        <a:srgbClr val="96C11E"/>
      </a:accent1>
      <a:accent2>
        <a:srgbClr val="6E368C"/>
      </a:accent2>
      <a:accent3>
        <a:srgbClr val="009FE3"/>
      </a:accent3>
      <a:accent4>
        <a:srgbClr val="E63312"/>
      </a:accent4>
      <a:accent5>
        <a:srgbClr val="F39200"/>
      </a:accent5>
      <a:accent6>
        <a:srgbClr val="FFD500"/>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vit PPT Template" id="{B28382F3-E386-49AF-910F-158536D5CC2D}" vid="{0B533DE8-E88A-45E2-9AAF-F4CA8D393E67}"/>
    </a:ext>
  </a:extLst>
</a:theme>
</file>

<file path=docProps/app.xml><?xml version="1.0" encoding="utf-8"?>
<Properties xmlns="http://schemas.openxmlformats.org/officeDocument/2006/extended-properties" xmlns:vt="http://schemas.openxmlformats.org/officeDocument/2006/docPropsVTypes">
  <TotalTime>0</TotalTime>
  <Words>3</Words>
  <Application>Microsoft Office PowerPoint</Application>
  <PresentationFormat>Breedbeeld</PresentationFormat>
  <Paragraphs>29</Paragraphs>
  <Slides>1</Slides>
  <Notes>0</Notes>
  <HiddenSlides>0</HiddenSlides>
  <MMClips>0</MMClips>
  <ScaleCrop>false</ScaleCrop>
  <HeadingPairs>
    <vt:vector size="8" baseType="variant">
      <vt:variant>
        <vt:lpstr>Gebruikte lettertypen</vt:lpstr>
      </vt:variant>
      <vt:variant>
        <vt:i4>2</vt:i4>
      </vt:variant>
      <vt:variant>
        <vt:lpstr>Thema</vt:lpstr>
      </vt:variant>
      <vt:variant>
        <vt:i4>1</vt:i4>
      </vt:variant>
      <vt:variant>
        <vt:lpstr>Ingesloten OLE-bronprogramma's</vt:lpstr>
      </vt:variant>
      <vt:variant>
        <vt:i4>1</vt:i4>
      </vt:variant>
      <vt:variant>
        <vt:lpstr>Diatitels</vt:lpstr>
      </vt:variant>
      <vt:variant>
        <vt:i4>1</vt:i4>
      </vt:variant>
    </vt:vector>
  </HeadingPairs>
  <TitlesOfParts>
    <vt:vector size="5" baseType="lpstr">
      <vt:lpstr>ＭＳ Ｐゴシック</vt:lpstr>
      <vt:lpstr>Arial</vt:lpstr>
      <vt:lpstr>Livit PPT Template 2</vt:lpstr>
      <vt:lpstr>think-cell Slide</vt:lpstr>
      <vt:lpstr>PowerPoint-presentatie</vt:lpstr>
    </vt:vector>
  </TitlesOfParts>
  <Company>Livit Orthopedie B.V.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Sarah Peters</dc:creator>
  <cp:lastModifiedBy>Sarah Peters</cp:lastModifiedBy>
  <cp:revision>1</cp:revision>
  <dcterms:created xsi:type="dcterms:W3CDTF">2017-12-05T12:49:16Z</dcterms:created>
  <dcterms:modified xsi:type="dcterms:W3CDTF">2017-12-05T12:49:33Z</dcterms:modified>
</cp:coreProperties>
</file>