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906000" cy="6858000" type="A4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>
        <p:scale>
          <a:sx n="125" d="100"/>
          <a:sy n="125" d="100"/>
        </p:scale>
        <p:origin x="-912" y="-24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31-10-2018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31-10-2018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31-10-2018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31-10-2018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31-10-2018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31-10-2018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632520" y="1160748"/>
            <a:ext cx="8280920" cy="5112568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200472" y="404664"/>
            <a:ext cx="6462578" cy="118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Introductieprogamma</a:t>
            </a:r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voor nieuwe verpleegkundigen binnen het flexbureau</a:t>
            </a:r>
            <a:endParaRPr lang="nl-NL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920552" y="1813173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Iedere 1</a:t>
            </a:r>
            <a:r>
              <a:rPr lang="nl-NL" sz="1200" b="1" baseline="30000" dirty="0" smtClean="0">
                <a:solidFill>
                  <a:srgbClr val="0070C0"/>
                </a:solidFill>
                <a:latin typeface="Verdana" pitchFamily="34" charset="0"/>
              </a:rPr>
              <a:t>e</a:t>
            </a:r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 week van </a:t>
            </a:r>
            <a:r>
              <a:rPr lang="nl-NL" sz="1200" b="1" smtClean="0">
                <a:solidFill>
                  <a:srgbClr val="0070C0"/>
                </a:solidFill>
                <a:latin typeface="Verdana" pitchFamily="34" charset="0"/>
              </a:rPr>
              <a:t>de nieuwe </a:t>
            </a:r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maand</a:t>
            </a:r>
            <a:endParaRPr lang="nl-NL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r>
              <a:rPr lang="nl-NL" sz="2400" b="1" dirty="0" smtClean="0">
                <a:solidFill>
                  <a:srgbClr val="0070C0"/>
                </a:solidFill>
                <a:latin typeface="Verdana" pitchFamily="34" charset="0"/>
              </a:rPr>
              <a:t>Bootcamp december 2018</a:t>
            </a:r>
            <a:endParaRPr lang="nl-NL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Een flitsende start binnen Amphia</a:t>
            </a:r>
            <a:endParaRPr lang="nl-NL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endParaRPr lang="nl-NL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Met een diversiteit aan onderwerpen zoals:</a:t>
            </a: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BHV, BLS, Pijn, Infectiepreventie</a:t>
            </a:r>
          </a:p>
          <a:p>
            <a:pPr lvl="0"/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Verdana" pitchFamily="34" charset="0"/>
              </a:rPr>
            </a:br>
            <a:endParaRPr lang="nl-NL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Tijdstip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&amp; locatie: </a:t>
            </a:r>
            <a:br>
              <a:rPr lang="nl-NL" sz="1200" b="1" dirty="0">
                <a:solidFill>
                  <a:srgbClr val="0070C0"/>
                </a:solidFill>
                <a:latin typeface="Verdana" pitchFamily="34" charset="0"/>
              </a:rPr>
            </a:b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5 dagen van 08:30-16:30 </a:t>
            </a:r>
          </a:p>
          <a:p>
            <a:pPr lvl="0"/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Locatie MG en locatie LD</a:t>
            </a:r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endParaRPr lang="nl-NL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Schrijf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je in via het Amphia Leerplein</a:t>
            </a:r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Deelnemers krijgen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10 accreditatiepunten 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toegekend.  </a:t>
            </a:r>
          </a:p>
        </p:txBody>
      </p:sp>
    </p:spTree>
    <p:extLst>
      <p:ext uri="{BB962C8B-B14F-4D97-AF65-F5344CB8AC3E}">
        <p14:creationId xmlns:p14="http://schemas.microsoft.com/office/powerpoint/2010/main" val="4114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36</Words>
  <Application>Microsoft Office PowerPoint</Application>
  <PresentationFormat>A4 (210 x 297 mm)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Amphia template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Jansen, mw. L. (Stafmedewerker Skillslab)</cp:lastModifiedBy>
  <cp:revision>57</cp:revision>
  <dcterms:created xsi:type="dcterms:W3CDTF">2015-09-25T08:17:47Z</dcterms:created>
  <dcterms:modified xsi:type="dcterms:W3CDTF">2018-10-31T14:20:28Z</dcterms:modified>
</cp:coreProperties>
</file>