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notesSlides/notesSlide2.xml" ContentType="application/vnd.openxmlformats-officedocument.presentationml.notesSl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835" r:id="rId2"/>
    <p:sldMasterId id="2147483848" r:id="rId3"/>
    <p:sldMasterId id="2147484137" r:id="rId4"/>
    <p:sldMasterId id="2147484364" r:id="rId5"/>
    <p:sldMasterId id="2147484377" r:id="rId6"/>
    <p:sldMasterId id="2147484389" r:id="rId7"/>
  </p:sldMasterIdLst>
  <p:notesMasterIdLst>
    <p:notesMasterId r:id="rId39"/>
  </p:notesMasterIdLst>
  <p:handoutMasterIdLst>
    <p:handoutMasterId r:id="rId40"/>
  </p:handoutMasterIdLst>
  <p:sldIdLst>
    <p:sldId id="542" r:id="rId8"/>
    <p:sldId id="541" r:id="rId9"/>
    <p:sldId id="428" r:id="rId10"/>
    <p:sldId id="504" r:id="rId11"/>
    <p:sldId id="481" r:id="rId12"/>
    <p:sldId id="367" r:id="rId13"/>
    <p:sldId id="537" r:id="rId14"/>
    <p:sldId id="471" r:id="rId15"/>
    <p:sldId id="330" r:id="rId16"/>
    <p:sldId id="332" r:id="rId17"/>
    <p:sldId id="349" r:id="rId18"/>
    <p:sldId id="538" r:id="rId19"/>
    <p:sldId id="483" r:id="rId20"/>
    <p:sldId id="505" r:id="rId21"/>
    <p:sldId id="502" r:id="rId22"/>
    <p:sldId id="543" r:id="rId23"/>
    <p:sldId id="503" r:id="rId24"/>
    <p:sldId id="544" r:id="rId25"/>
    <p:sldId id="506" r:id="rId26"/>
    <p:sldId id="545" r:id="rId27"/>
    <p:sldId id="492" r:id="rId28"/>
    <p:sldId id="487" r:id="rId29"/>
    <p:sldId id="528" r:id="rId30"/>
    <p:sldId id="533" r:id="rId31"/>
    <p:sldId id="499" r:id="rId32"/>
    <p:sldId id="534" r:id="rId33"/>
    <p:sldId id="532" r:id="rId34"/>
    <p:sldId id="531" r:id="rId35"/>
    <p:sldId id="547" r:id="rId36"/>
    <p:sldId id="529" r:id="rId37"/>
    <p:sldId id="470" r:id="rId38"/>
  </p:sldIdLst>
  <p:sldSz cx="9144000" cy="6858000" type="screen4x3"/>
  <p:notesSz cx="6797675" cy="9926638"/>
  <p:defaultTextStyle>
    <a:defPPr>
      <a:defRPr lang="en-US"/>
    </a:defPPr>
    <a:lvl1pPr algn="l" rtl="0" fontAlgn="base">
      <a:spcBef>
        <a:spcPct val="0"/>
      </a:spcBef>
      <a:spcAft>
        <a:spcPct val="0"/>
      </a:spcAft>
      <a:defRPr sz="2800" kern="1200">
        <a:solidFill>
          <a:schemeClr val="tx1"/>
        </a:solidFill>
        <a:latin typeface="Arial" pitchFamily="34" charset="0"/>
        <a:ea typeface="+mn-ea"/>
        <a:cs typeface="+mn-cs"/>
      </a:defRPr>
    </a:lvl1pPr>
    <a:lvl2pPr marL="457200" algn="l" rtl="0" fontAlgn="base">
      <a:spcBef>
        <a:spcPct val="0"/>
      </a:spcBef>
      <a:spcAft>
        <a:spcPct val="0"/>
      </a:spcAft>
      <a:defRPr sz="2800" kern="1200">
        <a:solidFill>
          <a:schemeClr val="tx1"/>
        </a:solidFill>
        <a:latin typeface="Arial" pitchFamily="34" charset="0"/>
        <a:ea typeface="+mn-ea"/>
        <a:cs typeface="+mn-cs"/>
      </a:defRPr>
    </a:lvl2pPr>
    <a:lvl3pPr marL="914400" algn="l" rtl="0" fontAlgn="base">
      <a:spcBef>
        <a:spcPct val="0"/>
      </a:spcBef>
      <a:spcAft>
        <a:spcPct val="0"/>
      </a:spcAft>
      <a:defRPr sz="2800" kern="1200">
        <a:solidFill>
          <a:schemeClr val="tx1"/>
        </a:solidFill>
        <a:latin typeface="Arial" pitchFamily="34" charset="0"/>
        <a:ea typeface="+mn-ea"/>
        <a:cs typeface="+mn-cs"/>
      </a:defRPr>
    </a:lvl3pPr>
    <a:lvl4pPr marL="1371600" algn="l" rtl="0" fontAlgn="base">
      <a:spcBef>
        <a:spcPct val="0"/>
      </a:spcBef>
      <a:spcAft>
        <a:spcPct val="0"/>
      </a:spcAft>
      <a:defRPr sz="2800" kern="1200">
        <a:solidFill>
          <a:schemeClr val="tx1"/>
        </a:solidFill>
        <a:latin typeface="Arial" pitchFamily="34" charset="0"/>
        <a:ea typeface="+mn-ea"/>
        <a:cs typeface="+mn-cs"/>
      </a:defRPr>
    </a:lvl4pPr>
    <a:lvl5pPr marL="1828800" algn="l" rtl="0" fontAlgn="base">
      <a:spcBef>
        <a:spcPct val="0"/>
      </a:spcBef>
      <a:spcAft>
        <a:spcPct val="0"/>
      </a:spcAft>
      <a:defRPr sz="2800" kern="1200">
        <a:solidFill>
          <a:schemeClr val="tx1"/>
        </a:solidFill>
        <a:latin typeface="Arial" pitchFamily="34" charset="0"/>
        <a:ea typeface="+mn-ea"/>
        <a:cs typeface="+mn-cs"/>
      </a:defRPr>
    </a:lvl5pPr>
    <a:lvl6pPr marL="2286000" algn="l" defTabSz="914400" rtl="0" eaLnBrk="1" latinLnBrk="0" hangingPunct="1">
      <a:defRPr sz="2800" kern="1200">
        <a:solidFill>
          <a:schemeClr val="tx1"/>
        </a:solidFill>
        <a:latin typeface="Arial" pitchFamily="34" charset="0"/>
        <a:ea typeface="+mn-ea"/>
        <a:cs typeface="+mn-cs"/>
      </a:defRPr>
    </a:lvl6pPr>
    <a:lvl7pPr marL="2743200" algn="l" defTabSz="914400" rtl="0" eaLnBrk="1" latinLnBrk="0" hangingPunct="1">
      <a:defRPr sz="2800" kern="1200">
        <a:solidFill>
          <a:schemeClr val="tx1"/>
        </a:solidFill>
        <a:latin typeface="Arial" pitchFamily="34" charset="0"/>
        <a:ea typeface="+mn-ea"/>
        <a:cs typeface="+mn-cs"/>
      </a:defRPr>
    </a:lvl7pPr>
    <a:lvl8pPr marL="3200400" algn="l" defTabSz="914400" rtl="0" eaLnBrk="1" latinLnBrk="0" hangingPunct="1">
      <a:defRPr sz="2800" kern="1200">
        <a:solidFill>
          <a:schemeClr val="tx1"/>
        </a:solidFill>
        <a:latin typeface="Arial" pitchFamily="34" charset="0"/>
        <a:ea typeface="+mn-ea"/>
        <a:cs typeface="+mn-cs"/>
      </a:defRPr>
    </a:lvl8pPr>
    <a:lvl9pPr marL="3657600" algn="l" defTabSz="914400" rtl="0" eaLnBrk="1" latinLnBrk="0" hangingPunct="1">
      <a:defRPr sz="28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93366"/>
    <a:srgbClr val="A03033"/>
    <a:srgbClr val="C1BF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2" autoAdjust="0"/>
    <p:restoredTop sz="99668" autoAdjust="0"/>
  </p:normalViewPr>
  <p:slideViewPr>
    <p:cSldViewPr>
      <p:cViewPr varScale="1">
        <p:scale>
          <a:sx n="131" d="100"/>
          <a:sy n="131" d="100"/>
        </p:scale>
        <p:origin x="972"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270"/>
    </p:cViewPr>
  </p:sorterViewPr>
  <p:notesViewPr>
    <p:cSldViewPr>
      <p:cViewPr varScale="1">
        <p:scale>
          <a:sx n="37" d="100"/>
          <a:sy n="37" d="100"/>
        </p:scale>
        <p:origin x="-147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8722"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nl-NL" altLang="nl-NL" dirty="0"/>
          </a:p>
        </p:txBody>
      </p:sp>
      <p:sp>
        <p:nvSpPr>
          <p:cNvPr id="158723"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nl-NL" altLang="nl-NL" dirty="0"/>
          </a:p>
        </p:txBody>
      </p:sp>
      <p:sp>
        <p:nvSpPr>
          <p:cNvPr id="158724"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nl-NL" altLang="nl-NL" dirty="0"/>
          </a:p>
        </p:txBody>
      </p:sp>
      <p:sp>
        <p:nvSpPr>
          <p:cNvPr id="158725"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A28EEDC0-66D5-4122-9BA6-051021C0D700}" type="slidenum">
              <a:rPr lang="nl-NL" altLang="nl-NL"/>
              <a:pPr>
                <a:defRPr/>
              </a:pPr>
              <a:t>‹nr.›</a:t>
            </a:fld>
            <a:endParaRPr lang="nl-NL" altLang="nl-NL" dirty="0"/>
          </a:p>
        </p:txBody>
      </p:sp>
    </p:spTree>
    <p:extLst>
      <p:ext uri="{BB962C8B-B14F-4D97-AF65-F5344CB8AC3E}">
        <p14:creationId xmlns:p14="http://schemas.microsoft.com/office/powerpoint/2010/main" val="2950073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nl-NL" altLang="nl-NL" dirty="0"/>
          </a:p>
        </p:txBody>
      </p:sp>
      <p:sp>
        <p:nvSpPr>
          <p:cNvPr id="6147" name="Rectangle 3"/>
          <p:cNvSpPr>
            <a:spLocks noGrp="1" noChangeArrowheads="1"/>
          </p:cNvSpPr>
          <p:nvPr>
            <p:ph type="dt"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nl-NL" altLang="nl-NL" dirty="0"/>
          </a:p>
        </p:txBody>
      </p:sp>
      <p:sp>
        <p:nvSpPr>
          <p:cNvPr id="40964"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06463" y="4714875"/>
            <a:ext cx="498475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noProof="0" smtClean="0"/>
              <a:t>Klik om de opmaakprofielen van de modeltekst te bewerken</a:t>
            </a:r>
          </a:p>
          <a:p>
            <a:pPr lvl="1"/>
            <a:r>
              <a:rPr lang="nl-NL" altLang="nl-NL" noProof="0" smtClean="0"/>
              <a:t>Tweede niveau</a:t>
            </a:r>
          </a:p>
          <a:p>
            <a:pPr lvl="2"/>
            <a:r>
              <a:rPr lang="nl-NL" altLang="nl-NL" noProof="0" smtClean="0"/>
              <a:t>Derde niveau</a:t>
            </a:r>
          </a:p>
          <a:p>
            <a:pPr lvl="3"/>
            <a:r>
              <a:rPr lang="nl-NL" altLang="nl-NL" noProof="0" smtClean="0"/>
              <a:t>Vierde niveau</a:t>
            </a:r>
          </a:p>
          <a:p>
            <a:pPr lvl="4"/>
            <a:r>
              <a:rPr lang="nl-NL" altLang="nl-NL" noProof="0" smtClean="0"/>
              <a:t>Vijfde niveau</a:t>
            </a:r>
          </a:p>
        </p:txBody>
      </p:sp>
      <p:sp>
        <p:nvSpPr>
          <p:cNvPr id="6150" name="Rectangle 6"/>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nl-NL" altLang="nl-NL" dirty="0"/>
          </a:p>
        </p:txBody>
      </p:sp>
      <p:sp>
        <p:nvSpPr>
          <p:cNvPr id="6151" name="Rectangle 7"/>
          <p:cNvSpPr>
            <a:spLocks noGrp="1" noChangeArrowheads="1"/>
          </p:cNvSpPr>
          <p:nvPr>
            <p:ph type="sldNum" sz="quarter" idx="5"/>
          </p:nvPr>
        </p:nvSpPr>
        <p:spPr bwMode="auto">
          <a:xfrm>
            <a:off x="3851275"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B76F3E76-6184-4E57-8C4C-1DCDF819ECF0}" type="slidenum">
              <a:rPr lang="nl-NL" altLang="nl-NL"/>
              <a:pPr>
                <a:defRPr/>
              </a:pPr>
              <a:t>‹nr.›</a:t>
            </a:fld>
            <a:endParaRPr lang="nl-NL" altLang="nl-NL" dirty="0"/>
          </a:p>
        </p:txBody>
      </p:sp>
    </p:spTree>
    <p:extLst>
      <p:ext uri="{BB962C8B-B14F-4D97-AF65-F5344CB8AC3E}">
        <p14:creationId xmlns:p14="http://schemas.microsoft.com/office/powerpoint/2010/main" val="24345186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90E7BA9F-75A0-4320-953D-8C109D6D0D83}" type="slidenum">
              <a:rPr lang="nl-NL" altLang="nl-NL" smtClean="0">
                <a:solidFill>
                  <a:srgbClr val="000000"/>
                </a:solidFill>
              </a:rPr>
              <a:pPr eaLnBrk="1" hangingPunct="1">
                <a:spcBef>
                  <a:spcPct val="0"/>
                </a:spcBef>
              </a:pPr>
              <a:t>5</a:t>
            </a:fld>
            <a:endParaRPr lang="nl-NL" altLang="nl-NL" dirty="0" smtClean="0">
              <a:solidFill>
                <a:srgbClr val="000000"/>
              </a:solidFill>
            </a:endParaRPr>
          </a:p>
        </p:txBody>
      </p:sp>
      <p:sp>
        <p:nvSpPr>
          <p:cNvPr id="43011" name="Rectangle 2"/>
          <p:cNvSpPr>
            <a:spLocks noGrp="1" noRot="1" noChangeAspect="1" noChangeArrowheads="1" noTextEdit="1"/>
          </p:cNvSpPr>
          <p:nvPr>
            <p:ph type="sldImg"/>
          </p:nvPr>
        </p:nvSpPr>
        <p:spPr>
          <a:xfrm>
            <a:off x="917575" y="744538"/>
            <a:ext cx="4962525" cy="3722687"/>
          </a:xfrm>
          <a:ln/>
        </p:spPr>
      </p:sp>
      <p:sp>
        <p:nvSpPr>
          <p:cNvPr id="43012" name="Rectangle 3"/>
          <p:cNvSpPr>
            <a:spLocks noGrp="1" noChangeArrowheads="1"/>
          </p:cNvSpPr>
          <p:nvPr>
            <p:ph type="body" idx="1"/>
          </p:nvPr>
        </p:nvSpPr>
        <p:spPr>
          <a:noFill/>
        </p:spPr>
        <p:txBody>
          <a:bodyPr/>
          <a:lstStyle/>
          <a:p>
            <a:pPr eaLnBrk="1" hangingPunct="1"/>
            <a:r>
              <a:rPr lang="nl-NL" altLang="nl-NL" dirty="0" smtClean="0">
                <a:latin typeface="Arial" pitchFamily="34" charset="0"/>
              </a:rPr>
              <a:t>Voorbeeld: </a:t>
            </a:r>
          </a:p>
          <a:p>
            <a:pPr eaLnBrk="1" hangingPunct="1"/>
            <a:r>
              <a:rPr lang="nl-NL" altLang="nl-NL" dirty="0" smtClean="0">
                <a:latin typeface="Arial" pitchFamily="34" charset="0"/>
              </a:rPr>
              <a:t>Sturen: je loopt op straat en er gebeurt een ongeluk Je bent ernstig gewond. Wat wil je graag dat mensen voor je doen? Je wilt dat mensen 112 bellen, ambulance komt, actie in elk geval. Sturend!! Verantwoordelijkheid op zich nemen, overnemen van mij. </a:t>
            </a:r>
          </a:p>
          <a:p>
            <a:pPr eaLnBrk="1" hangingPunct="1"/>
            <a:r>
              <a:rPr lang="nl-NL" altLang="nl-NL" dirty="0" smtClean="0">
                <a:latin typeface="Arial" pitchFamily="34" charset="0"/>
              </a:rPr>
              <a:t>Gidsend: je bent in een onbekend gebied op vakantie, je bent in een onherbergzaam gebied om te wandelen. Je hebt daar een gids bij nodig, Wat verwacht je van je gids? Bekend in het gebied, goede kaart, goed voorbereid, begeleid, goede spullen bij zich heeft, jou niet ergens heen laat gaan wat niet kan, dat hij jou wat verteld over het gebeid, over de geschiedenis, etc. </a:t>
            </a:r>
          </a:p>
          <a:p>
            <a:pPr eaLnBrk="1" hangingPunct="1"/>
            <a:r>
              <a:rPr lang="nl-NL" altLang="nl-NL" dirty="0" smtClean="0">
                <a:latin typeface="Arial" pitchFamily="34" charset="0"/>
              </a:rPr>
              <a:t>Volgen: er is iets heel verdrietigs gebeurt, je relatie is stuk. Je belt even een vriendin, om je hart te luchten. Wat verwacht je van je vriendin? Dat ze luistert, begrip heeft voor je situatie, …</a:t>
            </a:r>
          </a:p>
          <a:p>
            <a:pPr eaLnBrk="1" hangingPunct="1"/>
            <a:r>
              <a:rPr lang="en-US" altLang="nl-NL" dirty="0" smtClean="0">
                <a:latin typeface="Arial" pitchFamily="34" charset="0"/>
              </a:rPr>
              <a:t>Met motiverende gespreksvoering zit je vooral in de gidsende houding. </a:t>
            </a:r>
            <a:endParaRPr lang="nl-NL" altLang="nl-NL" dirty="0" smtClean="0">
              <a:latin typeface="Arial" pitchFamily="34" charset="0"/>
            </a:endParaRPr>
          </a:p>
          <a:p>
            <a:pPr eaLnBrk="1" hangingPunct="1"/>
            <a:r>
              <a:rPr lang="nl-NL" altLang="nl-NL" dirty="0" smtClean="0">
                <a:latin typeface="Arial" pitchFamily="34" charset="0"/>
              </a:rPr>
              <a:t>Afstemmen op de cliënt: liefdesverdriet: ach kind, niet een hand vol maar wel een land vol. Is niet afgestemd op je cliënt. Gelijk oplossingsgericht en niet tijd voor het verdriet uiten. </a:t>
            </a:r>
          </a:p>
          <a:p>
            <a:pPr eaLnBrk="1" hangingPunct="1"/>
            <a:r>
              <a:rPr lang="nl-NL" altLang="nl-NL" dirty="0" smtClean="0">
                <a:latin typeface="Arial" pitchFamily="34" charset="0"/>
              </a:rPr>
              <a:t>Uitzoeken: wat is het roze??? Vragen??? P. 22 7 minuten</a:t>
            </a:r>
          </a:p>
          <a:p>
            <a:pPr eaLnBrk="1" hangingPunct="1"/>
            <a:endParaRPr lang="nl-NL" altLang="nl-NL" dirty="0"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jdelijke aanduiding voor dia-afbeelding 1"/>
          <p:cNvSpPr>
            <a:spLocks noGrp="1" noRot="1" noChangeAspect="1" noTextEdit="1"/>
          </p:cNvSpPr>
          <p:nvPr>
            <p:ph type="sldImg"/>
          </p:nvPr>
        </p:nvSpPr>
        <p:spPr>
          <a:xfrm>
            <a:off x="917575" y="744538"/>
            <a:ext cx="4962525" cy="3722687"/>
          </a:xfrm>
          <a:ln/>
        </p:spPr>
      </p:sp>
      <p:sp>
        <p:nvSpPr>
          <p:cNvPr id="67587" name="Tijdelijke aanduiding voor notiti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latin typeface="Arial" pitchFamily="34" charset="0"/>
            </a:endParaRPr>
          </a:p>
        </p:txBody>
      </p:sp>
      <p:sp>
        <p:nvSpPr>
          <p:cNvPr id="67588" name="Tijdelijke aanduiding voor dianumm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FBAA2A6D-9E6E-4536-B438-2FF45B37D8BE}" type="slidenum">
              <a:rPr lang="nl-NL" altLang="nl-NL">
                <a:solidFill>
                  <a:prstClr val="black"/>
                </a:solidFill>
              </a:rPr>
              <a:pPr eaLnBrk="1" hangingPunct="1">
                <a:spcBef>
                  <a:spcPct val="0"/>
                </a:spcBef>
              </a:pPr>
              <a:t>18</a:t>
            </a:fld>
            <a:endParaRPr lang="nl-NL" altLang="nl-NL">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ondertitelstijl van het model te bewerken</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5321F9A6-8653-4FCB-954C-94F9B8A068F0}" type="slidenum">
              <a:rPr lang="nl-NL" altLang="nl-NL"/>
              <a:pPr>
                <a:defRPr/>
              </a:pPr>
              <a:t>‹nr.›</a:t>
            </a:fld>
            <a:endParaRPr lang="nl-NL" altLang="nl-NL" dirty="0"/>
          </a:p>
        </p:txBody>
      </p:sp>
    </p:spTree>
    <p:extLst>
      <p:ext uri="{BB962C8B-B14F-4D97-AF65-F5344CB8AC3E}">
        <p14:creationId xmlns:p14="http://schemas.microsoft.com/office/powerpoint/2010/main" val="1863680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19E3DFEF-09B0-4570-A929-D5298172ECCB}" type="slidenum">
              <a:rPr lang="nl-NL" altLang="nl-NL"/>
              <a:pPr>
                <a:defRPr/>
              </a:pPr>
              <a:t>‹nr.›</a:t>
            </a:fld>
            <a:endParaRPr lang="nl-NL" altLang="nl-NL" dirty="0"/>
          </a:p>
        </p:txBody>
      </p:sp>
    </p:spTree>
    <p:extLst>
      <p:ext uri="{BB962C8B-B14F-4D97-AF65-F5344CB8AC3E}">
        <p14:creationId xmlns:p14="http://schemas.microsoft.com/office/powerpoint/2010/main" val="35504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15100" y="609600"/>
            <a:ext cx="1943100" cy="548640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85800" y="609600"/>
            <a:ext cx="5676900" cy="54864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CD4F8F46-AD87-4CBF-81C8-CFC81DEBB58D}" type="slidenum">
              <a:rPr lang="nl-NL" altLang="nl-NL"/>
              <a:pPr>
                <a:defRPr/>
              </a:pPr>
              <a:t>‹nr.›</a:t>
            </a:fld>
            <a:endParaRPr lang="nl-NL" altLang="nl-NL" dirty="0"/>
          </a:p>
        </p:txBody>
      </p:sp>
    </p:spTree>
    <p:extLst>
      <p:ext uri="{BB962C8B-B14F-4D97-AF65-F5344CB8AC3E}">
        <p14:creationId xmlns:p14="http://schemas.microsoft.com/office/powerpoint/2010/main" val="1455156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7772400" cy="1143000"/>
          </a:xfrm>
        </p:spPr>
        <p:txBody>
          <a:bodyPr/>
          <a:lstStyle/>
          <a:p>
            <a:r>
              <a:rPr lang="nl-NL" smtClean="0"/>
              <a:t>Klik om de stijl te bewerken</a:t>
            </a:r>
            <a:endParaRPr lang="nl-NL"/>
          </a:p>
        </p:txBody>
      </p:sp>
      <p:sp>
        <p:nvSpPr>
          <p:cNvPr id="3" name="Tijdelijke aanduiding voor tabel 2"/>
          <p:cNvSpPr>
            <a:spLocks noGrp="1"/>
          </p:cNvSpPr>
          <p:nvPr>
            <p:ph type="tbl" idx="1"/>
          </p:nvPr>
        </p:nvSpPr>
        <p:spPr>
          <a:xfrm>
            <a:off x="685800" y="1981200"/>
            <a:ext cx="7772400" cy="4114800"/>
          </a:xfrm>
        </p:spPr>
        <p:txBody>
          <a:bodyPr/>
          <a:lstStyle/>
          <a:p>
            <a:pPr lvl="0"/>
            <a:endParaRPr lang="nl-NL"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B2945C69-F503-4976-A562-207BFAA4977F}" type="slidenum">
              <a:rPr lang="nl-NL" altLang="nl-NL"/>
              <a:pPr>
                <a:defRPr/>
              </a:pPr>
              <a:t>‹nr.›</a:t>
            </a:fld>
            <a:endParaRPr lang="nl-NL" altLang="nl-NL" dirty="0"/>
          </a:p>
        </p:txBody>
      </p:sp>
    </p:spTree>
    <p:extLst>
      <p:ext uri="{BB962C8B-B14F-4D97-AF65-F5344CB8AC3E}">
        <p14:creationId xmlns:p14="http://schemas.microsoft.com/office/powerpoint/2010/main" val="391555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ondertitelstijl van het model te bewerken</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464DF26C-2274-49C2-97F2-048D01A19A8E}" type="slidenum">
              <a:rPr lang="nl-NL" altLang="nl-NL"/>
              <a:pPr>
                <a:defRPr/>
              </a:pPr>
              <a:t>‹nr.›</a:t>
            </a:fld>
            <a:endParaRPr lang="nl-NL" altLang="nl-NL" dirty="0"/>
          </a:p>
        </p:txBody>
      </p:sp>
    </p:spTree>
    <p:extLst>
      <p:ext uri="{BB962C8B-B14F-4D97-AF65-F5344CB8AC3E}">
        <p14:creationId xmlns:p14="http://schemas.microsoft.com/office/powerpoint/2010/main" val="894885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B525E870-3A16-4F24-98E7-3E1978F788F9}" type="slidenum">
              <a:rPr lang="nl-NL" altLang="nl-NL"/>
              <a:pPr>
                <a:defRPr/>
              </a:pPr>
              <a:t>‹nr.›</a:t>
            </a:fld>
            <a:endParaRPr lang="nl-NL" altLang="nl-NL" dirty="0"/>
          </a:p>
        </p:txBody>
      </p:sp>
    </p:spTree>
    <p:extLst>
      <p:ext uri="{BB962C8B-B14F-4D97-AF65-F5344CB8AC3E}">
        <p14:creationId xmlns:p14="http://schemas.microsoft.com/office/powerpoint/2010/main" val="4162480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372C9832-D8D4-4920-BB75-568B093F31BC}" type="slidenum">
              <a:rPr lang="nl-NL" altLang="nl-NL"/>
              <a:pPr>
                <a:defRPr/>
              </a:pPr>
              <a:t>‹nr.›</a:t>
            </a:fld>
            <a:endParaRPr lang="nl-NL" altLang="nl-NL" dirty="0"/>
          </a:p>
        </p:txBody>
      </p:sp>
    </p:spTree>
    <p:extLst>
      <p:ext uri="{BB962C8B-B14F-4D97-AF65-F5344CB8AC3E}">
        <p14:creationId xmlns:p14="http://schemas.microsoft.com/office/powerpoint/2010/main" val="16196163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6"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7" name="Rectangle 6"/>
          <p:cNvSpPr>
            <a:spLocks noGrp="1" noChangeArrowheads="1"/>
          </p:cNvSpPr>
          <p:nvPr>
            <p:ph type="sldNum" sz="quarter" idx="12"/>
          </p:nvPr>
        </p:nvSpPr>
        <p:spPr>
          <a:ln/>
        </p:spPr>
        <p:txBody>
          <a:bodyPr/>
          <a:lstStyle>
            <a:lvl1pPr>
              <a:defRPr/>
            </a:lvl1pPr>
          </a:lstStyle>
          <a:p>
            <a:pPr>
              <a:defRPr/>
            </a:pPr>
            <a:fld id="{879DF54A-A411-4707-AD3E-549DA9985ED4}" type="slidenum">
              <a:rPr lang="nl-NL" altLang="nl-NL"/>
              <a:pPr>
                <a:defRPr/>
              </a:pPr>
              <a:t>‹nr.›</a:t>
            </a:fld>
            <a:endParaRPr lang="nl-NL" altLang="nl-NL" dirty="0"/>
          </a:p>
        </p:txBody>
      </p:sp>
    </p:spTree>
    <p:extLst>
      <p:ext uri="{BB962C8B-B14F-4D97-AF65-F5344CB8AC3E}">
        <p14:creationId xmlns:p14="http://schemas.microsoft.com/office/powerpoint/2010/main" val="549319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8"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9" name="Rectangle 6"/>
          <p:cNvSpPr>
            <a:spLocks noGrp="1" noChangeArrowheads="1"/>
          </p:cNvSpPr>
          <p:nvPr>
            <p:ph type="sldNum" sz="quarter" idx="12"/>
          </p:nvPr>
        </p:nvSpPr>
        <p:spPr>
          <a:ln/>
        </p:spPr>
        <p:txBody>
          <a:bodyPr/>
          <a:lstStyle>
            <a:lvl1pPr>
              <a:defRPr/>
            </a:lvl1pPr>
          </a:lstStyle>
          <a:p>
            <a:pPr>
              <a:defRPr/>
            </a:pPr>
            <a:fld id="{8BAA811E-84C4-44E4-A9CD-0D3F6330ADE1}" type="slidenum">
              <a:rPr lang="nl-NL" altLang="nl-NL"/>
              <a:pPr>
                <a:defRPr/>
              </a:pPr>
              <a:t>‹nr.›</a:t>
            </a:fld>
            <a:endParaRPr lang="nl-NL" altLang="nl-NL" dirty="0"/>
          </a:p>
        </p:txBody>
      </p:sp>
    </p:spTree>
    <p:extLst>
      <p:ext uri="{BB962C8B-B14F-4D97-AF65-F5344CB8AC3E}">
        <p14:creationId xmlns:p14="http://schemas.microsoft.com/office/powerpoint/2010/main" val="39273636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4"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5" name="Rectangle 6"/>
          <p:cNvSpPr>
            <a:spLocks noGrp="1" noChangeArrowheads="1"/>
          </p:cNvSpPr>
          <p:nvPr>
            <p:ph type="sldNum" sz="quarter" idx="12"/>
          </p:nvPr>
        </p:nvSpPr>
        <p:spPr>
          <a:ln/>
        </p:spPr>
        <p:txBody>
          <a:bodyPr/>
          <a:lstStyle>
            <a:lvl1pPr>
              <a:defRPr/>
            </a:lvl1pPr>
          </a:lstStyle>
          <a:p>
            <a:pPr>
              <a:defRPr/>
            </a:pPr>
            <a:fld id="{8002AE23-B53A-4297-A04C-19E9A4E16051}" type="slidenum">
              <a:rPr lang="nl-NL" altLang="nl-NL"/>
              <a:pPr>
                <a:defRPr/>
              </a:pPr>
              <a:t>‹nr.›</a:t>
            </a:fld>
            <a:endParaRPr lang="nl-NL" altLang="nl-NL" dirty="0"/>
          </a:p>
        </p:txBody>
      </p:sp>
    </p:spTree>
    <p:extLst>
      <p:ext uri="{BB962C8B-B14F-4D97-AF65-F5344CB8AC3E}">
        <p14:creationId xmlns:p14="http://schemas.microsoft.com/office/powerpoint/2010/main" val="23983630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3"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4" name="Rectangle 6"/>
          <p:cNvSpPr>
            <a:spLocks noGrp="1" noChangeArrowheads="1"/>
          </p:cNvSpPr>
          <p:nvPr>
            <p:ph type="sldNum" sz="quarter" idx="12"/>
          </p:nvPr>
        </p:nvSpPr>
        <p:spPr>
          <a:ln/>
        </p:spPr>
        <p:txBody>
          <a:bodyPr/>
          <a:lstStyle>
            <a:lvl1pPr>
              <a:defRPr/>
            </a:lvl1pPr>
          </a:lstStyle>
          <a:p>
            <a:pPr>
              <a:defRPr/>
            </a:pPr>
            <a:fld id="{80F446CF-EA80-47A6-B923-5D229C1277B7}" type="slidenum">
              <a:rPr lang="nl-NL" altLang="nl-NL"/>
              <a:pPr>
                <a:defRPr/>
              </a:pPr>
              <a:t>‹nr.›</a:t>
            </a:fld>
            <a:endParaRPr lang="nl-NL" altLang="nl-NL" dirty="0"/>
          </a:p>
        </p:txBody>
      </p:sp>
    </p:spTree>
    <p:extLst>
      <p:ext uri="{BB962C8B-B14F-4D97-AF65-F5344CB8AC3E}">
        <p14:creationId xmlns:p14="http://schemas.microsoft.com/office/powerpoint/2010/main" val="3761378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89136AF9-B348-4396-85A1-C6C89800B951}" type="slidenum">
              <a:rPr lang="nl-NL" altLang="nl-NL"/>
              <a:pPr>
                <a:defRPr/>
              </a:pPr>
              <a:t>‹nr.›</a:t>
            </a:fld>
            <a:endParaRPr lang="nl-NL" altLang="nl-NL" dirty="0"/>
          </a:p>
        </p:txBody>
      </p:sp>
    </p:spTree>
    <p:extLst>
      <p:ext uri="{BB962C8B-B14F-4D97-AF65-F5344CB8AC3E}">
        <p14:creationId xmlns:p14="http://schemas.microsoft.com/office/powerpoint/2010/main" val="18064440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6"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7" name="Rectangle 6"/>
          <p:cNvSpPr>
            <a:spLocks noGrp="1" noChangeArrowheads="1"/>
          </p:cNvSpPr>
          <p:nvPr>
            <p:ph type="sldNum" sz="quarter" idx="12"/>
          </p:nvPr>
        </p:nvSpPr>
        <p:spPr>
          <a:ln/>
        </p:spPr>
        <p:txBody>
          <a:bodyPr/>
          <a:lstStyle>
            <a:lvl1pPr>
              <a:defRPr/>
            </a:lvl1pPr>
          </a:lstStyle>
          <a:p>
            <a:pPr>
              <a:defRPr/>
            </a:pPr>
            <a:fld id="{42C29D00-4953-4751-96BD-EE5BDCCC9B42}" type="slidenum">
              <a:rPr lang="nl-NL" altLang="nl-NL"/>
              <a:pPr>
                <a:defRPr/>
              </a:pPr>
              <a:t>‹nr.›</a:t>
            </a:fld>
            <a:endParaRPr lang="nl-NL" altLang="nl-NL" dirty="0"/>
          </a:p>
        </p:txBody>
      </p:sp>
    </p:spTree>
    <p:extLst>
      <p:ext uri="{BB962C8B-B14F-4D97-AF65-F5344CB8AC3E}">
        <p14:creationId xmlns:p14="http://schemas.microsoft.com/office/powerpoint/2010/main" val="15319922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dirty="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6"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7" name="Rectangle 6"/>
          <p:cNvSpPr>
            <a:spLocks noGrp="1" noChangeArrowheads="1"/>
          </p:cNvSpPr>
          <p:nvPr>
            <p:ph type="sldNum" sz="quarter" idx="12"/>
          </p:nvPr>
        </p:nvSpPr>
        <p:spPr>
          <a:ln/>
        </p:spPr>
        <p:txBody>
          <a:bodyPr/>
          <a:lstStyle>
            <a:lvl1pPr>
              <a:defRPr/>
            </a:lvl1pPr>
          </a:lstStyle>
          <a:p>
            <a:pPr>
              <a:defRPr/>
            </a:pPr>
            <a:fld id="{1182F39C-5075-4A6D-A1D0-66C2E7DD7942}" type="slidenum">
              <a:rPr lang="nl-NL" altLang="nl-NL"/>
              <a:pPr>
                <a:defRPr/>
              </a:pPr>
              <a:t>‹nr.›</a:t>
            </a:fld>
            <a:endParaRPr lang="nl-NL" altLang="nl-NL" dirty="0"/>
          </a:p>
        </p:txBody>
      </p:sp>
    </p:spTree>
    <p:extLst>
      <p:ext uri="{BB962C8B-B14F-4D97-AF65-F5344CB8AC3E}">
        <p14:creationId xmlns:p14="http://schemas.microsoft.com/office/powerpoint/2010/main" val="4000978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B9612A68-56EC-4CA9-B859-1A50F1359773}" type="slidenum">
              <a:rPr lang="nl-NL" altLang="nl-NL"/>
              <a:pPr>
                <a:defRPr/>
              </a:pPr>
              <a:t>‹nr.›</a:t>
            </a:fld>
            <a:endParaRPr lang="nl-NL" altLang="nl-NL" dirty="0"/>
          </a:p>
        </p:txBody>
      </p:sp>
    </p:spTree>
    <p:extLst>
      <p:ext uri="{BB962C8B-B14F-4D97-AF65-F5344CB8AC3E}">
        <p14:creationId xmlns:p14="http://schemas.microsoft.com/office/powerpoint/2010/main" val="13866541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15100" y="609600"/>
            <a:ext cx="1943100" cy="548640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85800" y="609600"/>
            <a:ext cx="5676900" cy="54864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DD301E3F-8844-4D85-B9F9-E715CBE9A12B}" type="slidenum">
              <a:rPr lang="nl-NL" altLang="nl-NL"/>
              <a:pPr>
                <a:defRPr/>
              </a:pPr>
              <a:t>‹nr.›</a:t>
            </a:fld>
            <a:endParaRPr lang="nl-NL" altLang="nl-NL" dirty="0"/>
          </a:p>
        </p:txBody>
      </p:sp>
    </p:spTree>
    <p:extLst>
      <p:ext uri="{BB962C8B-B14F-4D97-AF65-F5344CB8AC3E}">
        <p14:creationId xmlns:p14="http://schemas.microsoft.com/office/powerpoint/2010/main" val="11032904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7772400" cy="1143000"/>
          </a:xfrm>
        </p:spPr>
        <p:txBody>
          <a:bodyPr/>
          <a:lstStyle/>
          <a:p>
            <a:r>
              <a:rPr lang="nl-NL" smtClean="0"/>
              <a:t>Klik om de stijl te bewerken</a:t>
            </a:r>
            <a:endParaRPr lang="nl-NL"/>
          </a:p>
        </p:txBody>
      </p:sp>
      <p:sp>
        <p:nvSpPr>
          <p:cNvPr id="3" name="Tijdelijke aanduiding voor tabel 2"/>
          <p:cNvSpPr>
            <a:spLocks noGrp="1"/>
          </p:cNvSpPr>
          <p:nvPr>
            <p:ph type="tbl" idx="1"/>
          </p:nvPr>
        </p:nvSpPr>
        <p:spPr>
          <a:xfrm>
            <a:off x="685800" y="1981200"/>
            <a:ext cx="7772400" cy="4114800"/>
          </a:xfrm>
        </p:spPr>
        <p:txBody>
          <a:bodyPr/>
          <a:lstStyle/>
          <a:p>
            <a:pPr lvl="0"/>
            <a:endParaRPr lang="nl-NL"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8E049E55-CF8A-4E19-8C7C-E9E7F91EB5DF}" type="slidenum">
              <a:rPr lang="nl-NL" altLang="nl-NL"/>
              <a:pPr>
                <a:defRPr/>
              </a:pPr>
              <a:t>‹nr.›</a:t>
            </a:fld>
            <a:endParaRPr lang="nl-NL" altLang="nl-NL" dirty="0"/>
          </a:p>
        </p:txBody>
      </p:sp>
    </p:spTree>
    <p:extLst>
      <p:ext uri="{BB962C8B-B14F-4D97-AF65-F5344CB8AC3E}">
        <p14:creationId xmlns:p14="http://schemas.microsoft.com/office/powerpoint/2010/main" val="34816953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ondertitelstijl van het model te bewerken</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B643AF83-AE11-4E2C-B5EA-974CDA53DF70}" type="slidenum">
              <a:rPr lang="nl-NL" altLang="nl-NL"/>
              <a:pPr>
                <a:defRPr/>
              </a:pPr>
              <a:t>‹nr.›</a:t>
            </a:fld>
            <a:endParaRPr lang="nl-NL" altLang="nl-NL" dirty="0"/>
          </a:p>
        </p:txBody>
      </p:sp>
    </p:spTree>
    <p:extLst>
      <p:ext uri="{BB962C8B-B14F-4D97-AF65-F5344CB8AC3E}">
        <p14:creationId xmlns:p14="http://schemas.microsoft.com/office/powerpoint/2010/main" val="6778561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4E854BF2-8821-4297-A40F-0A0204FBA923}" type="slidenum">
              <a:rPr lang="nl-NL" altLang="nl-NL"/>
              <a:pPr>
                <a:defRPr/>
              </a:pPr>
              <a:t>‹nr.›</a:t>
            </a:fld>
            <a:endParaRPr lang="nl-NL" altLang="nl-NL" dirty="0"/>
          </a:p>
        </p:txBody>
      </p:sp>
    </p:spTree>
    <p:extLst>
      <p:ext uri="{BB962C8B-B14F-4D97-AF65-F5344CB8AC3E}">
        <p14:creationId xmlns:p14="http://schemas.microsoft.com/office/powerpoint/2010/main" val="3719945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2ED7EB56-2302-40B3-ACA6-D8F59E0A753F}" type="slidenum">
              <a:rPr lang="nl-NL" altLang="nl-NL"/>
              <a:pPr>
                <a:defRPr/>
              </a:pPr>
              <a:t>‹nr.›</a:t>
            </a:fld>
            <a:endParaRPr lang="nl-NL" altLang="nl-NL" dirty="0"/>
          </a:p>
        </p:txBody>
      </p:sp>
    </p:spTree>
    <p:extLst>
      <p:ext uri="{BB962C8B-B14F-4D97-AF65-F5344CB8AC3E}">
        <p14:creationId xmlns:p14="http://schemas.microsoft.com/office/powerpoint/2010/main" val="2253948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6"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7" name="Rectangle 6"/>
          <p:cNvSpPr>
            <a:spLocks noGrp="1" noChangeArrowheads="1"/>
          </p:cNvSpPr>
          <p:nvPr>
            <p:ph type="sldNum" sz="quarter" idx="12"/>
          </p:nvPr>
        </p:nvSpPr>
        <p:spPr>
          <a:ln/>
        </p:spPr>
        <p:txBody>
          <a:bodyPr/>
          <a:lstStyle>
            <a:lvl1pPr>
              <a:defRPr/>
            </a:lvl1pPr>
          </a:lstStyle>
          <a:p>
            <a:pPr>
              <a:defRPr/>
            </a:pPr>
            <a:fld id="{921BB489-19E9-4768-B7B1-842CDC1C5AED}" type="slidenum">
              <a:rPr lang="nl-NL" altLang="nl-NL"/>
              <a:pPr>
                <a:defRPr/>
              </a:pPr>
              <a:t>‹nr.›</a:t>
            </a:fld>
            <a:endParaRPr lang="nl-NL" altLang="nl-NL" dirty="0"/>
          </a:p>
        </p:txBody>
      </p:sp>
    </p:spTree>
    <p:extLst>
      <p:ext uri="{BB962C8B-B14F-4D97-AF65-F5344CB8AC3E}">
        <p14:creationId xmlns:p14="http://schemas.microsoft.com/office/powerpoint/2010/main" val="37914099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8"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9" name="Rectangle 6"/>
          <p:cNvSpPr>
            <a:spLocks noGrp="1" noChangeArrowheads="1"/>
          </p:cNvSpPr>
          <p:nvPr>
            <p:ph type="sldNum" sz="quarter" idx="12"/>
          </p:nvPr>
        </p:nvSpPr>
        <p:spPr>
          <a:ln/>
        </p:spPr>
        <p:txBody>
          <a:bodyPr/>
          <a:lstStyle>
            <a:lvl1pPr>
              <a:defRPr/>
            </a:lvl1pPr>
          </a:lstStyle>
          <a:p>
            <a:pPr>
              <a:defRPr/>
            </a:pPr>
            <a:fld id="{72986DD0-567D-4548-B571-14773BC1D4A0}" type="slidenum">
              <a:rPr lang="nl-NL" altLang="nl-NL"/>
              <a:pPr>
                <a:defRPr/>
              </a:pPr>
              <a:t>‹nr.›</a:t>
            </a:fld>
            <a:endParaRPr lang="nl-NL" altLang="nl-NL" dirty="0"/>
          </a:p>
        </p:txBody>
      </p:sp>
    </p:spTree>
    <p:extLst>
      <p:ext uri="{BB962C8B-B14F-4D97-AF65-F5344CB8AC3E}">
        <p14:creationId xmlns:p14="http://schemas.microsoft.com/office/powerpoint/2010/main" val="711669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5699E2B7-9F04-4EEE-8B9A-C57F70C68BA0}" type="slidenum">
              <a:rPr lang="nl-NL" altLang="nl-NL"/>
              <a:pPr>
                <a:defRPr/>
              </a:pPr>
              <a:t>‹nr.›</a:t>
            </a:fld>
            <a:endParaRPr lang="nl-NL" altLang="nl-NL" dirty="0"/>
          </a:p>
        </p:txBody>
      </p:sp>
    </p:spTree>
    <p:extLst>
      <p:ext uri="{BB962C8B-B14F-4D97-AF65-F5344CB8AC3E}">
        <p14:creationId xmlns:p14="http://schemas.microsoft.com/office/powerpoint/2010/main" val="26511165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4"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5" name="Rectangle 6"/>
          <p:cNvSpPr>
            <a:spLocks noGrp="1" noChangeArrowheads="1"/>
          </p:cNvSpPr>
          <p:nvPr>
            <p:ph type="sldNum" sz="quarter" idx="12"/>
          </p:nvPr>
        </p:nvSpPr>
        <p:spPr>
          <a:ln/>
        </p:spPr>
        <p:txBody>
          <a:bodyPr/>
          <a:lstStyle>
            <a:lvl1pPr>
              <a:defRPr/>
            </a:lvl1pPr>
          </a:lstStyle>
          <a:p>
            <a:pPr>
              <a:defRPr/>
            </a:pPr>
            <a:fld id="{91C51823-26C3-46D8-892D-0D7F80033BA3}" type="slidenum">
              <a:rPr lang="nl-NL" altLang="nl-NL"/>
              <a:pPr>
                <a:defRPr/>
              </a:pPr>
              <a:t>‹nr.›</a:t>
            </a:fld>
            <a:endParaRPr lang="nl-NL" altLang="nl-NL" dirty="0"/>
          </a:p>
        </p:txBody>
      </p:sp>
    </p:spTree>
    <p:extLst>
      <p:ext uri="{BB962C8B-B14F-4D97-AF65-F5344CB8AC3E}">
        <p14:creationId xmlns:p14="http://schemas.microsoft.com/office/powerpoint/2010/main" val="11662659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3"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4" name="Rectangle 6"/>
          <p:cNvSpPr>
            <a:spLocks noGrp="1" noChangeArrowheads="1"/>
          </p:cNvSpPr>
          <p:nvPr>
            <p:ph type="sldNum" sz="quarter" idx="12"/>
          </p:nvPr>
        </p:nvSpPr>
        <p:spPr>
          <a:ln/>
        </p:spPr>
        <p:txBody>
          <a:bodyPr/>
          <a:lstStyle>
            <a:lvl1pPr>
              <a:defRPr/>
            </a:lvl1pPr>
          </a:lstStyle>
          <a:p>
            <a:pPr>
              <a:defRPr/>
            </a:pPr>
            <a:fld id="{295E3A12-F0D9-4C51-9CCB-BDBE04D3139E}" type="slidenum">
              <a:rPr lang="nl-NL" altLang="nl-NL"/>
              <a:pPr>
                <a:defRPr/>
              </a:pPr>
              <a:t>‹nr.›</a:t>
            </a:fld>
            <a:endParaRPr lang="nl-NL" altLang="nl-NL" dirty="0"/>
          </a:p>
        </p:txBody>
      </p:sp>
    </p:spTree>
    <p:extLst>
      <p:ext uri="{BB962C8B-B14F-4D97-AF65-F5344CB8AC3E}">
        <p14:creationId xmlns:p14="http://schemas.microsoft.com/office/powerpoint/2010/main" val="20645435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6"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7" name="Rectangle 6"/>
          <p:cNvSpPr>
            <a:spLocks noGrp="1" noChangeArrowheads="1"/>
          </p:cNvSpPr>
          <p:nvPr>
            <p:ph type="sldNum" sz="quarter" idx="12"/>
          </p:nvPr>
        </p:nvSpPr>
        <p:spPr>
          <a:ln/>
        </p:spPr>
        <p:txBody>
          <a:bodyPr/>
          <a:lstStyle>
            <a:lvl1pPr>
              <a:defRPr/>
            </a:lvl1pPr>
          </a:lstStyle>
          <a:p>
            <a:pPr>
              <a:defRPr/>
            </a:pPr>
            <a:fld id="{1E6879D4-576B-4E43-8FB4-0632387ABEBD}" type="slidenum">
              <a:rPr lang="nl-NL" altLang="nl-NL"/>
              <a:pPr>
                <a:defRPr/>
              </a:pPr>
              <a:t>‹nr.›</a:t>
            </a:fld>
            <a:endParaRPr lang="nl-NL" altLang="nl-NL" dirty="0"/>
          </a:p>
        </p:txBody>
      </p:sp>
    </p:spTree>
    <p:extLst>
      <p:ext uri="{BB962C8B-B14F-4D97-AF65-F5344CB8AC3E}">
        <p14:creationId xmlns:p14="http://schemas.microsoft.com/office/powerpoint/2010/main" val="20552587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dirty="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6"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7" name="Rectangle 6"/>
          <p:cNvSpPr>
            <a:spLocks noGrp="1" noChangeArrowheads="1"/>
          </p:cNvSpPr>
          <p:nvPr>
            <p:ph type="sldNum" sz="quarter" idx="12"/>
          </p:nvPr>
        </p:nvSpPr>
        <p:spPr>
          <a:ln/>
        </p:spPr>
        <p:txBody>
          <a:bodyPr/>
          <a:lstStyle>
            <a:lvl1pPr>
              <a:defRPr/>
            </a:lvl1pPr>
          </a:lstStyle>
          <a:p>
            <a:pPr>
              <a:defRPr/>
            </a:pPr>
            <a:fld id="{A344FB4B-BB57-45B9-A890-CFA0C45A0EAD}" type="slidenum">
              <a:rPr lang="nl-NL" altLang="nl-NL"/>
              <a:pPr>
                <a:defRPr/>
              </a:pPr>
              <a:t>‹nr.›</a:t>
            </a:fld>
            <a:endParaRPr lang="nl-NL" altLang="nl-NL" dirty="0"/>
          </a:p>
        </p:txBody>
      </p:sp>
    </p:spTree>
    <p:extLst>
      <p:ext uri="{BB962C8B-B14F-4D97-AF65-F5344CB8AC3E}">
        <p14:creationId xmlns:p14="http://schemas.microsoft.com/office/powerpoint/2010/main" val="28264094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8030B689-AB14-4180-9FB3-A5AA3905A0A0}" type="slidenum">
              <a:rPr lang="nl-NL" altLang="nl-NL"/>
              <a:pPr>
                <a:defRPr/>
              </a:pPr>
              <a:t>‹nr.›</a:t>
            </a:fld>
            <a:endParaRPr lang="nl-NL" altLang="nl-NL" dirty="0"/>
          </a:p>
        </p:txBody>
      </p:sp>
    </p:spTree>
    <p:extLst>
      <p:ext uri="{BB962C8B-B14F-4D97-AF65-F5344CB8AC3E}">
        <p14:creationId xmlns:p14="http://schemas.microsoft.com/office/powerpoint/2010/main" val="13507910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15100" y="609600"/>
            <a:ext cx="1943100" cy="548640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85800" y="609600"/>
            <a:ext cx="5676900" cy="54864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01A0A732-D336-4C5A-ABDF-94D14A22B8E0}" type="slidenum">
              <a:rPr lang="nl-NL" altLang="nl-NL"/>
              <a:pPr>
                <a:defRPr/>
              </a:pPr>
              <a:t>‹nr.›</a:t>
            </a:fld>
            <a:endParaRPr lang="nl-NL" altLang="nl-NL" dirty="0"/>
          </a:p>
        </p:txBody>
      </p:sp>
    </p:spTree>
    <p:extLst>
      <p:ext uri="{BB962C8B-B14F-4D97-AF65-F5344CB8AC3E}">
        <p14:creationId xmlns:p14="http://schemas.microsoft.com/office/powerpoint/2010/main" val="16451051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7772400" cy="1143000"/>
          </a:xfrm>
        </p:spPr>
        <p:txBody>
          <a:bodyPr/>
          <a:lstStyle/>
          <a:p>
            <a:r>
              <a:rPr lang="nl-NL" smtClean="0"/>
              <a:t>Klik om de stijl te bewerken</a:t>
            </a:r>
            <a:endParaRPr lang="nl-NL"/>
          </a:p>
        </p:txBody>
      </p:sp>
      <p:sp>
        <p:nvSpPr>
          <p:cNvPr id="3" name="Tijdelijke aanduiding voor tabel 2"/>
          <p:cNvSpPr>
            <a:spLocks noGrp="1"/>
          </p:cNvSpPr>
          <p:nvPr>
            <p:ph type="tbl" idx="1"/>
          </p:nvPr>
        </p:nvSpPr>
        <p:spPr>
          <a:xfrm>
            <a:off x="685800" y="1981200"/>
            <a:ext cx="7772400" cy="4114800"/>
          </a:xfrm>
        </p:spPr>
        <p:txBody>
          <a:bodyPr/>
          <a:lstStyle/>
          <a:p>
            <a:pPr lvl="0"/>
            <a:endParaRPr lang="nl-NL"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3424AF06-F473-402E-A0C3-05BAC39D1D3B}" type="slidenum">
              <a:rPr lang="nl-NL" altLang="nl-NL"/>
              <a:pPr>
                <a:defRPr/>
              </a:pPr>
              <a:t>‹nr.›</a:t>
            </a:fld>
            <a:endParaRPr lang="nl-NL" altLang="nl-NL" dirty="0"/>
          </a:p>
        </p:txBody>
      </p:sp>
    </p:spTree>
    <p:extLst>
      <p:ext uri="{BB962C8B-B14F-4D97-AF65-F5344CB8AC3E}">
        <p14:creationId xmlns:p14="http://schemas.microsoft.com/office/powerpoint/2010/main" val="30363209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ondertitelstijl van het model te bewerken</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AFDCF39C-B620-4A8C-8B00-8FA6D7B227B0}" type="slidenum">
              <a:rPr lang="nl-NL" altLang="nl-NL"/>
              <a:pPr>
                <a:defRPr/>
              </a:pPr>
              <a:t>‹nr.›</a:t>
            </a:fld>
            <a:endParaRPr lang="nl-NL" altLang="nl-NL" dirty="0"/>
          </a:p>
        </p:txBody>
      </p:sp>
    </p:spTree>
    <p:extLst>
      <p:ext uri="{BB962C8B-B14F-4D97-AF65-F5344CB8AC3E}">
        <p14:creationId xmlns:p14="http://schemas.microsoft.com/office/powerpoint/2010/main" val="230603912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424AB7E7-A663-41E1-874D-8371620C1A04}" type="slidenum">
              <a:rPr lang="nl-NL" altLang="nl-NL"/>
              <a:pPr>
                <a:defRPr/>
              </a:pPr>
              <a:t>‹nr.›</a:t>
            </a:fld>
            <a:endParaRPr lang="nl-NL" altLang="nl-NL" dirty="0"/>
          </a:p>
        </p:txBody>
      </p:sp>
    </p:spTree>
    <p:extLst>
      <p:ext uri="{BB962C8B-B14F-4D97-AF65-F5344CB8AC3E}">
        <p14:creationId xmlns:p14="http://schemas.microsoft.com/office/powerpoint/2010/main" val="42911449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07308591-7AB9-4FBC-8C37-3AD0908EE7B8}" type="slidenum">
              <a:rPr lang="nl-NL" altLang="nl-NL"/>
              <a:pPr>
                <a:defRPr/>
              </a:pPr>
              <a:t>‹nr.›</a:t>
            </a:fld>
            <a:endParaRPr lang="nl-NL" altLang="nl-NL" dirty="0"/>
          </a:p>
        </p:txBody>
      </p:sp>
    </p:spTree>
    <p:extLst>
      <p:ext uri="{BB962C8B-B14F-4D97-AF65-F5344CB8AC3E}">
        <p14:creationId xmlns:p14="http://schemas.microsoft.com/office/powerpoint/2010/main" val="1380423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6"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7" name="Rectangle 6"/>
          <p:cNvSpPr>
            <a:spLocks noGrp="1" noChangeArrowheads="1"/>
          </p:cNvSpPr>
          <p:nvPr>
            <p:ph type="sldNum" sz="quarter" idx="12"/>
          </p:nvPr>
        </p:nvSpPr>
        <p:spPr>
          <a:ln/>
        </p:spPr>
        <p:txBody>
          <a:bodyPr/>
          <a:lstStyle>
            <a:lvl1pPr>
              <a:defRPr/>
            </a:lvl1pPr>
          </a:lstStyle>
          <a:p>
            <a:pPr>
              <a:defRPr/>
            </a:pPr>
            <a:fld id="{973971E5-7A3B-4695-8752-B5984407B8D3}" type="slidenum">
              <a:rPr lang="nl-NL" altLang="nl-NL"/>
              <a:pPr>
                <a:defRPr/>
              </a:pPr>
              <a:t>‹nr.›</a:t>
            </a:fld>
            <a:endParaRPr lang="nl-NL" altLang="nl-NL" dirty="0"/>
          </a:p>
        </p:txBody>
      </p:sp>
    </p:spTree>
    <p:extLst>
      <p:ext uri="{BB962C8B-B14F-4D97-AF65-F5344CB8AC3E}">
        <p14:creationId xmlns:p14="http://schemas.microsoft.com/office/powerpoint/2010/main" val="197509445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6"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7" name="Rectangle 6"/>
          <p:cNvSpPr>
            <a:spLocks noGrp="1" noChangeArrowheads="1"/>
          </p:cNvSpPr>
          <p:nvPr>
            <p:ph type="sldNum" sz="quarter" idx="12"/>
          </p:nvPr>
        </p:nvSpPr>
        <p:spPr>
          <a:ln/>
        </p:spPr>
        <p:txBody>
          <a:bodyPr/>
          <a:lstStyle>
            <a:lvl1pPr>
              <a:defRPr/>
            </a:lvl1pPr>
          </a:lstStyle>
          <a:p>
            <a:pPr>
              <a:defRPr/>
            </a:pPr>
            <a:fld id="{38204396-913A-4BCD-8819-566961D5E9D6}" type="slidenum">
              <a:rPr lang="nl-NL" altLang="nl-NL"/>
              <a:pPr>
                <a:defRPr/>
              </a:pPr>
              <a:t>‹nr.›</a:t>
            </a:fld>
            <a:endParaRPr lang="nl-NL" altLang="nl-NL" dirty="0"/>
          </a:p>
        </p:txBody>
      </p:sp>
    </p:spTree>
    <p:extLst>
      <p:ext uri="{BB962C8B-B14F-4D97-AF65-F5344CB8AC3E}">
        <p14:creationId xmlns:p14="http://schemas.microsoft.com/office/powerpoint/2010/main" val="18351713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8"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9" name="Rectangle 6"/>
          <p:cNvSpPr>
            <a:spLocks noGrp="1" noChangeArrowheads="1"/>
          </p:cNvSpPr>
          <p:nvPr>
            <p:ph type="sldNum" sz="quarter" idx="12"/>
          </p:nvPr>
        </p:nvSpPr>
        <p:spPr>
          <a:ln/>
        </p:spPr>
        <p:txBody>
          <a:bodyPr/>
          <a:lstStyle>
            <a:lvl1pPr>
              <a:defRPr/>
            </a:lvl1pPr>
          </a:lstStyle>
          <a:p>
            <a:pPr>
              <a:defRPr/>
            </a:pPr>
            <a:fld id="{CEF37079-61C6-4D06-BC83-FE3D40B7D228}" type="slidenum">
              <a:rPr lang="nl-NL" altLang="nl-NL"/>
              <a:pPr>
                <a:defRPr/>
              </a:pPr>
              <a:t>‹nr.›</a:t>
            </a:fld>
            <a:endParaRPr lang="nl-NL" altLang="nl-NL" dirty="0"/>
          </a:p>
        </p:txBody>
      </p:sp>
    </p:spTree>
    <p:extLst>
      <p:ext uri="{BB962C8B-B14F-4D97-AF65-F5344CB8AC3E}">
        <p14:creationId xmlns:p14="http://schemas.microsoft.com/office/powerpoint/2010/main" val="43208952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4"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5" name="Rectangle 6"/>
          <p:cNvSpPr>
            <a:spLocks noGrp="1" noChangeArrowheads="1"/>
          </p:cNvSpPr>
          <p:nvPr>
            <p:ph type="sldNum" sz="quarter" idx="12"/>
          </p:nvPr>
        </p:nvSpPr>
        <p:spPr>
          <a:ln/>
        </p:spPr>
        <p:txBody>
          <a:bodyPr/>
          <a:lstStyle>
            <a:lvl1pPr>
              <a:defRPr/>
            </a:lvl1pPr>
          </a:lstStyle>
          <a:p>
            <a:pPr>
              <a:defRPr/>
            </a:pPr>
            <a:fld id="{6A25C395-85A3-4442-98D6-03F6CA3B3F67}" type="slidenum">
              <a:rPr lang="nl-NL" altLang="nl-NL"/>
              <a:pPr>
                <a:defRPr/>
              </a:pPr>
              <a:t>‹nr.›</a:t>
            </a:fld>
            <a:endParaRPr lang="nl-NL" altLang="nl-NL" dirty="0"/>
          </a:p>
        </p:txBody>
      </p:sp>
    </p:spTree>
    <p:extLst>
      <p:ext uri="{BB962C8B-B14F-4D97-AF65-F5344CB8AC3E}">
        <p14:creationId xmlns:p14="http://schemas.microsoft.com/office/powerpoint/2010/main" val="32623894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3"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4" name="Rectangle 6"/>
          <p:cNvSpPr>
            <a:spLocks noGrp="1" noChangeArrowheads="1"/>
          </p:cNvSpPr>
          <p:nvPr>
            <p:ph type="sldNum" sz="quarter" idx="12"/>
          </p:nvPr>
        </p:nvSpPr>
        <p:spPr>
          <a:ln/>
        </p:spPr>
        <p:txBody>
          <a:bodyPr/>
          <a:lstStyle>
            <a:lvl1pPr>
              <a:defRPr/>
            </a:lvl1pPr>
          </a:lstStyle>
          <a:p>
            <a:pPr>
              <a:defRPr/>
            </a:pPr>
            <a:fld id="{EBD274FB-D58F-4D5F-A616-1BF9AC8E7403}" type="slidenum">
              <a:rPr lang="nl-NL" altLang="nl-NL"/>
              <a:pPr>
                <a:defRPr/>
              </a:pPr>
              <a:t>‹nr.›</a:t>
            </a:fld>
            <a:endParaRPr lang="nl-NL" altLang="nl-NL" dirty="0"/>
          </a:p>
        </p:txBody>
      </p:sp>
    </p:spTree>
    <p:extLst>
      <p:ext uri="{BB962C8B-B14F-4D97-AF65-F5344CB8AC3E}">
        <p14:creationId xmlns:p14="http://schemas.microsoft.com/office/powerpoint/2010/main" val="51318660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6"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7" name="Rectangle 6"/>
          <p:cNvSpPr>
            <a:spLocks noGrp="1" noChangeArrowheads="1"/>
          </p:cNvSpPr>
          <p:nvPr>
            <p:ph type="sldNum" sz="quarter" idx="12"/>
          </p:nvPr>
        </p:nvSpPr>
        <p:spPr>
          <a:ln/>
        </p:spPr>
        <p:txBody>
          <a:bodyPr/>
          <a:lstStyle>
            <a:lvl1pPr>
              <a:defRPr/>
            </a:lvl1pPr>
          </a:lstStyle>
          <a:p>
            <a:pPr>
              <a:defRPr/>
            </a:pPr>
            <a:fld id="{70030B42-82A8-45EA-8409-3079FBB9BC3C}" type="slidenum">
              <a:rPr lang="nl-NL" altLang="nl-NL"/>
              <a:pPr>
                <a:defRPr/>
              </a:pPr>
              <a:t>‹nr.›</a:t>
            </a:fld>
            <a:endParaRPr lang="nl-NL" altLang="nl-NL" dirty="0"/>
          </a:p>
        </p:txBody>
      </p:sp>
    </p:spTree>
    <p:extLst>
      <p:ext uri="{BB962C8B-B14F-4D97-AF65-F5344CB8AC3E}">
        <p14:creationId xmlns:p14="http://schemas.microsoft.com/office/powerpoint/2010/main" val="23547901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dirty="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6"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7" name="Rectangle 6"/>
          <p:cNvSpPr>
            <a:spLocks noGrp="1" noChangeArrowheads="1"/>
          </p:cNvSpPr>
          <p:nvPr>
            <p:ph type="sldNum" sz="quarter" idx="12"/>
          </p:nvPr>
        </p:nvSpPr>
        <p:spPr>
          <a:ln/>
        </p:spPr>
        <p:txBody>
          <a:bodyPr/>
          <a:lstStyle>
            <a:lvl1pPr>
              <a:defRPr/>
            </a:lvl1pPr>
          </a:lstStyle>
          <a:p>
            <a:pPr>
              <a:defRPr/>
            </a:pPr>
            <a:fld id="{F3350A28-3F6E-408C-B92D-144714C6DD81}" type="slidenum">
              <a:rPr lang="nl-NL" altLang="nl-NL"/>
              <a:pPr>
                <a:defRPr/>
              </a:pPr>
              <a:t>‹nr.›</a:t>
            </a:fld>
            <a:endParaRPr lang="nl-NL" altLang="nl-NL" dirty="0"/>
          </a:p>
        </p:txBody>
      </p:sp>
    </p:spTree>
    <p:extLst>
      <p:ext uri="{BB962C8B-B14F-4D97-AF65-F5344CB8AC3E}">
        <p14:creationId xmlns:p14="http://schemas.microsoft.com/office/powerpoint/2010/main" val="277623130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32696DA9-1F79-4BE2-88C1-DFDEC2B2600D}" type="slidenum">
              <a:rPr lang="nl-NL" altLang="nl-NL"/>
              <a:pPr>
                <a:defRPr/>
              </a:pPr>
              <a:t>‹nr.›</a:t>
            </a:fld>
            <a:endParaRPr lang="nl-NL" altLang="nl-NL" dirty="0"/>
          </a:p>
        </p:txBody>
      </p:sp>
    </p:spTree>
    <p:extLst>
      <p:ext uri="{BB962C8B-B14F-4D97-AF65-F5344CB8AC3E}">
        <p14:creationId xmlns:p14="http://schemas.microsoft.com/office/powerpoint/2010/main" val="165249142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15100" y="609600"/>
            <a:ext cx="1943100" cy="548640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85800" y="609600"/>
            <a:ext cx="5676900" cy="54864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1EE2F566-41F0-4658-B9DD-713E34E9F8BE}" type="slidenum">
              <a:rPr lang="nl-NL" altLang="nl-NL"/>
              <a:pPr>
                <a:defRPr/>
              </a:pPr>
              <a:t>‹nr.›</a:t>
            </a:fld>
            <a:endParaRPr lang="nl-NL" altLang="nl-NL" dirty="0"/>
          </a:p>
        </p:txBody>
      </p:sp>
    </p:spTree>
    <p:extLst>
      <p:ext uri="{BB962C8B-B14F-4D97-AF65-F5344CB8AC3E}">
        <p14:creationId xmlns:p14="http://schemas.microsoft.com/office/powerpoint/2010/main" val="165352093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bl" preserve="1">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7772400" cy="1143000"/>
          </a:xfrm>
        </p:spPr>
        <p:txBody>
          <a:bodyPr/>
          <a:lstStyle/>
          <a:p>
            <a:r>
              <a:rPr lang="nl-NL" smtClean="0"/>
              <a:t>Klik om de stijl te bewerken</a:t>
            </a:r>
            <a:endParaRPr lang="nl-NL"/>
          </a:p>
        </p:txBody>
      </p:sp>
      <p:sp>
        <p:nvSpPr>
          <p:cNvPr id="3" name="Tijdelijke aanduiding voor tabel 2"/>
          <p:cNvSpPr>
            <a:spLocks noGrp="1"/>
          </p:cNvSpPr>
          <p:nvPr>
            <p:ph type="tbl" idx="1"/>
          </p:nvPr>
        </p:nvSpPr>
        <p:spPr>
          <a:xfrm>
            <a:off x="685800" y="1981200"/>
            <a:ext cx="7772400" cy="4114800"/>
          </a:xfrm>
        </p:spPr>
        <p:txBody>
          <a:bodyPr/>
          <a:lstStyle/>
          <a:p>
            <a:pPr lvl="0"/>
            <a:endParaRPr lang="nl-NL"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426A7116-0BB0-47C6-8E46-94A94ED0DBCF}" type="slidenum">
              <a:rPr lang="nl-NL" altLang="nl-NL"/>
              <a:pPr>
                <a:defRPr/>
              </a:pPr>
              <a:t>‹nr.›</a:t>
            </a:fld>
            <a:endParaRPr lang="nl-NL" altLang="nl-NL" dirty="0"/>
          </a:p>
        </p:txBody>
      </p:sp>
    </p:spTree>
    <p:extLst>
      <p:ext uri="{BB962C8B-B14F-4D97-AF65-F5344CB8AC3E}">
        <p14:creationId xmlns:p14="http://schemas.microsoft.com/office/powerpoint/2010/main" val="26447136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ondertitelstijl van het model te bewerken</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01613D-4425-4675-8415-B188962B12FA}" type="slidenum">
              <a:rPr lang="nl-NL" altLang="nl-NL">
                <a:solidFill>
                  <a:srgbClr val="000000"/>
                </a:solidFill>
              </a:rPr>
              <a:pPr>
                <a:defRPr/>
              </a:pPr>
              <a:t>‹nr.›</a:t>
            </a:fld>
            <a:endParaRPr lang="nl-NL" altLang="nl-NL" dirty="0">
              <a:solidFill>
                <a:srgbClr val="000000"/>
              </a:solidFill>
            </a:endParaRPr>
          </a:p>
        </p:txBody>
      </p:sp>
    </p:spTree>
    <p:extLst>
      <p:ext uri="{BB962C8B-B14F-4D97-AF65-F5344CB8AC3E}">
        <p14:creationId xmlns:p14="http://schemas.microsoft.com/office/powerpoint/2010/main" val="1213231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8"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9" name="Rectangle 6"/>
          <p:cNvSpPr>
            <a:spLocks noGrp="1" noChangeArrowheads="1"/>
          </p:cNvSpPr>
          <p:nvPr>
            <p:ph type="sldNum" sz="quarter" idx="12"/>
          </p:nvPr>
        </p:nvSpPr>
        <p:spPr>
          <a:ln/>
        </p:spPr>
        <p:txBody>
          <a:bodyPr/>
          <a:lstStyle>
            <a:lvl1pPr>
              <a:defRPr/>
            </a:lvl1pPr>
          </a:lstStyle>
          <a:p>
            <a:pPr>
              <a:defRPr/>
            </a:pPr>
            <a:fld id="{C9D49BC7-0285-4B5C-8B9A-F20A33370DC5}" type="slidenum">
              <a:rPr lang="nl-NL" altLang="nl-NL"/>
              <a:pPr>
                <a:defRPr/>
              </a:pPr>
              <a:t>‹nr.›</a:t>
            </a:fld>
            <a:endParaRPr lang="nl-NL" altLang="nl-NL" dirty="0"/>
          </a:p>
        </p:txBody>
      </p:sp>
    </p:spTree>
    <p:extLst>
      <p:ext uri="{BB962C8B-B14F-4D97-AF65-F5344CB8AC3E}">
        <p14:creationId xmlns:p14="http://schemas.microsoft.com/office/powerpoint/2010/main" val="304968291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8D32DD-1EF8-4505-8260-B1B5091A3C3A}" type="slidenum">
              <a:rPr lang="nl-NL" altLang="nl-NL">
                <a:solidFill>
                  <a:srgbClr val="000000"/>
                </a:solidFill>
              </a:rPr>
              <a:pPr>
                <a:defRPr/>
              </a:pPr>
              <a:t>‹nr.›</a:t>
            </a:fld>
            <a:endParaRPr lang="nl-NL" altLang="nl-NL" dirty="0">
              <a:solidFill>
                <a:srgbClr val="000000"/>
              </a:solidFill>
            </a:endParaRPr>
          </a:p>
        </p:txBody>
      </p:sp>
    </p:spTree>
    <p:extLst>
      <p:ext uri="{BB962C8B-B14F-4D97-AF65-F5344CB8AC3E}">
        <p14:creationId xmlns:p14="http://schemas.microsoft.com/office/powerpoint/2010/main" val="376724281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E6BF5E8-E9C1-4C51-ACCA-78D17F3BAF86}" type="slidenum">
              <a:rPr lang="nl-NL" altLang="nl-NL">
                <a:solidFill>
                  <a:srgbClr val="000000"/>
                </a:solidFill>
              </a:rPr>
              <a:pPr>
                <a:defRPr/>
              </a:pPr>
              <a:t>‹nr.›</a:t>
            </a:fld>
            <a:endParaRPr lang="nl-NL" altLang="nl-NL" dirty="0">
              <a:solidFill>
                <a:srgbClr val="000000"/>
              </a:solidFill>
            </a:endParaRPr>
          </a:p>
        </p:txBody>
      </p:sp>
    </p:spTree>
    <p:extLst>
      <p:ext uri="{BB962C8B-B14F-4D97-AF65-F5344CB8AC3E}">
        <p14:creationId xmlns:p14="http://schemas.microsoft.com/office/powerpoint/2010/main" val="21712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nl-NL" alt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lt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45492A5-D276-4B7F-ACBF-8003AAC1DFD5}" type="slidenum">
              <a:rPr lang="nl-NL" altLang="nl-NL">
                <a:solidFill>
                  <a:srgbClr val="000000"/>
                </a:solidFill>
              </a:rPr>
              <a:pPr>
                <a:defRPr/>
              </a:pPr>
              <a:t>‹nr.›</a:t>
            </a:fld>
            <a:endParaRPr lang="nl-NL" altLang="nl-NL" dirty="0">
              <a:solidFill>
                <a:srgbClr val="000000"/>
              </a:solidFill>
            </a:endParaRPr>
          </a:p>
        </p:txBody>
      </p:sp>
    </p:spTree>
    <p:extLst>
      <p:ext uri="{BB962C8B-B14F-4D97-AF65-F5344CB8AC3E}">
        <p14:creationId xmlns:p14="http://schemas.microsoft.com/office/powerpoint/2010/main" val="56600972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pPr>
              <a:defRPr/>
            </a:pPr>
            <a:endParaRPr lang="nl-NL" altLang="nl-NL">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nl-NL" altLang="nl-NL">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1A8C93-3191-43CE-AF80-1BA97BEDF8D0}" type="slidenum">
              <a:rPr lang="nl-NL" altLang="nl-NL">
                <a:solidFill>
                  <a:srgbClr val="000000"/>
                </a:solidFill>
              </a:rPr>
              <a:pPr>
                <a:defRPr/>
              </a:pPr>
              <a:t>‹nr.›</a:t>
            </a:fld>
            <a:endParaRPr lang="nl-NL" altLang="nl-NL" dirty="0">
              <a:solidFill>
                <a:srgbClr val="000000"/>
              </a:solidFill>
            </a:endParaRPr>
          </a:p>
        </p:txBody>
      </p:sp>
    </p:spTree>
    <p:extLst>
      <p:ext uri="{BB962C8B-B14F-4D97-AF65-F5344CB8AC3E}">
        <p14:creationId xmlns:p14="http://schemas.microsoft.com/office/powerpoint/2010/main" val="28569448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nl-NL" altLang="nl-N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nl-NL" altLang="nl-N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2FB597A-5DE3-437A-A964-8EF405FFCE04}" type="slidenum">
              <a:rPr lang="nl-NL" altLang="nl-NL">
                <a:solidFill>
                  <a:srgbClr val="000000"/>
                </a:solidFill>
              </a:rPr>
              <a:pPr>
                <a:defRPr/>
              </a:pPr>
              <a:t>‹nr.›</a:t>
            </a:fld>
            <a:endParaRPr lang="nl-NL" altLang="nl-NL" dirty="0">
              <a:solidFill>
                <a:srgbClr val="000000"/>
              </a:solidFill>
            </a:endParaRPr>
          </a:p>
        </p:txBody>
      </p:sp>
    </p:spTree>
    <p:extLst>
      <p:ext uri="{BB962C8B-B14F-4D97-AF65-F5344CB8AC3E}">
        <p14:creationId xmlns:p14="http://schemas.microsoft.com/office/powerpoint/2010/main" val="284179679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ltLang="nl-NL">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nl-NL" altLang="nl-NL">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5E38C8-2447-4265-8DCF-6153E1DFC504}" type="slidenum">
              <a:rPr lang="nl-NL" altLang="nl-NL">
                <a:solidFill>
                  <a:srgbClr val="000000"/>
                </a:solidFill>
              </a:rPr>
              <a:pPr>
                <a:defRPr/>
              </a:pPr>
              <a:t>‹nr.›</a:t>
            </a:fld>
            <a:endParaRPr lang="nl-NL" altLang="nl-NL" dirty="0">
              <a:solidFill>
                <a:srgbClr val="000000"/>
              </a:solidFill>
            </a:endParaRPr>
          </a:p>
        </p:txBody>
      </p:sp>
    </p:spTree>
    <p:extLst>
      <p:ext uri="{BB962C8B-B14F-4D97-AF65-F5344CB8AC3E}">
        <p14:creationId xmlns:p14="http://schemas.microsoft.com/office/powerpoint/2010/main" val="324484050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lt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lt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6609B10-50BE-4117-B266-1CAB334EC263}" type="slidenum">
              <a:rPr lang="nl-NL" altLang="nl-NL">
                <a:solidFill>
                  <a:srgbClr val="000000"/>
                </a:solidFill>
              </a:rPr>
              <a:pPr>
                <a:defRPr/>
              </a:pPr>
              <a:t>‹nr.›</a:t>
            </a:fld>
            <a:endParaRPr lang="nl-NL" altLang="nl-NL" dirty="0">
              <a:solidFill>
                <a:srgbClr val="000000"/>
              </a:solidFill>
            </a:endParaRPr>
          </a:p>
        </p:txBody>
      </p:sp>
    </p:spTree>
    <p:extLst>
      <p:ext uri="{BB962C8B-B14F-4D97-AF65-F5344CB8AC3E}">
        <p14:creationId xmlns:p14="http://schemas.microsoft.com/office/powerpoint/2010/main" val="387585220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dirty="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lt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lt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C42D52-7C6A-4D93-8D31-78A1CA1840A1}" type="slidenum">
              <a:rPr lang="nl-NL" altLang="nl-NL">
                <a:solidFill>
                  <a:srgbClr val="000000"/>
                </a:solidFill>
              </a:rPr>
              <a:pPr>
                <a:defRPr/>
              </a:pPr>
              <a:t>‹nr.›</a:t>
            </a:fld>
            <a:endParaRPr lang="nl-NL" altLang="nl-NL" dirty="0">
              <a:solidFill>
                <a:srgbClr val="000000"/>
              </a:solidFill>
            </a:endParaRPr>
          </a:p>
        </p:txBody>
      </p:sp>
    </p:spTree>
    <p:extLst>
      <p:ext uri="{BB962C8B-B14F-4D97-AF65-F5344CB8AC3E}">
        <p14:creationId xmlns:p14="http://schemas.microsoft.com/office/powerpoint/2010/main" val="392549587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064192F-9712-4B81-8D03-C1C3BF58F8FC}" type="slidenum">
              <a:rPr lang="nl-NL" altLang="nl-NL">
                <a:solidFill>
                  <a:srgbClr val="000000"/>
                </a:solidFill>
              </a:rPr>
              <a:pPr>
                <a:defRPr/>
              </a:pPr>
              <a:t>‹nr.›</a:t>
            </a:fld>
            <a:endParaRPr lang="nl-NL" altLang="nl-NL" dirty="0">
              <a:solidFill>
                <a:srgbClr val="000000"/>
              </a:solidFill>
            </a:endParaRPr>
          </a:p>
        </p:txBody>
      </p:sp>
    </p:spTree>
    <p:extLst>
      <p:ext uri="{BB962C8B-B14F-4D97-AF65-F5344CB8AC3E}">
        <p14:creationId xmlns:p14="http://schemas.microsoft.com/office/powerpoint/2010/main" val="141627631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15100" y="609600"/>
            <a:ext cx="1943100" cy="548640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85800" y="609600"/>
            <a:ext cx="5676900" cy="54864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04014F-C389-4AFB-A0A0-2E6016F0567E}" type="slidenum">
              <a:rPr lang="nl-NL" altLang="nl-NL">
                <a:solidFill>
                  <a:srgbClr val="000000"/>
                </a:solidFill>
              </a:rPr>
              <a:pPr>
                <a:defRPr/>
              </a:pPr>
              <a:t>‹nr.›</a:t>
            </a:fld>
            <a:endParaRPr lang="nl-NL" altLang="nl-NL" dirty="0">
              <a:solidFill>
                <a:srgbClr val="000000"/>
              </a:solidFill>
            </a:endParaRPr>
          </a:p>
        </p:txBody>
      </p:sp>
    </p:spTree>
    <p:extLst>
      <p:ext uri="{BB962C8B-B14F-4D97-AF65-F5344CB8AC3E}">
        <p14:creationId xmlns:p14="http://schemas.microsoft.com/office/powerpoint/2010/main" val="2468428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4"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5" name="Rectangle 6"/>
          <p:cNvSpPr>
            <a:spLocks noGrp="1" noChangeArrowheads="1"/>
          </p:cNvSpPr>
          <p:nvPr>
            <p:ph type="sldNum" sz="quarter" idx="12"/>
          </p:nvPr>
        </p:nvSpPr>
        <p:spPr>
          <a:ln/>
        </p:spPr>
        <p:txBody>
          <a:bodyPr/>
          <a:lstStyle>
            <a:lvl1pPr>
              <a:defRPr/>
            </a:lvl1pPr>
          </a:lstStyle>
          <a:p>
            <a:pPr>
              <a:defRPr/>
            </a:pPr>
            <a:fld id="{96DB4F8E-F10F-4277-81B3-F9A323AD0849}" type="slidenum">
              <a:rPr lang="nl-NL" altLang="nl-NL"/>
              <a:pPr>
                <a:defRPr/>
              </a:pPr>
              <a:t>‹nr.›</a:t>
            </a:fld>
            <a:endParaRPr lang="nl-NL" altLang="nl-NL" dirty="0"/>
          </a:p>
        </p:txBody>
      </p:sp>
    </p:spTree>
    <p:extLst>
      <p:ext uri="{BB962C8B-B14F-4D97-AF65-F5344CB8AC3E}">
        <p14:creationId xmlns:p14="http://schemas.microsoft.com/office/powerpoint/2010/main" val="237231744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bl" preserve="1">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7772400" cy="1143000"/>
          </a:xfrm>
        </p:spPr>
        <p:txBody>
          <a:bodyPr/>
          <a:lstStyle/>
          <a:p>
            <a:r>
              <a:rPr lang="nl-NL" smtClean="0"/>
              <a:t>Klik om de stijl te bewerken</a:t>
            </a:r>
            <a:endParaRPr lang="nl-NL"/>
          </a:p>
        </p:txBody>
      </p:sp>
      <p:sp>
        <p:nvSpPr>
          <p:cNvPr id="3" name="Tijdelijke aanduiding voor tabel 2"/>
          <p:cNvSpPr>
            <a:spLocks noGrp="1"/>
          </p:cNvSpPr>
          <p:nvPr>
            <p:ph type="tbl" idx="1"/>
          </p:nvPr>
        </p:nvSpPr>
        <p:spPr>
          <a:xfrm>
            <a:off x="685800" y="1981200"/>
            <a:ext cx="7772400" cy="4114800"/>
          </a:xfrm>
        </p:spPr>
        <p:txBody>
          <a:bodyPr/>
          <a:lstStyle/>
          <a:p>
            <a:pPr lvl="0"/>
            <a:endParaRPr lang="nl-NL"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63C4CD1-B357-41C0-8849-C28A931D95E8}" type="slidenum">
              <a:rPr lang="nl-NL" altLang="nl-NL">
                <a:solidFill>
                  <a:srgbClr val="000000"/>
                </a:solidFill>
              </a:rPr>
              <a:pPr>
                <a:defRPr/>
              </a:pPr>
              <a:t>‹nr.›</a:t>
            </a:fld>
            <a:endParaRPr lang="nl-NL" altLang="nl-NL" dirty="0">
              <a:solidFill>
                <a:srgbClr val="000000"/>
              </a:solidFill>
            </a:endParaRPr>
          </a:p>
        </p:txBody>
      </p:sp>
    </p:spTree>
    <p:extLst>
      <p:ext uri="{BB962C8B-B14F-4D97-AF65-F5344CB8AC3E}">
        <p14:creationId xmlns:p14="http://schemas.microsoft.com/office/powerpoint/2010/main" val="120270940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75498933-006B-4651-B5E8-D216801FB798}" type="datetimeFigureOut">
              <a:rPr lang="nl-NL"/>
              <a:pPr>
                <a:defRPr/>
              </a:pPr>
              <a:t>29-05-2018</a:t>
            </a:fld>
            <a:endParaRPr lang="nl-NL"/>
          </a:p>
        </p:txBody>
      </p:sp>
      <p:sp>
        <p:nvSpPr>
          <p:cNvPr id="5" name="Tijdelijke aanduiding voor voettekst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nl-NL"/>
          </a:p>
        </p:txBody>
      </p:sp>
      <p:sp>
        <p:nvSpPr>
          <p:cNvPr id="6" name="Tijdelijke aanduiding voor dianummer 5"/>
          <p:cNvSpPr>
            <a:spLocks noGrp="1"/>
          </p:cNvSpPr>
          <p:nvPr>
            <p:ph type="sldNum" sz="quarter" idx="12"/>
          </p:nvPr>
        </p:nvSpPr>
        <p:spPr/>
        <p:txBody>
          <a:bodyPr/>
          <a:lstStyle>
            <a:lvl1pPr defTabSz="914400" fontAlgn="base">
              <a:spcBef>
                <a:spcPct val="0"/>
              </a:spcBef>
              <a:spcAft>
                <a:spcPct val="0"/>
              </a:spcAft>
              <a:defRPr>
                <a:latin typeface="Arial" charset="0"/>
              </a:defRPr>
            </a:lvl1pPr>
          </a:lstStyle>
          <a:p>
            <a:pPr>
              <a:defRPr/>
            </a:pPr>
            <a:fld id="{F26C562B-73ED-498E-A8FF-6FEF75E11B93}" type="slidenum">
              <a:rPr lang="nl-NL"/>
              <a:pPr>
                <a:defRPr/>
              </a:pPr>
              <a:t>‹nr.›</a:t>
            </a:fld>
            <a:endParaRPr lang="nl-NL"/>
          </a:p>
        </p:txBody>
      </p:sp>
    </p:spTree>
    <p:extLst>
      <p:ext uri="{BB962C8B-B14F-4D97-AF65-F5344CB8AC3E}">
        <p14:creationId xmlns:p14="http://schemas.microsoft.com/office/powerpoint/2010/main" val="364510540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AEB94D2B-783D-477A-8EFB-434C90B760B7}" type="datetimeFigureOut">
              <a:rPr lang="nl-NL"/>
              <a:pPr>
                <a:defRPr/>
              </a:pPr>
              <a:t>29-05-2018</a:t>
            </a:fld>
            <a:endParaRPr lang="nl-NL"/>
          </a:p>
        </p:txBody>
      </p:sp>
      <p:sp>
        <p:nvSpPr>
          <p:cNvPr id="5" name="Tijdelijke aanduiding voor voettekst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nl-NL"/>
          </a:p>
        </p:txBody>
      </p:sp>
      <p:sp>
        <p:nvSpPr>
          <p:cNvPr id="6" name="Tijdelijke aanduiding voor dianummer 5"/>
          <p:cNvSpPr>
            <a:spLocks noGrp="1"/>
          </p:cNvSpPr>
          <p:nvPr>
            <p:ph type="sldNum" sz="quarter" idx="12"/>
          </p:nvPr>
        </p:nvSpPr>
        <p:spPr/>
        <p:txBody>
          <a:bodyPr/>
          <a:lstStyle>
            <a:lvl1pPr defTabSz="914400" fontAlgn="base">
              <a:spcBef>
                <a:spcPct val="0"/>
              </a:spcBef>
              <a:spcAft>
                <a:spcPct val="0"/>
              </a:spcAft>
              <a:defRPr>
                <a:latin typeface="Arial" charset="0"/>
              </a:defRPr>
            </a:lvl1pPr>
          </a:lstStyle>
          <a:p>
            <a:pPr>
              <a:defRPr/>
            </a:pPr>
            <a:fld id="{BE5FEE80-7E1E-4E0C-978E-FE1E0623135F}" type="slidenum">
              <a:rPr lang="nl-NL"/>
              <a:pPr>
                <a:defRPr/>
              </a:pPr>
              <a:t>‹nr.›</a:t>
            </a:fld>
            <a:endParaRPr lang="nl-NL"/>
          </a:p>
        </p:txBody>
      </p:sp>
    </p:spTree>
    <p:extLst>
      <p:ext uri="{BB962C8B-B14F-4D97-AF65-F5344CB8AC3E}">
        <p14:creationId xmlns:p14="http://schemas.microsoft.com/office/powerpoint/2010/main" val="379363041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B61C5188-71C4-4D9B-9FB3-8BF05DB968AC}" type="datetimeFigureOut">
              <a:rPr lang="nl-NL"/>
              <a:pPr>
                <a:defRPr/>
              </a:pPr>
              <a:t>29-05-2018</a:t>
            </a:fld>
            <a:endParaRPr lang="nl-NL"/>
          </a:p>
        </p:txBody>
      </p:sp>
      <p:sp>
        <p:nvSpPr>
          <p:cNvPr id="5" name="Tijdelijke aanduiding voor voettekst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nl-NL"/>
          </a:p>
        </p:txBody>
      </p:sp>
      <p:sp>
        <p:nvSpPr>
          <p:cNvPr id="6" name="Tijdelijke aanduiding voor dianummer 5"/>
          <p:cNvSpPr>
            <a:spLocks noGrp="1"/>
          </p:cNvSpPr>
          <p:nvPr>
            <p:ph type="sldNum" sz="quarter" idx="12"/>
          </p:nvPr>
        </p:nvSpPr>
        <p:spPr/>
        <p:txBody>
          <a:bodyPr/>
          <a:lstStyle>
            <a:lvl1pPr defTabSz="914400" fontAlgn="base">
              <a:spcBef>
                <a:spcPct val="0"/>
              </a:spcBef>
              <a:spcAft>
                <a:spcPct val="0"/>
              </a:spcAft>
              <a:defRPr>
                <a:latin typeface="Arial" charset="0"/>
              </a:defRPr>
            </a:lvl1pPr>
          </a:lstStyle>
          <a:p>
            <a:pPr>
              <a:defRPr/>
            </a:pPr>
            <a:fld id="{9C156DCF-B2C9-45B7-9ADC-651D943693E7}" type="slidenum">
              <a:rPr lang="nl-NL"/>
              <a:pPr>
                <a:defRPr/>
              </a:pPr>
              <a:t>‹nr.›</a:t>
            </a:fld>
            <a:endParaRPr lang="nl-NL"/>
          </a:p>
        </p:txBody>
      </p:sp>
    </p:spTree>
    <p:extLst>
      <p:ext uri="{BB962C8B-B14F-4D97-AF65-F5344CB8AC3E}">
        <p14:creationId xmlns:p14="http://schemas.microsoft.com/office/powerpoint/2010/main" val="298715097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5BEA6437-5323-416C-B09C-DFB0EE7AB519}" type="datetimeFigureOut">
              <a:rPr lang="nl-NL"/>
              <a:pPr>
                <a:defRPr/>
              </a:pPr>
              <a:t>29-05-2018</a:t>
            </a:fld>
            <a:endParaRPr lang="nl-NL"/>
          </a:p>
        </p:txBody>
      </p:sp>
      <p:sp>
        <p:nvSpPr>
          <p:cNvPr id="6" name="Tijdelijke aanduiding voor voettekst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nl-NL"/>
          </a:p>
        </p:txBody>
      </p:sp>
      <p:sp>
        <p:nvSpPr>
          <p:cNvPr id="7" name="Tijdelijke aanduiding voor dianummer 6"/>
          <p:cNvSpPr>
            <a:spLocks noGrp="1"/>
          </p:cNvSpPr>
          <p:nvPr>
            <p:ph type="sldNum" sz="quarter" idx="12"/>
          </p:nvPr>
        </p:nvSpPr>
        <p:spPr/>
        <p:txBody>
          <a:bodyPr/>
          <a:lstStyle>
            <a:lvl1pPr defTabSz="914400" fontAlgn="base">
              <a:spcBef>
                <a:spcPct val="0"/>
              </a:spcBef>
              <a:spcAft>
                <a:spcPct val="0"/>
              </a:spcAft>
              <a:defRPr>
                <a:latin typeface="Arial" charset="0"/>
              </a:defRPr>
            </a:lvl1pPr>
          </a:lstStyle>
          <a:p>
            <a:pPr>
              <a:defRPr/>
            </a:pPr>
            <a:fld id="{C61700FC-B9A1-4DD7-8BD3-4892323CA141}" type="slidenum">
              <a:rPr lang="nl-NL"/>
              <a:pPr>
                <a:defRPr/>
              </a:pPr>
              <a:t>‹nr.›</a:t>
            </a:fld>
            <a:endParaRPr lang="nl-NL"/>
          </a:p>
        </p:txBody>
      </p:sp>
    </p:spTree>
    <p:extLst>
      <p:ext uri="{BB962C8B-B14F-4D97-AF65-F5344CB8AC3E}">
        <p14:creationId xmlns:p14="http://schemas.microsoft.com/office/powerpoint/2010/main" val="130856095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2FFA0F81-7316-4C4B-9E1B-115AD58707F9}" type="datetimeFigureOut">
              <a:rPr lang="nl-NL"/>
              <a:pPr>
                <a:defRPr/>
              </a:pPr>
              <a:t>29-05-2018</a:t>
            </a:fld>
            <a:endParaRPr lang="nl-NL"/>
          </a:p>
        </p:txBody>
      </p:sp>
      <p:sp>
        <p:nvSpPr>
          <p:cNvPr id="8" name="Tijdelijke aanduiding voor voettekst 7"/>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nl-NL"/>
          </a:p>
        </p:txBody>
      </p:sp>
      <p:sp>
        <p:nvSpPr>
          <p:cNvPr id="9" name="Tijdelijke aanduiding voor dianummer 8"/>
          <p:cNvSpPr>
            <a:spLocks noGrp="1"/>
          </p:cNvSpPr>
          <p:nvPr>
            <p:ph type="sldNum" sz="quarter" idx="12"/>
          </p:nvPr>
        </p:nvSpPr>
        <p:spPr/>
        <p:txBody>
          <a:bodyPr/>
          <a:lstStyle>
            <a:lvl1pPr defTabSz="914400" fontAlgn="base">
              <a:spcBef>
                <a:spcPct val="0"/>
              </a:spcBef>
              <a:spcAft>
                <a:spcPct val="0"/>
              </a:spcAft>
              <a:defRPr>
                <a:latin typeface="Arial" charset="0"/>
              </a:defRPr>
            </a:lvl1pPr>
          </a:lstStyle>
          <a:p>
            <a:pPr>
              <a:defRPr/>
            </a:pPr>
            <a:fld id="{5613F20D-D103-40E3-8FD6-A94940F6A4FA}" type="slidenum">
              <a:rPr lang="nl-NL"/>
              <a:pPr>
                <a:defRPr/>
              </a:pPr>
              <a:t>‹nr.›</a:t>
            </a:fld>
            <a:endParaRPr lang="nl-NL"/>
          </a:p>
        </p:txBody>
      </p:sp>
    </p:spTree>
    <p:extLst>
      <p:ext uri="{BB962C8B-B14F-4D97-AF65-F5344CB8AC3E}">
        <p14:creationId xmlns:p14="http://schemas.microsoft.com/office/powerpoint/2010/main" val="185271485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2B5230B7-77CC-49BF-9C2E-B437D9B2FDF1}" type="datetimeFigureOut">
              <a:rPr lang="nl-NL"/>
              <a:pPr>
                <a:defRPr/>
              </a:pPr>
              <a:t>29-05-2018</a:t>
            </a:fld>
            <a:endParaRPr lang="nl-NL"/>
          </a:p>
        </p:txBody>
      </p:sp>
      <p:sp>
        <p:nvSpPr>
          <p:cNvPr id="4" name="Tijdelijke aanduiding voor voettekst 3"/>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nl-NL"/>
          </a:p>
        </p:txBody>
      </p:sp>
      <p:sp>
        <p:nvSpPr>
          <p:cNvPr id="5" name="Tijdelijke aanduiding voor dianummer 4"/>
          <p:cNvSpPr>
            <a:spLocks noGrp="1"/>
          </p:cNvSpPr>
          <p:nvPr>
            <p:ph type="sldNum" sz="quarter" idx="12"/>
          </p:nvPr>
        </p:nvSpPr>
        <p:spPr/>
        <p:txBody>
          <a:bodyPr/>
          <a:lstStyle>
            <a:lvl1pPr defTabSz="914400" fontAlgn="base">
              <a:spcBef>
                <a:spcPct val="0"/>
              </a:spcBef>
              <a:spcAft>
                <a:spcPct val="0"/>
              </a:spcAft>
              <a:defRPr>
                <a:latin typeface="Arial" charset="0"/>
              </a:defRPr>
            </a:lvl1pPr>
          </a:lstStyle>
          <a:p>
            <a:pPr>
              <a:defRPr/>
            </a:pPr>
            <a:fld id="{6ED65B06-005F-4524-A144-C15F850EC622}" type="slidenum">
              <a:rPr lang="nl-NL"/>
              <a:pPr>
                <a:defRPr/>
              </a:pPr>
              <a:t>‹nr.›</a:t>
            </a:fld>
            <a:endParaRPr lang="nl-NL"/>
          </a:p>
        </p:txBody>
      </p:sp>
    </p:spTree>
    <p:extLst>
      <p:ext uri="{BB962C8B-B14F-4D97-AF65-F5344CB8AC3E}">
        <p14:creationId xmlns:p14="http://schemas.microsoft.com/office/powerpoint/2010/main" val="272798189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471DA0FB-2C1C-4689-8325-C184EF52978A}" type="datetimeFigureOut">
              <a:rPr lang="nl-NL"/>
              <a:pPr>
                <a:defRPr/>
              </a:pPr>
              <a:t>29-05-2018</a:t>
            </a:fld>
            <a:endParaRPr lang="nl-NL"/>
          </a:p>
        </p:txBody>
      </p:sp>
      <p:sp>
        <p:nvSpPr>
          <p:cNvPr id="3" name="Tijdelijke aanduiding voor voettekst 2"/>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nl-NL"/>
          </a:p>
        </p:txBody>
      </p:sp>
      <p:sp>
        <p:nvSpPr>
          <p:cNvPr id="4" name="Tijdelijke aanduiding voor dianummer 3"/>
          <p:cNvSpPr>
            <a:spLocks noGrp="1"/>
          </p:cNvSpPr>
          <p:nvPr>
            <p:ph type="sldNum" sz="quarter" idx="12"/>
          </p:nvPr>
        </p:nvSpPr>
        <p:spPr/>
        <p:txBody>
          <a:bodyPr/>
          <a:lstStyle>
            <a:lvl1pPr defTabSz="914400" fontAlgn="base">
              <a:spcBef>
                <a:spcPct val="0"/>
              </a:spcBef>
              <a:spcAft>
                <a:spcPct val="0"/>
              </a:spcAft>
              <a:defRPr>
                <a:latin typeface="Arial" charset="0"/>
              </a:defRPr>
            </a:lvl1pPr>
          </a:lstStyle>
          <a:p>
            <a:pPr>
              <a:defRPr/>
            </a:pPr>
            <a:fld id="{7FA846CE-4AE8-42A6-BD62-8ABBD85F0C09}" type="slidenum">
              <a:rPr lang="nl-NL"/>
              <a:pPr>
                <a:defRPr/>
              </a:pPr>
              <a:t>‹nr.›</a:t>
            </a:fld>
            <a:endParaRPr lang="nl-NL"/>
          </a:p>
        </p:txBody>
      </p:sp>
    </p:spTree>
    <p:extLst>
      <p:ext uri="{BB962C8B-B14F-4D97-AF65-F5344CB8AC3E}">
        <p14:creationId xmlns:p14="http://schemas.microsoft.com/office/powerpoint/2010/main" val="397607630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929D7B65-474E-4ECC-9E3B-602B8C33F237}" type="datetimeFigureOut">
              <a:rPr lang="nl-NL"/>
              <a:pPr>
                <a:defRPr/>
              </a:pPr>
              <a:t>29-05-2018</a:t>
            </a:fld>
            <a:endParaRPr lang="nl-NL"/>
          </a:p>
        </p:txBody>
      </p:sp>
      <p:sp>
        <p:nvSpPr>
          <p:cNvPr id="6" name="Tijdelijke aanduiding voor voettekst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nl-NL"/>
          </a:p>
        </p:txBody>
      </p:sp>
      <p:sp>
        <p:nvSpPr>
          <p:cNvPr id="7" name="Tijdelijke aanduiding voor dianummer 6"/>
          <p:cNvSpPr>
            <a:spLocks noGrp="1"/>
          </p:cNvSpPr>
          <p:nvPr>
            <p:ph type="sldNum" sz="quarter" idx="12"/>
          </p:nvPr>
        </p:nvSpPr>
        <p:spPr/>
        <p:txBody>
          <a:bodyPr/>
          <a:lstStyle>
            <a:lvl1pPr defTabSz="914400" fontAlgn="base">
              <a:spcBef>
                <a:spcPct val="0"/>
              </a:spcBef>
              <a:spcAft>
                <a:spcPct val="0"/>
              </a:spcAft>
              <a:defRPr>
                <a:latin typeface="Arial" charset="0"/>
              </a:defRPr>
            </a:lvl1pPr>
          </a:lstStyle>
          <a:p>
            <a:pPr>
              <a:defRPr/>
            </a:pPr>
            <a:fld id="{9839EF93-641F-40EF-B9B5-B02EBA1B34C2}" type="slidenum">
              <a:rPr lang="nl-NL"/>
              <a:pPr>
                <a:defRPr/>
              </a:pPr>
              <a:t>‹nr.›</a:t>
            </a:fld>
            <a:endParaRPr lang="nl-NL"/>
          </a:p>
        </p:txBody>
      </p:sp>
    </p:spTree>
    <p:extLst>
      <p:ext uri="{BB962C8B-B14F-4D97-AF65-F5344CB8AC3E}">
        <p14:creationId xmlns:p14="http://schemas.microsoft.com/office/powerpoint/2010/main" val="118106183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C20DA711-87B9-47E1-8346-B3AF22E7D9B2}" type="datetimeFigureOut">
              <a:rPr lang="nl-NL"/>
              <a:pPr>
                <a:defRPr/>
              </a:pPr>
              <a:t>29-05-2018</a:t>
            </a:fld>
            <a:endParaRPr lang="nl-NL"/>
          </a:p>
        </p:txBody>
      </p:sp>
      <p:sp>
        <p:nvSpPr>
          <p:cNvPr id="6" name="Tijdelijke aanduiding voor voettekst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nl-NL"/>
          </a:p>
        </p:txBody>
      </p:sp>
      <p:sp>
        <p:nvSpPr>
          <p:cNvPr id="7" name="Tijdelijke aanduiding voor dianummer 6"/>
          <p:cNvSpPr>
            <a:spLocks noGrp="1"/>
          </p:cNvSpPr>
          <p:nvPr>
            <p:ph type="sldNum" sz="quarter" idx="12"/>
          </p:nvPr>
        </p:nvSpPr>
        <p:spPr/>
        <p:txBody>
          <a:bodyPr/>
          <a:lstStyle>
            <a:lvl1pPr defTabSz="914400" fontAlgn="base">
              <a:spcBef>
                <a:spcPct val="0"/>
              </a:spcBef>
              <a:spcAft>
                <a:spcPct val="0"/>
              </a:spcAft>
              <a:defRPr>
                <a:latin typeface="Arial" charset="0"/>
              </a:defRPr>
            </a:lvl1pPr>
          </a:lstStyle>
          <a:p>
            <a:pPr>
              <a:defRPr/>
            </a:pPr>
            <a:fld id="{E55861D7-00D7-45BD-8A6D-158F02BC035E}" type="slidenum">
              <a:rPr lang="nl-NL"/>
              <a:pPr>
                <a:defRPr/>
              </a:pPr>
              <a:t>‹nr.›</a:t>
            </a:fld>
            <a:endParaRPr lang="nl-NL"/>
          </a:p>
        </p:txBody>
      </p:sp>
    </p:spTree>
    <p:extLst>
      <p:ext uri="{BB962C8B-B14F-4D97-AF65-F5344CB8AC3E}">
        <p14:creationId xmlns:p14="http://schemas.microsoft.com/office/powerpoint/2010/main" val="3474785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3"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4" name="Rectangle 6"/>
          <p:cNvSpPr>
            <a:spLocks noGrp="1" noChangeArrowheads="1"/>
          </p:cNvSpPr>
          <p:nvPr>
            <p:ph type="sldNum" sz="quarter" idx="12"/>
          </p:nvPr>
        </p:nvSpPr>
        <p:spPr>
          <a:ln/>
        </p:spPr>
        <p:txBody>
          <a:bodyPr/>
          <a:lstStyle>
            <a:lvl1pPr>
              <a:defRPr/>
            </a:lvl1pPr>
          </a:lstStyle>
          <a:p>
            <a:pPr>
              <a:defRPr/>
            </a:pPr>
            <a:fld id="{5782AE8D-E55C-43CC-8751-A518C4664E68}" type="slidenum">
              <a:rPr lang="nl-NL" altLang="nl-NL"/>
              <a:pPr>
                <a:defRPr/>
              </a:pPr>
              <a:t>‹nr.›</a:t>
            </a:fld>
            <a:endParaRPr lang="nl-NL" altLang="nl-NL" dirty="0"/>
          </a:p>
        </p:txBody>
      </p:sp>
    </p:spTree>
    <p:extLst>
      <p:ext uri="{BB962C8B-B14F-4D97-AF65-F5344CB8AC3E}">
        <p14:creationId xmlns:p14="http://schemas.microsoft.com/office/powerpoint/2010/main" val="166775691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42CA5178-F19E-4286-8BF8-38A8A83252AC}" type="datetimeFigureOut">
              <a:rPr lang="nl-NL"/>
              <a:pPr>
                <a:defRPr/>
              </a:pPr>
              <a:t>29-05-2018</a:t>
            </a:fld>
            <a:endParaRPr lang="nl-NL"/>
          </a:p>
        </p:txBody>
      </p:sp>
      <p:sp>
        <p:nvSpPr>
          <p:cNvPr id="5" name="Tijdelijke aanduiding voor voettekst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nl-NL"/>
          </a:p>
        </p:txBody>
      </p:sp>
      <p:sp>
        <p:nvSpPr>
          <p:cNvPr id="6" name="Tijdelijke aanduiding voor dianummer 5"/>
          <p:cNvSpPr>
            <a:spLocks noGrp="1"/>
          </p:cNvSpPr>
          <p:nvPr>
            <p:ph type="sldNum" sz="quarter" idx="12"/>
          </p:nvPr>
        </p:nvSpPr>
        <p:spPr/>
        <p:txBody>
          <a:bodyPr/>
          <a:lstStyle>
            <a:lvl1pPr defTabSz="914400" fontAlgn="base">
              <a:spcBef>
                <a:spcPct val="0"/>
              </a:spcBef>
              <a:spcAft>
                <a:spcPct val="0"/>
              </a:spcAft>
              <a:defRPr>
                <a:latin typeface="Arial" charset="0"/>
              </a:defRPr>
            </a:lvl1pPr>
          </a:lstStyle>
          <a:p>
            <a:pPr>
              <a:defRPr/>
            </a:pPr>
            <a:fld id="{CEB97405-5B6F-4FDC-A235-E19089613676}" type="slidenum">
              <a:rPr lang="nl-NL"/>
              <a:pPr>
                <a:defRPr/>
              </a:pPr>
              <a:t>‹nr.›</a:t>
            </a:fld>
            <a:endParaRPr lang="nl-NL"/>
          </a:p>
        </p:txBody>
      </p:sp>
    </p:spTree>
    <p:extLst>
      <p:ext uri="{BB962C8B-B14F-4D97-AF65-F5344CB8AC3E}">
        <p14:creationId xmlns:p14="http://schemas.microsoft.com/office/powerpoint/2010/main" val="271794719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41D1B0F7-0E8C-4C09-AE3C-28F63C7DF5E6}" type="datetimeFigureOut">
              <a:rPr lang="nl-NL"/>
              <a:pPr>
                <a:defRPr/>
              </a:pPr>
              <a:t>29-05-2018</a:t>
            </a:fld>
            <a:endParaRPr lang="nl-NL"/>
          </a:p>
        </p:txBody>
      </p:sp>
      <p:sp>
        <p:nvSpPr>
          <p:cNvPr id="5" name="Tijdelijke aanduiding voor voettekst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nl-NL"/>
          </a:p>
        </p:txBody>
      </p:sp>
      <p:sp>
        <p:nvSpPr>
          <p:cNvPr id="6" name="Tijdelijke aanduiding voor dianummer 5"/>
          <p:cNvSpPr>
            <a:spLocks noGrp="1"/>
          </p:cNvSpPr>
          <p:nvPr>
            <p:ph type="sldNum" sz="quarter" idx="12"/>
          </p:nvPr>
        </p:nvSpPr>
        <p:spPr/>
        <p:txBody>
          <a:bodyPr/>
          <a:lstStyle>
            <a:lvl1pPr defTabSz="914400" fontAlgn="base">
              <a:spcBef>
                <a:spcPct val="0"/>
              </a:spcBef>
              <a:spcAft>
                <a:spcPct val="0"/>
              </a:spcAft>
              <a:defRPr>
                <a:latin typeface="Arial" charset="0"/>
              </a:defRPr>
            </a:lvl1pPr>
          </a:lstStyle>
          <a:p>
            <a:pPr>
              <a:defRPr/>
            </a:pPr>
            <a:fld id="{B48DEA37-D0FF-4F0B-977A-2A13AC6140AD}" type="slidenum">
              <a:rPr lang="nl-NL"/>
              <a:pPr>
                <a:defRPr/>
              </a:pPr>
              <a:t>‹nr.›</a:t>
            </a:fld>
            <a:endParaRPr lang="nl-NL"/>
          </a:p>
        </p:txBody>
      </p:sp>
    </p:spTree>
    <p:extLst>
      <p:ext uri="{BB962C8B-B14F-4D97-AF65-F5344CB8AC3E}">
        <p14:creationId xmlns:p14="http://schemas.microsoft.com/office/powerpoint/2010/main" val="1355794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ondertitelstijl van het model te bewerken</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a:p>
        </p:txBody>
      </p:sp>
      <p:sp>
        <p:nvSpPr>
          <p:cNvPr id="6" name="Rectangle 6"/>
          <p:cNvSpPr>
            <a:spLocks noGrp="1" noChangeArrowheads="1"/>
          </p:cNvSpPr>
          <p:nvPr>
            <p:ph type="sldNum" sz="quarter" idx="12"/>
          </p:nvPr>
        </p:nvSpPr>
        <p:spPr>
          <a:ln/>
        </p:spPr>
        <p:txBody>
          <a:bodyPr/>
          <a:lstStyle>
            <a:lvl1pPr>
              <a:defRPr/>
            </a:lvl1pPr>
          </a:lstStyle>
          <a:p>
            <a:pPr>
              <a:defRPr/>
            </a:pPr>
            <a:fld id="{B6E68523-9964-43DF-BD34-F4248C3170B3}" type="slidenum">
              <a:rPr lang="nl-NL" altLang="nl-NL"/>
              <a:pPr>
                <a:defRPr/>
              </a:pPr>
              <a:t>‹nr.›</a:t>
            </a:fld>
            <a:endParaRPr lang="nl-NL" altLang="nl-NL" dirty="0"/>
          </a:p>
        </p:txBody>
      </p:sp>
    </p:spTree>
    <p:extLst>
      <p:ext uri="{BB962C8B-B14F-4D97-AF65-F5344CB8AC3E}">
        <p14:creationId xmlns:p14="http://schemas.microsoft.com/office/powerpoint/2010/main" val="277357223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a:p>
        </p:txBody>
      </p:sp>
      <p:sp>
        <p:nvSpPr>
          <p:cNvPr id="6" name="Rectangle 6"/>
          <p:cNvSpPr>
            <a:spLocks noGrp="1" noChangeArrowheads="1"/>
          </p:cNvSpPr>
          <p:nvPr>
            <p:ph type="sldNum" sz="quarter" idx="12"/>
          </p:nvPr>
        </p:nvSpPr>
        <p:spPr>
          <a:ln/>
        </p:spPr>
        <p:txBody>
          <a:bodyPr/>
          <a:lstStyle>
            <a:lvl1pPr>
              <a:defRPr/>
            </a:lvl1pPr>
          </a:lstStyle>
          <a:p>
            <a:pPr>
              <a:defRPr/>
            </a:pPr>
            <a:fld id="{FB529342-30E2-4728-ABAB-F31804A15EB1}" type="slidenum">
              <a:rPr lang="nl-NL" altLang="nl-NL"/>
              <a:pPr>
                <a:defRPr/>
              </a:pPr>
              <a:t>‹nr.›</a:t>
            </a:fld>
            <a:endParaRPr lang="nl-NL" altLang="nl-NL" dirty="0"/>
          </a:p>
        </p:txBody>
      </p:sp>
    </p:spTree>
    <p:extLst>
      <p:ext uri="{BB962C8B-B14F-4D97-AF65-F5344CB8AC3E}">
        <p14:creationId xmlns:p14="http://schemas.microsoft.com/office/powerpoint/2010/main" val="90488091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a:p>
        </p:txBody>
      </p:sp>
      <p:sp>
        <p:nvSpPr>
          <p:cNvPr id="6" name="Rectangle 6"/>
          <p:cNvSpPr>
            <a:spLocks noGrp="1" noChangeArrowheads="1"/>
          </p:cNvSpPr>
          <p:nvPr>
            <p:ph type="sldNum" sz="quarter" idx="12"/>
          </p:nvPr>
        </p:nvSpPr>
        <p:spPr>
          <a:ln/>
        </p:spPr>
        <p:txBody>
          <a:bodyPr/>
          <a:lstStyle>
            <a:lvl1pPr>
              <a:defRPr/>
            </a:lvl1pPr>
          </a:lstStyle>
          <a:p>
            <a:pPr>
              <a:defRPr/>
            </a:pPr>
            <a:fld id="{710AFA05-9CFC-4691-802A-A40E9D02A399}" type="slidenum">
              <a:rPr lang="nl-NL" altLang="nl-NL"/>
              <a:pPr>
                <a:defRPr/>
              </a:pPr>
              <a:t>‹nr.›</a:t>
            </a:fld>
            <a:endParaRPr lang="nl-NL" altLang="nl-NL" dirty="0"/>
          </a:p>
        </p:txBody>
      </p:sp>
    </p:spTree>
    <p:extLst>
      <p:ext uri="{BB962C8B-B14F-4D97-AF65-F5344CB8AC3E}">
        <p14:creationId xmlns:p14="http://schemas.microsoft.com/office/powerpoint/2010/main" val="374708050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nl-NL" alt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ltLang="nl-NL"/>
          </a:p>
        </p:txBody>
      </p:sp>
      <p:sp>
        <p:nvSpPr>
          <p:cNvPr id="7" name="Rectangle 6"/>
          <p:cNvSpPr>
            <a:spLocks noGrp="1" noChangeArrowheads="1"/>
          </p:cNvSpPr>
          <p:nvPr>
            <p:ph type="sldNum" sz="quarter" idx="12"/>
          </p:nvPr>
        </p:nvSpPr>
        <p:spPr>
          <a:ln/>
        </p:spPr>
        <p:txBody>
          <a:bodyPr/>
          <a:lstStyle>
            <a:lvl1pPr>
              <a:defRPr/>
            </a:lvl1pPr>
          </a:lstStyle>
          <a:p>
            <a:pPr>
              <a:defRPr/>
            </a:pPr>
            <a:fld id="{615CC9F6-23A6-4B71-BF56-A53699B86D31}" type="slidenum">
              <a:rPr lang="nl-NL" altLang="nl-NL"/>
              <a:pPr>
                <a:defRPr/>
              </a:pPr>
              <a:t>‹nr.›</a:t>
            </a:fld>
            <a:endParaRPr lang="nl-NL" altLang="nl-NL" dirty="0"/>
          </a:p>
        </p:txBody>
      </p:sp>
    </p:spTree>
    <p:extLst>
      <p:ext uri="{BB962C8B-B14F-4D97-AF65-F5344CB8AC3E}">
        <p14:creationId xmlns:p14="http://schemas.microsoft.com/office/powerpoint/2010/main" val="221247676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pPr>
              <a:defRPr/>
            </a:pPr>
            <a:endParaRPr lang="nl-NL" alt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ltLang="nl-NL"/>
          </a:p>
        </p:txBody>
      </p:sp>
      <p:sp>
        <p:nvSpPr>
          <p:cNvPr id="9" name="Rectangle 6"/>
          <p:cNvSpPr>
            <a:spLocks noGrp="1" noChangeArrowheads="1"/>
          </p:cNvSpPr>
          <p:nvPr>
            <p:ph type="sldNum" sz="quarter" idx="12"/>
          </p:nvPr>
        </p:nvSpPr>
        <p:spPr>
          <a:ln/>
        </p:spPr>
        <p:txBody>
          <a:bodyPr/>
          <a:lstStyle>
            <a:lvl1pPr>
              <a:defRPr/>
            </a:lvl1pPr>
          </a:lstStyle>
          <a:p>
            <a:pPr>
              <a:defRPr/>
            </a:pPr>
            <a:fld id="{EB8F527A-06E5-4356-80FF-A43931815EBB}" type="slidenum">
              <a:rPr lang="nl-NL" altLang="nl-NL"/>
              <a:pPr>
                <a:defRPr/>
              </a:pPr>
              <a:t>‹nr.›</a:t>
            </a:fld>
            <a:endParaRPr lang="nl-NL" altLang="nl-NL" dirty="0"/>
          </a:p>
        </p:txBody>
      </p:sp>
    </p:spTree>
    <p:extLst>
      <p:ext uri="{BB962C8B-B14F-4D97-AF65-F5344CB8AC3E}">
        <p14:creationId xmlns:p14="http://schemas.microsoft.com/office/powerpoint/2010/main" val="309424916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nl-NL" alt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ltLang="nl-NL"/>
          </a:p>
        </p:txBody>
      </p:sp>
      <p:sp>
        <p:nvSpPr>
          <p:cNvPr id="5" name="Rectangle 6"/>
          <p:cNvSpPr>
            <a:spLocks noGrp="1" noChangeArrowheads="1"/>
          </p:cNvSpPr>
          <p:nvPr>
            <p:ph type="sldNum" sz="quarter" idx="12"/>
          </p:nvPr>
        </p:nvSpPr>
        <p:spPr>
          <a:ln/>
        </p:spPr>
        <p:txBody>
          <a:bodyPr/>
          <a:lstStyle>
            <a:lvl1pPr>
              <a:defRPr/>
            </a:lvl1pPr>
          </a:lstStyle>
          <a:p>
            <a:pPr>
              <a:defRPr/>
            </a:pPr>
            <a:fld id="{E3C87393-83A7-428A-BC20-5AF534B2E3AD}" type="slidenum">
              <a:rPr lang="nl-NL" altLang="nl-NL"/>
              <a:pPr>
                <a:defRPr/>
              </a:pPr>
              <a:t>‹nr.›</a:t>
            </a:fld>
            <a:endParaRPr lang="nl-NL" altLang="nl-NL" dirty="0"/>
          </a:p>
        </p:txBody>
      </p:sp>
    </p:spTree>
    <p:extLst>
      <p:ext uri="{BB962C8B-B14F-4D97-AF65-F5344CB8AC3E}">
        <p14:creationId xmlns:p14="http://schemas.microsoft.com/office/powerpoint/2010/main" val="267485933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lt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ltLang="nl-NL"/>
          </a:p>
        </p:txBody>
      </p:sp>
      <p:sp>
        <p:nvSpPr>
          <p:cNvPr id="4" name="Rectangle 6"/>
          <p:cNvSpPr>
            <a:spLocks noGrp="1" noChangeArrowheads="1"/>
          </p:cNvSpPr>
          <p:nvPr>
            <p:ph type="sldNum" sz="quarter" idx="12"/>
          </p:nvPr>
        </p:nvSpPr>
        <p:spPr>
          <a:ln/>
        </p:spPr>
        <p:txBody>
          <a:bodyPr/>
          <a:lstStyle>
            <a:lvl1pPr>
              <a:defRPr/>
            </a:lvl1pPr>
          </a:lstStyle>
          <a:p>
            <a:pPr>
              <a:defRPr/>
            </a:pPr>
            <a:fld id="{923413F7-247C-4909-99C1-C5C3322F17F3}" type="slidenum">
              <a:rPr lang="nl-NL" altLang="nl-NL"/>
              <a:pPr>
                <a:defRPr/>
              </a:pPr>
              <a:t>‹nr.›</a:t>
            </a:fld>
            <a:endParaRPr lang="nl-NL" altLang="nl-NL" dirty="0"/>
          </a:p>
        </p:txBody>
      </p:sp>
    </p:spTree>
    <p:extLst>
      <p:ext uri="{BB962C8B-B14F-4D97-AF65-F5344CB8AC3E}">
        <p14:creationId xmlns:p14="http://schemas.microsoft.com/office/powerpoint/2010/main" val="360634530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lt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ltLang="nl-NL"/>
          </a:p>
        </p:txBody>
      </p:sp>
      <p:sp>
        <p:nvSpPr>
          <p:cNvPr id="7" name="Rectangle 6"/>
          <p:cNvSpPr>
            <a:spLocks noGrp="1" noChangeArrowheads="1"/>
          </p:cNvSpPr>
          <p:nvPr>
            <p:ph type="sldNum" sz="quarter" idx="12"/>
          </p:nvPr>
        </p:nvSpPr>
        <p:spPr>
          <a:ln/>
        </p:spPr>
        <p:txBody>
          <a:bodyPr/>
          <a:lstStyle>
            <a:lvl1pPr>
              <a:defRPr/>
            </a:lvl1pPr>
          </a:lstStyle>
          <a:p>
            <a:pPr>
              <a:defRPr/>
            </a:pPr>
            <a:fld id="{1E4884DE-42FF-4571-8DD8-E1DBD3DF739E}" type="slidenum">
              <a:rPr lang="nl-NL" altLang="nl-NL"/>
              <a:pPr>
                <a:defRPr/>
              </a:pPr>
              <a:t>‹nr.›</a:t>
            </a:fld>
            <a:endParaRPr lang="nl-NL" altLang="nl-NL" dirty="0"/>
          </a:p>
        </p:txBody>
      </p:sp>
    </p:spTree>
    <p:extLst>
      <p:ext uri="{BB962C8B-B14F-4D97-AF65-F5344CB8AC3E}">
        <p14:creationId xmlns:p14="http://schemas.microsoft.com/office/powerpoint/2010/main" val="2535271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6"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7" name="Rectangle 6"/>
          <p:cNvSpPr>
            <a:spLocks noGrp="1" noChangeArrowheads="1"/>
          </p:cNvSpPr>
          <p:nvPr>
            <p:ph type="sldNum" sz="quarter" idx="12"/>
          </p:nvPr>
        </p:nvSpPr>
        <p:spPr>
          <a:ln/>
        </p:spPr>
        <p:txBody>
          <a:bodyPr/>
          <a:lstStyle>
            <a:lvl1pPr>
              <a:defRPr/>
            </a:lvl1pPr>
          </a:lstStyle>
          <a:p>
            <a:pPr>
              <a:defRPr/>
            </a:pPr>
            <a:fld id="{84B1B5C4-5120-495A-BE5D-803B78B78594}" type="slidenum">
              <a:rPr lang="nl-NL" altLang="nl-NL"/>
              <a:pPr>
                <a:defRPr/>
              </a:pPr>
              <a:t>‹nr.›</a:t>
            </a:fld>
            <a:endParaRPr lang="nl-NL" altLang="nl-NL" dirty="0"/>
          </a:p>
        </p:txBody>
      </p:sp>
    </p:spTree>
    <p:extLst>
      <p:ext uri="{BB962C8B-B14F-4D97-AF65-F5344CB8AC3E}">
        <p14:creationId xmlns:p14="http://schemas.microsoft.com/office/powerpoint/2010/main" val="115479607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dirty="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lt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ltLang="nl-NL"/>
          </a:p>
        </p:txBody>
      </p:sp>
      <p:sp>
        <p:nvSpPr>
          <p:cNvPr id="7" name="Rectangle 6"/>
          <p:cNvSpPr>
            <a:spLocks noGrp="1" noChangeArrowheads="1"/>
          </p:cNvSpPr>
          <p:nvPr>
            <p:ph type="sldNum" sz="quarter" idx="12"/>
          </p:nvPr>
        </p:nvSpPr>
        <p:spPr>
          <a:ln/>
        </p:spPr>
        <p:txBody>
          <a:bodyPr/>
          <a:lstStyle>
            <a:lvl1pPr>
              <a:defRPr/>
            </a:lvl1pPr>
          </a:lstStyle>
          <a:p>
            <a:pPr>
              <a:defRPr/>
            </a:pPr>
            <a:fld id="{83CD4700-7A6E-4D29-8C74-ED49DB34BF4B}" type="slidenum">
              <a:rPr lang="nl-NL" altLang="nl-NL"/>
              <a:pPr>
                <a:defRPr/>
              </a:pPr>
              <a:t>‹nr.›</a:t>
            </a:fld>
            <a:endParaRPr lang="nl-NL" altLang="nl-NL" dirty="0"/>
          </a:p>
        </p:txBody>
      </p:sp>
    </p:spTree>
    <p:extLst>
      <p:ext uri="{BB962C8B-B14F-4D97-AF65-F5344CB8AC3E}">
        <p14:creationId xmlns:p14="http://schemas.microsoft.com/office/powerpoint/2010/main" val="184034231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a:p>
        </p:txBody>
      </p:sp>
      <p:sp>
        <p:nvSpPr>
          <p:cNvPr id="6" name="Rectangle 6"/>
          <p:cNvSpPr>
            <a:spLocks noGrp="1" noChangeArrowheads="1"/>
          </p:cNvSpPr>
          <p:nvPr>
            <p:ph type="sldNum" sz="quarter" idx="12"/>
          </p:nvPr>
        </p:nvSpPr>
        <p:spPr>
          <a:ln/>
        </p:spPr>
        <p:txBody>
          <a:bodyPr/>
          <a:lstStyle>
            <a:lvl1pPr>
              <a:defRPr/>
            </a:lvl1pPr>
          </a:lstStyle>
          <a:p>
            <a:pPr>
              <a:defRPr/>
            </a:pPr>
            <a:fld id="{FB1E0B5E-742B-4A3B-940E-91AB5C66D4E1}" type="slidenum">
              <a:rPr lang="nl-NL" altLang="nl-NL"/>
              <a:pPr>
                <a:defRPr/>
              </a:pPr>
              <a:t>‹nr.›</a:t>
            </a:fld>
            <a:endParaRPr lang="nl-NL" altLang="nl-NL" dirty="0"/>
          </a:p>
        </p:txBody>
      </p:sp>
    </p:spTree>
    <p:extLst>
      <p:ext uri="{BB962C8B-B14F-4D97-AF65-F5344CB8AC3E}">
        <p14:creationId xmlns:p14="http://schemas.microsoft.com/office/powerpoint/2010/main" val="425977263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15100" y="609600"/>
            <a:ext cx="1943100" cy="548640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85800" y="609600"/>
            <a:ext cx="5676900" cy="54864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lt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ltLang="nl-NL"/>
          </a:p>
        </p:txBody>
      </p:sp>
      <p:sp>
        <p:nvSpPr>
          <p:cNvPr id="6" name="Rectangle 6"/>
          <p:cNvSpPr>
            <a:spLocks noGrp="1" noChangeArrowheads="1"/>
          </p:cNvSpPr>
          <p:nvPr>
            <p:ph type="sldNum" sz="quarter" idx="12"/>
          </p:nvPr>
        </p:nvSpPr>
        <p:spPr>
          <a:ln/>
        </p:spPr>
        <p:txBody>
          <a:bodyPr/>
          <a:lstStyle>
            <a:lvl1pPr>
              <a:defRPr/>
            </a:lvl1pPr>
          </a:lstStyle>
          <a:p>
            <a:pPr>
              <a:defRPr/>
            </a:pPr>
            <a:fld id="{F99D7A40-75EA-470C-B76B-126455AA4F33}" type="slidenum">
              <a:rPr lang="nl-NL" altLang="nl-NL"/>
              <a:pPr>
                <a:defRPr/>
              </a:pPr>
              <a:t>‹nr.›</a:t>
            </a:fld>
            <a:endParaRPr lang="nl-NL" altLang="nl-NL" dirty="0"/>
          </a:p>
        </p:txBody>
      </p:sp>
    </p:spTree>
    <p:extLst>
      <p:ext uri="{BB962C8B-B14F-4D97-AF65-F5344CB8AC3E}">
        <p14:creationId xmlns:p14="http://schemas.microsoft.com/office/powerpoint/2010/main" val="3046795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dirty="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ltLang="nl-NL" dirty="0"/>
          </a:p>
        </p:txBody>
      </p:sp>
      <p:sp>
        <p:nvSpPr>
          <p:cNvPr id="6" name="Rectangle 5"/>
          <p:cNvSpPr>
            <a:spLocks noGrp="1" noChangeArrowheads="1"/>
          </p:cNvSpPr>
          <p:nvPr>
            <p:ph type="ftr" sz="quarter" idx="11"/>
          </p:nvPr>
        </p:nvSpPr>
        <p:spPr>
          <a:ln/>
        </p:spPr>
        <p:txBody>
          <a:bodyPr/>
          <a:lstStyle>
            <a:lvl1pPr>
              <a:defRPr/>
            </a:lvl1pPr>
          </a:lstStyle>
          <a:p>
            <a:pPr>
              <a:defRPr/>
            </a:pPr>
            <a:endParaRPr lang="nl-NL" altLang="nl-NL" dirty="0"/>
          </a:p>
        </p:txBody>
      </p:sp>
      <p:sp>
        <p:nvSpPr>
          <p:cNvPr id="7" name="Rectangle 6"/>
          <p:cNvSpPr>
            <a:spLocks noGrp="1" noChangeArrowheads="1"/>
          </p:cNvSpPr>
          <p:nvPr>
            <p:ph type="sldNum" sz="quarter" idx="12"/>
          </p:nvPr>
        </p:nvSpPr>
        <p:spPr>
          <a:ln/>
        </p:spPr>
        <p:txBody>
          <a:bodyPr/>
          <a:lstStyle>
            <a:lvl1pPr>
              <a:defRPr/>
            </a:lvl1pPr>
          </a:lstStyle>
          <a:p>
            <a:pPr>
              <a:defRPr/>
            </a:pPr>
            <a:fld id="{0FEF4A83-3552-4100-85BC-71D986A56D4C}" type="slidenum">
              <a:rPr lang="nl-NL" altLang="nl-NL"/>
              <a:pPr>
                <a:defRPr/>
              </a:pPr>
              <a:t>‹nr.›</a:t>
            </a:fld>
            <a:endParaRPr lang="nl-NL" altLang="nl-NL" dirty="0"/>
          </a:p>
        </p:txBody>
      </p:sp>
    </p:spTree>
    <p:extLst>
      <p:ext uri="{BB962C8B-B14F-4D97-AF65-F5344CB8AC3E}">
        <p14:creationId xmlns:p14="http://schemas.microsoft.com/office/powerpoint/2010/main" val="1848596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theme" Target="../theme/theme6.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image" Target="../media/image1.jpeg"/><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theme" Target="../theme/theme7.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smtClean="0"/>
              <a:t>Klik om het opmaakprofiel van de modeltitel te bewerken</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smtClean="0"/>
              <a:t>Klik om het opmaakprofiel van de modeltekst te bewerken</a:t>
            </a:r>
          </a:p>
          <a:p>
            <a:pPr lvl="1"/>
            <a:r>
              <a:rPr lang="nl-NL" altLang="nl-NL" smtClean="0"/>
              <a:t>Tweede niveau</a:t>
            </a:r>
          </a:p>
          <a:p>
            <a:pPr lvl="2"/>
            <a:r>
              <a:rPr lang="nl-NL" altLang="nl-NL" smtClean="0"/>
              <a:t>Derde niveau</a:t>
            </a:r>
          </a:p>
          <a:p>
            <a:pPr lvl="3"/>
            <a:r>
              <a:rPr lang="nl-NL" altLang="nl-NL" smtClean="0"/>
              <a:t>Vierde niveau</a:t>
            </a:r>
          </a:p>
          <a:p>
            <a:pPr lvl="4"/>
            <a:r>
              <a:rPr lang="nl-NL" altLang="nl-NL" smtClean="0"/>
              <a:t>Vijfde niveau</a:t>
            </a:r>
          </a:p>
        </p:txBody>
      </p:sp>
      <p:sp>
        <p:nvSpPr>
          <p:cNvPr id="3082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latin typeface="Arial" charset="0"/>
              </a:defRPr>
            </a:lvl1pPr>
          </a:lstStyle>
          <a:p>
            <a:pPr>
              <a:defRPr/>
            </a:pPr>
            <a:endParaRPr lang="nl-NL" altLang="nl-NL" dirty="0"/>
          </a:p>
        </p:txBody>
      </p:sp>
      <p:sp>
        <p:nvSpPr>
          <p:cNvPr id="3082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latin typeface="Arial" charset="0"/>
              </a:defRPr>
            </a:lvl1pPr>
          </a:lstStyle>
          <a:p>
            <a:pPr>
              <a:defRPr/>
            </a:pPr>
            <a:endParaRPr lang="nl-NL" altLang="nl-NL" dirty="0"/>
          </a:p>
        </p:txBody>
      </p:sp>
      <p:sp>
        <p:nvSpPr>
          <p:cNvPr id="3082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latin typeface="Arial" charset="0"/>
              </a:defRPr>
            </a:lvl1pPr>
          </a:lstStyle>
          <a:p>
            <a:pPr>
              <a:defRPr/>
            </a:pPr>
            <a:fld id="{602618C6-6157-419C-B152-C291086DBF4A}" type="slidenum">
              <a:rPr lang="nl-NL" altLang="nl-NL"/>
              <a:pPr>
                <a:defRPr/>
              </a:pPr>
              <a:t>‹nr.›</a:t>
            </a:fld>
            <a:endParaRPr lang="nl-NL" altLang="nl-NL" dirty="0"/>
          </a:p>
        </p:txBody>
      </p:sp>
    </p:spTree>
  </p:cSld>
  <p:clrMap bg1="lt1" tx1="dk1" bg2="lt2" tx2="dk2" accent1="accent1" accent2="accent2" accent3="accent3" accent4="accent4" accent5="accent5" accent6="accent6" hlink="hlink" folHlink="folHlink"/>
  <p:sldLayoutIdLst>
    <p:sldLayoutId id="2147484304" r:id="rId1"/>
    <p:sldLayoutId id="2147484305" r:id="rId2"/>
    <p:sldLayoutId id="2147484306" r:id="rId3"/>
    <p:sldLayoutId id="2147484307" r:id="rId4"/>
    <p:sldLayoutId id="2147484308" r:id="rId5"/>
    <p:sldLayoutId id="2147484309" r:id="rId6"/>
    <p:sldLayoutId id="2147484310" r:id="rId7"/>
    <p:sldLayoutId id="2147484311" r:id="rId8"/>
    <p:sldLayoutId id="2147484312" r:id="rId9"/>
    <p:sldLayoutId id="2147484313" r:id="rId10"/>
    <p:sldLayoutId id="2147484314" r:id="rId11"/>
    <p:sldLayoutId id="214748431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smtClean="0"/>
              <a:t>Klik om het opmaakprofiel van de modeltitel te bewerken</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smtClean="0"/>
              <a:t>Klik om het opmaakprofiel van de modeltekst te bewerken</a:t>
            </a:r>
          </a:p>
          <a:p>
            <a:pPr lvl="1"/>
            <a:r>
              <a:rPr lang="nl-NL" altLang="nl-NL" smtClean="0"/>
              <a:t>Tweede niveau</a:t>
            </a:r>
          </a:p>
          <a:p>
            <a:pPr lvl="2"/>
            <a:r>
              <a:rPr lang="nl-NL" altLang="nl-NL" smtClean="0"/>
              <a:t>Derde niveau</a:t>
            </a:r>
          </a:p>
          <a:p>
            <a:pPr lvl="3"/>
            <a:r>
              <a:rPr lang="nl-NL" altLang="nl-NL" smtClean="0"/>
              <a:t>Vierde niveau</a:t>
            </a:r>
          </a:p>
          <a:p>
            <a:pPr lvl="4"/>
            <a:r>
              <a:rPr lang="nl-NL" altLang="nl-NL" smtClean="0"/>
              <a:t>Vijfde niveau</a:t>
            </a:r>
          </a:p>
        </p:txBody>
      </p:sp>
      <p:sp>
        <p:nvSpPr>
          <p:cNvPr id="3082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solidFill>
                  <a:srgbClr val="000000"/>
                </a:solidFill>
                <a:latin typeface="Arial" charset="0"/>
              </a:defRPr>
            </a:lvl1pPr>
          </a:lstStyle>
          <a:p>
            <a:pPr>
              <a:defRPr/>
            </a:pPr>
            <a:endParaRPr lang="nl-NL" altLang="nl-NL" dirty="0"/>
          </a:p>
        </p:txBody>
      </p:sp>
      <p:sp>
        <p:nvSpPr>
          <p:cNvPr id="3082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solidFill>
                  <a:srgbClr val="000000"/>
                </a:solidFill>
                <a:latin typeface="Arial" charset="0"/>
              </a:defRPr>
            </a:lvl1pPr>
          </a:lstStyle>
          <a:p>
            <a:pPr>
              <a:defRPr/>
            </a:pPr>
            <a:endParaRPr lang="nl-NL" altLang="nl-NL" dirty="0"/>
          </a:p>
        </p:txBody>
      </p:sp>
      <p:sp>
        <p:nvSpPr>
          <p:cNvPr id="3082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solidFill>
                  <a:srgbClr val="000000"/>
                </a:solidFill>
                <a:latin typeface="Arial" charset="0"/>
              </a:defRPr>
            </a:lvl1pPr>
          </a:lstStyle>
          <a:p>
            <a:pPr>
              <a:defRPr/>
            </a:pPr>
            <a:fld id="{DA52366B-16D8-43DC-9B2B-8597AACE4F96}" type="slidenum">
              <a:rPr lang="nl-NL" altLang="nl-NL"/>
              <a:pPr>
                <a:defRPr/>
              </a:pPr>
              <a:t>‹nr.›</a:t>
            </a:fld>
            <a:endParaRPr lang="nl-NL" altLang="nl-NL" dirty="0"/>
          </a:p>
        </p:txBody>
      </p:sp>
    </p:spTree>
  </p:cSld>
  <p:clrMap bg1="lt1" tx1="dk1" bg2="lt2" tx2="dk2" accent1="accent1" accent2="accent2" accent3="accent3" accent4="accent4" accent5="accent5" accent6="accent6" hlink="hlink" folHlink="folHlink"/>
  <p:sldLayoutIdLst>
    <p:sldLayoutId id="2147484316" r:id="rId1"/>
    <p:sldLayoutId id="2147484317" r:id="rId2"/>
    <p:sldLayoutId id="2147484318" r:id="rId3"/>
    <p:sldLayoutId id="2147484319" r:id="rId4"/>
    <p:sldLayoutId id="2147484320" r:id="rId5"/>
    <p:sldLayoutId id="2147484321" r:id="rId6"/>
    <p:sldLayoutId id="2147484322" r:id="rId7"/>
    <p:sldLayoutId id="2147484323" r:id="rId8"/>
    <p:sldLayoutId id="2147484324" r:id="rId9"/>
    <p:sldLayoutId id="2147484325" r:id="rId10"/>
    <p:sldLayoutId id="2147484326" r:id="rId11"/>
    <p:sldLayoutId id="214748432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smtClean="0"/>
              <a:t>Klik om het opmaakprofiel van de modeltitel te bewerken</a:t>
            </a:r>
          </a:p>
        </p:txBody>
      </p:sp>
      <p:sp>
        <p:nvSpPr>
          <p:cNvPr id="4099"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smtClean="0"/>
              <a:t>Klik om het opmaakprofiel van de modeltekst te bewerken</a:t>
            </a:r>
          </a:p>
          <a:p>
            <a:pPr lvl="1"/>
            <a:r>
              <a:rPr lang="nl-NL" altLang="nl-NL" smtClean="0"/>
              <a:t>Tweede niveau</a:t>
            </a:r>
          </a:p>
          <a:p>
            <a:pPr lvl="2"/>
            <a:r>
              <a:rPr lang="nl-NL" altLang="nl-NL" smtClean="0"/>
              <a:t>Derde niveau</a:t>
            </a:r>
          </a:p>
          <a:p>
            <a:pPr lvl="3"/>
            <a:r>
              <a:rPr lang="nl-NL" altLang="nl-NL" smtClean="0"/>
              <a:t>Vierde niveau</a:t>
            </a:r>
          </a:p>
          <a:p>
            <a:pPr lvl="4"/>
            <a:r>
              <a:rPr lang="nl-NL" altLang="nl-NL" smtClean="0"/>
              <a:t>Vijfde niveau</a:t>
            </a:r>
          </a:p>
        </p:txBody>
      </p:sp>
      <p:sp>
        <p:nvSpPr>
          <p:cNvPr id="3082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solidFill>
                  <a:srgbClr val="000000"/>
                </a:solidFill>
                <a:latin typeface="Arial" charset="0"/>
              </a:defRPr>
            </a:lvl1pPr>
          </a:lstStyle>
          <a:p>
            <a:pPr>
              <a:defRPr/>
            </a:pPr>
            <a:endParaRPr lang="nl-NL" altLang="nl-NL" dirty="0"/>
          </a:p>
        </p:txBody>
      </p:sp>
      <p:sp>
        <p:nvSpPr>
          <p:cNvPr id="3082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solidFill>
                  <a:srgbClr val="000000"/>
                </a:solidFill>
                <a:latin typeface="Arial" charset="0"/>
              </a:defRPr>
            </a:lvl1pPr>
          </a:lstStyle>
          <a:p>
            <a:pPr>
              <a:defRPr/>
            </a:pPr>
            <a:endParaRPr lang="nl-NL" altLang="nl-NL" dirty="0"/>
          </a:p>
        </p:txBody>
      </p:sp>
      <p:sp>
        <p:nvSpPr>
          <p:cNvPr id="3082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solidFill>
                  <a:srgbClr val="000000"/>
                </a:solidFill>
                <a:latin typeface="Arial" charset="0"/>
              </a:defRPr>
            </a:lvl1pPr>
          </a:lstStyle>
          <a:p>
            <a:pPr>
              <a:defRPr/>
            </a:pPr>
            <a:fld id="{D08084BF-ADF6-4A47-A176-0E2538FEA9F9}" type="slidenum">
              <a:rPr lang="nl-NL" altLang="nl-NL"/>
              <a:pPr>
                <a:defRPr/>
              </a:pPr>
              <a:t>‹nr.›</a:t>
            </a:fld>
            <a:endParaRPr lang="nl-NL" altLang="nl-NL" dirty="0"/>
          </a:p>
        </p:txBody>
      </p:sp>
    </p:spTree>
  </p:cSld>
  <p:clrMap bg1="lt1" tx1="dk1" bg2="lt2" tx2="dk2" accent1="accent1" accent2="accent2" accent3="accent3" accent4="accent4" accent5="accent5" accent6="accent6" hlink="hlink" folHlink="folHlink"/>
  <p:sldLayoutIdLst>
    <p:sldLayoutId id="2147484328" r:id="rId1"/>
    <p:sldLayoutId id="2147484329" r:id="rId2"/>
    <p:sldLayoutId id="2147484330" r:id="rId3"/>
    <p:sldLayoutId id="2147484331" r:id="rId4"/>
    <p:sldLayoutId id="2147484332" r:id="rId5"/>
    <p:sldLayoutId id="2147484333" r:id="rId6"/>
    <p:sldLayoutId id="2147484334" r:id="rId7"/>
    <p:sldLayoutId id="2147484335" r:id="rId8"/>
    <p:sldLayoutId id="2147484336" r:id="rId9"/>
    <p:sldLayoutId id="2147484337" r:id="rId10"/>
    <p:sldLayoutId id="2147484338" r:id="rId11"/>
    <p:sldLayoutId id="214748433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smtClean="0"/>
              <a:t>Klik om het opmaakprofiel van de modeltitel te bewerken</a:t>
            </a:r>
          </a:p>
        </p:txBody>
      </p:sp>
      <p:sp>
        <p:nvSpPr>
          <p:cNvPr id="5123"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smtClean="0"/>
              <a:t>Klik om het opmaakprofiel van de modeltekst te bewerken</a:t>
            </a:r>
          </a:p>
          <a:p>
            <a:pPr lvl="1"/>
            <a:r>
              <a:rPr lang="nl-NL" altLang="nl-NL" smtClean="0"/>
              <a:t>Tweede niveau</a:t>
            </a:r>
          </a:p>
          <a:p>
            <a:pPr lvl="2"/>
            <a:r>
              <a:rPr lang="nl-NL" altLang="nl-NL" smtClean="0"/>
              <a:t>Derde niveau</a:t>
            </a:r>
          </a:p>
          <a:p>
            <a:pPr lvl="3"/>
            <a:r>
              <a:rPr lang="nl-NL" altLang="nl-NL" smtClean="0"/>
              <a:t>Vierde niveau</a:t>
            </a:r>
          </a:p>
          <a:p>
            <a:pPr lvl="4"/>
            <a:r>
              <a:rPr lang="nl-NL" altLang="nl-NL" smtClean="0"/>
              <a:t>Vijfde niveau</a:t>
            </a:r>
          </a:p>
        </p:txBody>
      </p:sp>
      <p:sp>
        <p:nvSpPr>
          <p:cNvPr id="3082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solidFill>
                  <a:srgbClr val="000000"/>
                </a:solidFill>
                <a:latin typeface="Arial" charset="0"/>
              </a:defRPr>
            </a:lvl1pPr>
          </a:lstStyle>
          <a:p>
            <a:pPr>
              <a:defRPr/>
            </a:pPr>
            <a:endParaRPr lang="nl-NL" altLang="nl-NL" dirty="0"/>
          </a:p>
        </p:txBody>
      </p:sp>
      <p:sp>
        <p:nvSpPr>
          <p:cNvPr id="3082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solidFill>
                  <a:srgbClr val="000000"/>
                </a:solidFill>
                <a:latin typeface="Arial" charset="0"/>
              </a:defRPr>
            </a:lvl1pPr>
          </a:lstStyle>
          <a:p>
            <a:pPr>
              <a:defRPr/>
            </a:pPr>
            <a:endParaRPr lang="nl-NL" altLang="nl-NL" dirty="0"/>
          </a:p>
        </p:txBody>
      </p:sp>
      <p:sp>
        <p:nvSpPr>
          <p:cNvPr id="3082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solidFill>
                  <a:srgbClr val="000000"/>
                </a:solidFill>
                <a:latin typeface="Arial" charset="0"/>
              </a:defRPr>
            </a:lvl1pPr>
          </a:lstStyle>
          <a:p>
            <a:pPr>
              <a:defRPr/>
            </a:pPr>
            <a:fld id="{1F1C7551-047B-45C5-BCBD-F04DFDDC53D8}" type="slidenum">
              <a:rPr lang="nl-NL" altLang="nl-NL"/>
              <a:pPr>
                <a:defRPr/>
              </a:pPr>
              <a:t>‹nr.›</a:t>
            </a:fld>
            <a:endParaRPr lang="nl-NL" altLang="nl-NL" dirty="0"/>
          </a:p>
        </p:txBody>
      </p:sp>
    </p:spTree>
  </p:cSld>
  <p:clrMap bg1="lt1" tx1="dk1" bg2="lt2" tx2="dk2" accent1="accent1" accent2="accent2" accent3="accent3" accent4="accent4" accent5="accent5" accent6="accent6" hlink="hlink" folHlink="folHlink"/>
  <p:sldLayoutIdLst>
    <p:sldLayoutId id="2147484340" r:id="rId1"/>
    <p:sldLayoutId id="2147484341" r:id="rId2"/>
    <p:sldLayoutId id="2147484342" r:id="rId3"/>
    <p:sldLayoutId id="2147484343" r:id="rId4"/>
    <p:sldLayoutId id="2147484344" r:id="rId5"/>
    <p:sldLayoutId id="2147484345" r:id="rId6"/>
    <p:sldLayoutId id="2147484346" r:id="rId7"/>
    <p:sldLayoutId id="2147484347" r:id="rId8"/>
    <p:sldLayoutId id="2147484348" r:id="rId9"/>
    <p:sldLayoutId id="2147484349" r:id="rId10"/>
    <p:sldLayoutId id="2147484350" r:id="rId11"/>
    <p:sldLayoutId id="214748435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smtClean="0"/>
              <a:t>Klik om het opmaakprofiel van de modeltitel te bewerken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smtClean="0"/>
              <a:t>Klik om het opmaakprofiel van de modeltekst te bewerken</a:t>
            </a:r>
          </a:p>
          <a:p>
            <a:pPr lvl="1"/>
            <a:r>
              <a:rPr lang="nl-NL" altLang="nl-NL" smtClean="0"/>
              <a:t>Tweede niveau</a:t>
            </a:r>
          </a:p>
          <a:p>
            <a:pPr lvl="2"/>
            <a:r>
              <a:rPr lang="nl-NL" altLang="nl-NL" smtClean="0"/>
              <a:t>Derde niveau</a:t>
            </a:r>
          </a:p>
          <a:p>
            <a:pPr lvl="3"/>
            <a:r>
              <a:rPr lang="nl-NL" altLang="nl-NL" smtClean="0"/>
              <a:t>Vierde niveau</a:t>
            </a:r>
          </a:p>
          <a:p>
            <a:pPr lvl="4"/>
            <a:r>
              <a:rPr lang="nl-NL" altLang="nl-NL" smtClean="0"/>
              <a:t>Vijfde niveau</a:t>
            </a:r>
          </a:p>
        </p:txBody>
      </p:sp>
      <p:sp>
        <p:nvSpPr>
          <p:cNvPr id="3082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latin typeface="Arial" charset="0"/>
              </a:defRPr>
            </a:lvl1pPr>
          </a:lstStyle>
          <a:p>
            <a:pPr>
              <a:defRPr/>
            </a:pPr>
            <a:endParaRPr lang="nl-NL" altLang="nl-NL">
              <a:solidFill>
                <a:srgbClr val="000000"/>
              </a:solidFill>
            </a:endParaRPr>
          </a:p>
        </p:txBody>
      </p:sp>
      <p:sp>
        <p:nvSpPr>
          <p:cNvPr id="3082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latin typeface="Arial" charset="0"/>
              </a:defRPr>
            </a:lvl1pPr>
          </a:lstStyle>
          <a:p>
            <a:pPr>
              <a:defRPr/>
            </a:pPr>
            <a:endParaRPr lang="nl-NL" altLang="nl-NL">
              <a:solidFill>
                <a:srgbClr val="000000"/>
              </a:solidFill>
            </a:endParaRPr>
          </a:p>
        </p:txBody>
      </p:sp>
      <p:sp>
        <p:nvSpPr>
          <p:cNvPr id="3082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latin typeface="Arial" charset="0"/>
              </a:defRPr>
            </a:lvl1pPr>
          </a:lstStyle>
          <a:p>
            <a:pPr>
              <a:defRPr/>
            </a:pPr>
            <a:fld id="{E70D677E-0AAD-4768-909F-A735E002A6DD}" type="slidenum">
              <a:rPr lang="nl-NL" altLang="nl-NL">
                <a:solidFill>
                  <a:srgbClr val="000000"/>
                </a:solidFill>
              </a:rPr>
              <a:pPr>
                <a:defRPr/>
              </a:pPr>
              <a:t>‹nr.›</a:t>
            </a:fld>
            <a:endParaRPr lang="nl-NL" altLang="nl-NL" dirty="0">
              <a:solidFill>
                <a:srgbClr val="000000"/>
              </a:solidFill>
            </a:endParaRPr>
          </a:p>
        </p:txBody>
      </p:sp>
    </p:spTree>
    <p:extLst>
      <p:ext uri="{BB962C8B-B14F-4D97-AF65-F5344CB8AC3E}">
        <p14:creationId xmlns:p14="http://schemas.microsoft.com/office/powerpoint/2010/main" val="4009856662"/>
      </p:ext>
    </p:extLst>
  </p:cSld>
  <p:clrMap bg1="lt1" tx1="dk1" bg2="lt2" tx2="dk2" accent1="accent1" accent2="accent2" accent3="accent3" accent4="accent4" accent5="accent5" accent6="accent6" hlink="hlink" folHlink="folHlink"/>
  <p:sldLayoutIdLst>
    <p:sldLayoutId id="2147484365" r:id="rId1"/>
    <p:sldLayoutId id="2147484366" r:id="rId2"/>
    <p:sldLayoutId id="2147484367" r:id="rId3"/>
    <p:sldLayoutId id="2147484368" r:id="rId4"/>
    <p:sldLayoutId id="2147484369" r:id="rId5"/>
    <p:sldLayoutId id="2147484370" r:id="rId6"/>
    <p:sldLayoutId id="2147484371" r:id="rId7"/>
    <p:sldLayoutId id="2147484372" r:id="rId8"/>
    <p:sldLayoutId id="2147484373" r:id="rId9"/>
    <p:sldLayoutId id="2147484374" r:id="rId10"/>
    <p:sldLayoutId id="2147484375" r:id="rId11"/>
    <p:sldLayoutId id="214748437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Tijdelijke aanduiding voor titel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smtClean="0"/>
              <a:t>Titelstijl van model bewerken</a:t>
            </a:r>
          </a:p>
        </p:txBody>
      </p:sp>
      <p:sp>
        <p:nvSpPr>
          <p:cNvPr id="16387" name="Tijdelijke aanduiding voor teks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smtClean="0"/>
              <a:t>Klik om de tekststijl van het model te bewerken</a:t>
            </a:r>
          </a:p>
          <a:p>
            <a:pPr lvl="1"/>
            <a:r>
              <a:rPr lang="nl-NL" altLang="nl-NL" smtClean="0"/>
              <a:t>Tweede niveau</a:t>
            </a:r>
          </a:p>
          <a:p>
            <a:pPr lvl="2"/>
            <a:r>
              <a:rPr lang="nl-NL" altLang="nl-NL" smtClean="0"/>
              <a:t>Derde niveau</a:t>
            </a:r>
          </a:p>
          <a:p>
            <a:pPr lvl="3"/>
            <a:r>
              <a:rPr lang="nl-NL" altLang="nl-NL" smtClean="0"/>
              <a:t>Vierde niveau</a:t>
            </a:r>
          </a:p>
          <a:p>
            <a:pPr lvl="4"/>
            <a:r>
              <a:rPr lang="nl-NL" alt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ts val="0"/>
              </a:spcBef>
              <a:spcAft>
                <a:spcPts val="0"/>
              </a:spcAft>
              <a:defRPr sz="1200">
                <a:solidFill>
                  <a:prstClr val="black">
                    <a:tint val="75000"/>
                  </a:prstClr>
                </a:solidFill>
                <a:latin typeface="Calibri"/>
              </a:defRPr>
            </a:lvl1pPr>
          </a:lstStyle>
          <a:p>
            <a:pPr>
              <a:defRPr/>
            </a:pPr>
            <a:fld id="{1E472693-CE8C-486F-A3EC-D5A6F98CD10F}" type="datetimeFigureOut">
              <a:rPr lang="nl-NL"/>
              <a:pPr>
                <a:defRPr/>
              </a:pPr>
              <a:t>29-05-2018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200">
                <a:solidFill>
                  <a:prstClr val="black">
                    <a:tint val="75000"/>
                  </a:prstClr>
                </a:solidFill>
                <a:latin typeface="Calibri"/>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defTabSz="457200" fontAlgn="auto">
              <a:spcBef>
                <a:spcPts val="0"/>
              </a:spcBef>
              <a:spcAft>
                <a:spcPts val="0"/>
              </a:spcAft>
              <a:defRPr sz="1200">
                <a:solidFill>
                  <a:prstClr val="black">
                    <a:tint val="75000"/>
                  </a:prstClr>
                </a:solidFill>
                <a:latin typeface="Calibri"/>
              </a:defRPr>
            </a:lvl1pPr>
          </a:lstStyle>
          <a:p>
            <a:pPr>
              <a:defRPr/>
            </a:pPr>
            <a:fld id="{DC4921F4-DCA5-45DB-80C6-82FA44A6A1C1}" type="slidenum">
              <a:rPr lang="nl-NL"/>
              <a:pPr>
                <a:defRPr/>
              </a:pPr>
              <a:t>‹nr.›</a:t>
            </a:fld>
            <a:endParaRPr lang="nl-NL"/>
          </a:p>
        </p:txBody>
      </p:sp>
    </p:spTree>
    <p:extLst>
      <p:ext uri="{BB962C8B-B14F-4D97-AF65-F5344CB8AC3E}">
        <p14:creationId xmlns:p14="http://schemas.microsoft.com/office/powerpoint/2010/main" val="3080769830"/>
      </p:ext>
    </p:extLst>
  </p:cSld>
  <p:clrMap bg1="lt1" tx1="dk1" bg2="lt2" tx2="dk2" accent1="accent1" accent2="accent2" accent3="accent3" accent4="accent4" accent5="accent5" accent6="accent6" hlink="hlink" folHlink="folHlink"/>
  <p:sldLayoutIdLst>
    <p:sldLayoutId id="2147484378" r:id="rId1"/>
    <p:sldLayoutId id="2147484379" r:id="rId2"/>
    <p:sldLayoutId id="2147484380" r:id="rId3"/>
    <p:sldLayoutId id="2147484381" r:id="rId4"/>
    <p:sldLayoutId id="2147484382" r:id="rId5"/>
    <p:sldLayoutId id="2147484383" r:id="rId6"/>
    <p:sldLayoutId id="2147484384" r:id="rId7"/>
    <p:sldLayoutId id="2147484385" r:id="rId8"/>
    <p:sldLayoutId id="2147484386" r:id="rId9"/>
    <p:sldLayoutId id="2147484387" r:id="rId10"/>
    <p:sldLayoutId id="2147484388"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smtClean="0"/>
              <a:t>Klik om het opmaakprofiel van de modeltitel te bewerken</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smtClean="0"/>
              <a:t>Klik om het opmaakprofiel van de modeltekst te bewerken</a:t>
            </a:r>
          </a:p>
          <a:p>
            <a:pPr lvl="1"/>
            <a:r>
              <a:rPr lang="nl-NL" altLang="nl-NL" smtClean="0"/>
              <a:t>Tweede niveau</a:t>
            </a:r>
          </a:p>
          <a:p>
            <a:pPr lvl="2"/>
            <a:r>
              <a:rPr lang="nl-NL" altLang="nl-NL" smtClean="0"/>
              <a:t>Derde niveau</a:t>
            </a:r>
          </a:p>
          <a:p>
            <a:pPr lvl="3"/>
            <a:r>
              <a:rPr lang="nl-NL" altLang="nl-NL" smtClean="0"/>
              <a:t>Vierde niveau</a:t>
            </a:r>
          </a:p>
          <a:p>
            <a:pPr lvl="4"/>
            <a:r>
              <a:rPr lang="nl-NL" altLang="nl-NL" smtClean="0"/>
              <a:t>Vijfde niveau</a:t>
            </a:r>
          </a:p>
        </p:txBody>
      </p:sp>
      <p:sp>
        <p:nvSpPr>
          <p:cNvPr id="3082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solidFill>
                  <a:srgbClr val="000000"/>
                </a:solidFill>
                <a:latin typeface="Arial" charset="0"/>
              </a:defRPr>
            </a:lvl1pPr>
          </a:lstStyle>
          <a:p>
            <a:pPr>
              <a:defRPr/>
            </a:pPr>
            <a:endParaRPr lang="nl-NL" altLang="nl-NL"/>
          </a:p>
        </p:txBody>
      </p:sp>
      <p:sp>
        <p:nvSpPr>
          <p:cNvPr id="3082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solidFill>
                  <a:srgbClr val="000000"/>
                </a:solidFill>
                <a:latin typeface="Arial" charset="0"/>
              </a:defRPr>
            </a:lvl1pPr>
          </a:lstStyle>
          <a:p>
            <a:pPr>
              <a:defRPr/>
            </a:pPr>
            <a:endParaRPr lang="nl-NL" altLang="nl-NL"/>
          </a:p>
        </p:txBody>
      </p:sp>
      <p:sp>
        <p:nvSpPr>
          <p:cNvPr id="3082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solidFill>
                  <a:srgbClr val="000000"/>
                </a:solidFill>
                <a:latin typeface="Arial" charset="0"/>
              </a:defRPr>
            </a:lvl1pPr>
          </a:lstStyle>
          <a:p>
            <a:pPr>
              <a:defRPr/>
            </a:pPr>
            <a:fld id="{EF94D71B-D452-48C1-875C-D5DA693FC83F}" type="slidenum">
              <a:rPr lang="nl-NL" altLang="nl-NL"/>
              <a:pPr>
                <a:defRPr/>
              </a:pPr>
              <a:t>‹nr.›</a:t>
            </a:fld>
            <a:endParaRPr lang="nl-NL" altLang="nl-NL" dirty="0"/>
          </a:p>
        </p:txBody>
      </p:sp>
    </p:spTree>
    <p:extLst>
      <p:ext uri="{BB962C8B-B14F-4D97-AF65-F5344CB8AC3E}">
        <p14:creationId xmlns:p14="http://schemas.microsoft.com/office/powerpoint/2010/main" val="640538798"/>
      </p:ext>
    </p:extLst>
  </p:cSld>
  <p:clrMap bg1="lt1" tx1="dk1" bg2="lt2" tx2="dk2" accent1="accent1" accent2="accent2" accent3="accent3" accent4="accent4" accent5="accent5" accent6="accent6" hlink="hlink" folHlink="folHlink"/>
  <p:sldLayoutIdLst>
    <p:sldLayoutId id="2147484390" r:id="rId1"/>
    <p:sldLayoutId id="2147484391" r:id="rId2"/>
    <p:sldLayoutId id="2147484392" r:id="rId3"/>
    <p:sldLayoutId id="2147484393" r:id="rId4"/>
    <p:sldLayoutId id="2147484394" r:id="rId5"/>
    <p:sldLayoutId id="2147484395" r:id="rId6"/>
    <p:sldLayoutId id="2147484396" r:id="rId7"/>
    <p:sldLayoutId id="2147484397" r:id="rId8"/>
    <p:sldLayoutId id="2147484398" r:id="rId9"/>
    <p:sldLayoutId id="2147484399" r:id="rId10"/>
    <p:sldLayoutId id="214748440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wmf"/><Relationship Id="rId7" Type="http://schemas.openxmlformats.org/officeDocument/2006/relationships/image" Target="../media/image8.png"/><Relationship Id="rId2" Type="http://schemas.openxmlformats.org/officeDocument/2006/relationships/slideLayout" Target="../slideLayouts/slideLayout73.xml"/><Relationship Id="rId1" Type="http://schemas.openxmlformats.org/officeDocument/2006/relationships/themeOverride" Target="../theme/themeOverride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3.xml"/><Relationship Id="rId1" Type="http://schemas.openxmlformats.org/officeDocument/2006/relationships/themeOverride" Target="../theme/themeOverride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hemeOverride" Target="../theme/themeOverride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6.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8674" name="Titel 1"/>
          <p:cNvSpPr>
            <a:spLocks noGrp="1"/>
          </p:cNvSpPr>
          <p:nvPr>
            <p:ph type="ctrTitle"/>
          </p:nvPr>
        </p:nvSpPr>
        <p:spPr>
          <a:xfrm>
            <a:off x="1258888" y="4803775"/>
            <a:ext cx="6878637" cy="741363"/>
          </a:xfrm>
        </p:spPr>
        <p:txBody>
          <a:bodyPr/>
          <a:lstStyle/>
          <a:p>
            <a:pPr eaLnBrk="1" hangingPunct="1"/>
            <a:r>
              <a:rPr lang="en-US" altLang="nl-NL" sz="3600" b="1" dirty="0" err="1" smtClean="0">
                <a:solidFill>
                  <a:srgbClr val="993366"/>
                </a:solidFill>
                <a:latin typeface="Arial" panose="020B0604020202020204" pitchFamily="34" charset="0"/>
                <a:cs typeface="Arial" panose="020B0604020202020204" pitchFamily="34" charset="0"/>
              </a:rPr>
              <a:t>Motiverende</a:t>
            </a:r>
            <a:r>
              <a:rPr lang="en-US" altLang="nl-NL" sz="3600" b="1" dirty="0" smtClean="0">
                <a:solidFill>
                  <a:srgbClr val="993366"/>
                </a:solidFill>
                <a:latin typeface="Arial" panose="020B0604020202020204" pitchFamily="34" charset="0"/>
                <a:cs typeface="Arial" panose="020B0604020202020204" pitchFamily="34" charset="0"/>
              </a:rPr>
              <a:t> </a:t>
            </a:r>
            <a:r>
              <a:rPr lang="en-US" altLang="nl-NL" sz="3600" b="1" dirty="0" err="1" smtClean="0">
                <a:solidFill>
                  <a:srgbClr val="993366"/>
                </a:solidFill>
                <a:latin typeface="Arial" panose="020B0604020202020204" pitchFamily="34" charset="0"/>
                <a:cs typeface="Arial" panose="020B0604020202020204" pitchFamily="34" charset="0"/>
              </a:rPr>
              <a:t>gespreksvoering</a:t>
            </a:r>
            <a:endParaRPr lang="en-US" altLang="nl-NL" sz="3600" b="1" dirty="0" smtClean="0">
              <a:solidFill>
                <a:srgbClr val="993366"/>
              </a:solidFill>
              <a:latin typeface="Arial" panose="020B0604020202020204" pitchFamily="34" charset="0"/>
              <a:cs typeface="Arial" panose="020B0604020202020204" pitchFamily="34" charset="0"/>
            </a:endParaRPr>
          </a:p>
        </p:txBody>
      </p:sp>
      <p:sp>
        <p:nvSpPr>
          <p:cNvPr id="3" name="Subtitel 2"/>
          <p:cNvSpPr>
            <a:spLocks noGrp="1"/>
          </p:cNvSpPr>
          <p:nvPr>
            <p:ph type="subTitle" idx="1"/>
          </p:nvPr>
        </p:nvSpPr>
        <p:spPr>
          <a:xfrm>
            <a:off x="1258888" y="5564188"/>
            <a:ext cx="6513512" cy="492125"/>
          </a:xfrm>
        </p:spPr>
        <p:txBody>
          <a:bodyPr rtlCol="0">
            <a:noAutofit/>
          </a:bodyPr>
          <a:lstStyle/>
          <a:p>
            <a:pPr eaLnBrk="1" fontAlgn="auto" hangingPunct="1">
              <a:spcBef>
                <a:spcPct val="0"/>
              </a:spcBef>
              <a:spcAft>
                <a:spcPts val="0"/>
              </a:spcAft>
              <a:buFont typeface="Arial"/>
              <a:buNone/>
              <a:defRPr/>
            </a:pPr>
            <a:r>
              <a:rPr lang="en-US" altLang="nl-NL" sz="2000" b="1" dirty="0">
                <a:solidFill>
                  <a:schemeClr val="tx1"/>
                </a:solidFill>
                <a:latin typeface="Arial" panose="020B0604020202020204" pitchFamily="34" charset="0"/>
                <a:cs typeface="Arial" panose="020B0604020202020204" pitchFamily="34" charset="0"/>
              </a:rPr>
              <a:t>Blended </a:t>
            </a:r>
            <a:r>
              <a:rPr lang="en-US" altLang="nl-NL" sz="2000" b="1" dirty="0" smtClean="0">
                <a:solidFill>
                  <a:schemeClr val="tx1"/>
                </a:solidFill>
                <a:latin typeface="Arial" panose="020B0604020202020204" pitchFamily="34" charset="0"/>
                <a:cs typeface="Arial" panose="020B0604020202020204" pitchFamily="34" charset="0"/>
              </a:rPr>
              <a:t>Learning </a:t>
            </a:r>
            <a:endParaRPr lang="en-US" altLang="nl-NL" sz="2000" b="1" dirty="0">
              <a:solidFill>
                <a:schemeClr val="tx1"/>
              </a:solidFill>
              <a:latin typeface="Arial" panose="020B0604020202020204" pitchFamily="34" charset="0"/>
              <a:cs typeface="Arial" panose="020B0604020202020204" pitchFamily="34" charset="0"/>
            </a:endParaRPr>
          </a:p>
          <a:p>
            <a:pPr eaLnBrk="1" fontAlgn="auto" hangingPunct="1">
              <a:spcBef>
                <a:spcPct val="0"/>
              </a:spcBef>
              <a:spcAft>
                <a:spcPts val="0"/>
              </a:spcAft>
              <a:buFont typeface="Arial"/>
              <a:buNone/>
              <a:defRPr/>
            </a:pPr>
            <a:r>
              <a:rPr lang="en-US" altLang="nl-NL" sz="2000" b="1" dirty="0" err="1">
                <a:solidFill>
                  <a:schemeClr val="tx1"/>
                </a:solidFill>
                <a:latin typeface="Arial" panose="020B0604020202020204" pitchFamily="34" charset="0"/>
                <a:cs typeface="Arial" panose="020B0604020202020204" pitchFamily="34" charset="0"/>
              </a:rPr>
              <a:t>Dagdeel</a:t>
            </a:r>
            <a:r>
              <a:rPr lang="en-US" altLang="nl-NL" sz="2000" b="1" dirty="0">
                <a:solidFill>
                  <a:schemeClr val="tx1"/>
                </a:solidFill>
                <a:latin typeface="Arial" panose="020B0604020202020204" pitchFamily="34" charset="0"/>
                <a:cs typeface="Arial" panose="020B0604020202020204" pitchFamily="34" charset="0"/>
              </a:rPr>
              <a:t> </a:t>
            </a:r>
            <a:r>
              <a:rPr lang="en-US" altLang="nl-NL" sz="2000" b="1" dirty="0" smtClean="0">
                <a:solidFill>
                  <a:schemeClr val="tx1"/>
                </a:solidFill>
                <a:latin typeface="Arial" panose="020B0604020202020204" pitchFamily="34" charset="0"/>
                <a:cs typeface="Arial" panose="020B0604020202020204" pitchFamily="34" charset="0"/>
              </a:rPr>
              <a:t>3</a:t>
            </a:r>
            <a:endParaRPr lang="nl-NL" altLang="nl-NL" sz="2000" b="1" dirty="0">
              <a:solidFill>
                <a:schemeClr val="tx1"/>
              </a:solidFill>
              <a:latin typeface="Arial" panose="020B0604020202020204" pitchFamily="34" charset="0"/>
              <a:cs typeface="Arial" panose="020B0604020202020204" pitchFamily="34" charset="0"/>
            </a:endParaRPr>
          </a:p>
          <a:p>
            <a:pPr algn="l" eaLnBrk="1" fontAlgn="auto" hangingPunct="1">
              <a:spcAft>
                <a:spcPts val="0"/>
              </a:spcAft>
              <a:buFont typeface="Arial"/>
              <a:buNone/>
              <a:defRPr/>
            </a:pPr>
            <a:endParaRPr lang="nl-NL"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153419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755650" y="1700213"/>
            <a:ext cx="7413625" cy="4897437"/>
          </a:xfrm>
        </p:spPr>
        <p:txBody>
          <a:bodyPr/>
          <a:lstStyle/>
          <a:p>
            <a:pPr eaLnBrk="1" hangingPunct="1">
              <a:lnSpc>
                <a:spcPct val="150000"/>
              </a:lnSpc>
              <a:buFontTx/>
              <a:buNone/>
            </a:pPr>
            <a:r>
              <a:rPr lang="nl-NL" altLang="nl-NL" sz="3600" b="1" kern="1200" dirty="0">
                <a:solidFill>
                  <a:srgbClr val="E90088"/>
                </a:solidFill>
                <a:latin typeface="Arial Bold"/>
                <a:ea typeface="+mj-ea"/>
                <a:cs typeface="Arial Bold"/>
              </a:rPr>
              <a:t>Reflecties</a:t>
            </a:r>
          </a:p>
          <a:p>
            <a:pPr eaLnBrk="1" hangingPunct="1">
              <a:lnSpc>
                <a:spcPct val="150000"/>
              </a:lnSpc>
            </a:pPr>
            <a:r>
              <a:rPr lang="nl-NL" altLang="nl-NL" sz="2000" b="1" dirty="0" smtClean="0">
                <a:solidFill>
                  <a:srgbClr val="000000"/>
                </a:solidFill>
              </a:rPr>
              <a:t>Eenvoudige reflectie:</a:t>
            </a:r>
          </a:p>
          <a:p>
            <a:pPr lvl="1" eaLnBrk="1" hangingPunct="1">
              <a:lnSpc>
                <a:spcPct val="150000"/>
              </a:lnSpc>
            </a:pPr>
            <a:r>
              <a:rPr lang="nl-NL" altLang="nl-NL" sz="2000" dirty="0" smtClean="0">
                <a:solidFill>
                  <a:srgbClr val="000000"/>
                </a:solidFill>
              </a:rPr>
              <a:t>Herhaling van wat gezegd is</a:t>
            </a:r>
          </a:p>
          <a:p>
            <a:pPr lvl="1" eaLnBrk="1" hangingPunct="1">
              <a:lnSpc>
                <a:spcPct val="150000"/>
              </a:lnSpc>
            </a:pPr>
            <a:r>
              <a:rPr lang="nl-NL" altLang="nl-NL" sz="2000" dirty="0" smtClean="0">
                <a:solidFill>
                  <a:srgbClr val="000000"/>
                </a:solidFill>
              </a:rPr>
              <a:t>Herformulering zonder dat betekenis daadwerkelijk verandert</a:t>
            </a:r>
          </a:p>
          <a:p>
            <a:pPr eaLnBrk="1" hangingPunct="1">
              <a:lnSpc>
                <a:spcPct val="150000"/>
              </a:lnSpc>
            </a:pPr>
            <a:r>
              <a:rPr lang="nl-NL" altLang="nl-NL" sz="2000" b="1" dirty="0" smtClean="0">
                <a:solidFill>
                  <a:srgbClr val="000000"/>
                </a:solidFill>
              </a:rPr>
              <a:t>Complexe reflectie:</a:t>
            </a:r>
          </a:p>
          <a:p>
            <a:pPr lvl="1" eaLnBrk="1" hangingPunct="1">
              <a:lnSpc>
                <a:spcPct val="150000"/>
              </a:lnSpc>
            </a:pPr>
            <a:r>
              <a:rPr lang="nl-NL" altLang="nl-NL" sz="2000" dirty="0" smtClean="0">
                <a:solidFill>
                  <a:srgbClr val="000000"/>
                </a:solidFill>
              </a:rPr>
              <a:t>Herformulering waardoor betekenis of nadruk verandert</a:t>
            </a:r>
          </a:p>
          <a:p>
            <a:pPr lvl="1" eaLnBrk="1" hangingPunct="1">
              <a:lnSpc>
                <a:spcPct val="150000"/>
              </a:lnSpc>
            </a:pPr>
            <a:r>
              <a:rPr lang="nl-NL" altLang="nl-NL" sz="2000" dirty="0" smtClean="0">
                <a:solidFill>
                  <a:srgbClr val="000000"/>
                </a:solidFill>
              </a:rPr>
              <a:t>Interpretatie</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971600" y="1988840"/>
            <a:ext cx="7772400" cy="3529012"/>
          </a:xfrm>
        </p:spPr>
        <p:txBody>
          <a:bodyPr/>
          <a:lstStyle/>
          <a:p>
            <a:pPr algn="just" eaLnBrk="1" hangingPunct="1">
              <a:lnSpc>
                <a:spcPct val="120000"/>
              </a:lnSpc>
              <a:buFontTx/>
              <a:buNone/>
            </a:pPr>
            <a:r>
              <a:rPr lang="nl-NL" altLang="nl-NL" sz="3600" b="1" kern="1200" dirty="0">
                <a:solidFill>
                  <a:srgbClr val="E90088"/>
                </a:solidFill>
                <a:latin typeface="Arial Bold"/>
                <a:ea typeface="+mj-ea"/>
                <a:cs typeface="Arial Bold"/>
              </a:rPr>
              <a:t>Reflecteren</a:t>
            </a:r>
          </a:p>
          <a:p>
            <a:pPr algn="just" eaLnBrk="1" hangingPunct="1"/>
            <a:endParaRPr lang="nl-NL" altLang="nl-NL" sz="2000" dirty="0" smtClean="0">
              <a:solidFill>
                <a:srgbClr val="000000"/>
              </a:solidFill>
              <a:cs typeface="Arial" pitchFamily="34" charset="0"/>
            </a:endParaRPr>
          </a:p>
          <a:p>
            <a:pPr algn="just" eaLnBrk="1" hangingPunct="1"/>
            <a:r>
              <a:rPr lang="nl-NL" altLang="nl-NL" sz="2000" dirty="0" smtClean="0">
                <a:solidFill>
                  <a:srgbClr val="000000"/>
                </a:solidFill>
                <a:cs typeface="Arial" pitchFamily="34" charset="0"/>
              </a:rPr>
              <a:t>Statement en directief.</a:t>
            </a:r>
          </a:p>
          <a:p>
            <a:pPr eaLnBrk="1" hangingPunct="1"/>
            <a:r>
              <a:rPr lang="nl-NL" altLang="nl-NL" sz="2000" dirty="0" smtClean="0">
                <a:solidFill>
                  <a:srgbClr val="000000"/>
                </a:solidFill>
                <a:cs typeface="Arial" pitchFamily="34" charset="0"/>
              </a:rPr>
              <a:t>Interpretatie van de hulpverlener.</a:t>
            </a:r>
          </a:p>
          <a:p>
            <a:pPr eaLnBrk="1" hangingPunct="1"/>
            <a:r>
              <a:rPr lang="nl-NL" altLang="nl-NL" sz="2000" dirty="0" smtClean="0">
                <a:solidFill>
                  <a:srgbClr val="000000"/>
                </a:solidFill>
              </a:rPr>
              <a:t>Geen vraag.</a:t>
            </a:r>
          </a:p>
          <a:p>
            <a:pPr eaLnBrk="1" hangingPunct="1"/>
            <a:r>
              <a:rPr lang="nl-NL" altLang="nl-NL" sz="2000" dirty="0" smtClean="0">
                <a:solidFill>
                  <a:srgbClr val="000000"/>
                </a:solidFill>
                <a:cs typeface="Arial" pitchFamily="34" charset="0"/>
              </a:rPr>
              <a:t>Begrip laten zien/ horen i.p.v. vragen of je het begrepen hebt.</a:t>
            </a:r>
            <a:endParaRPr lang="nl-NL" altLang="nl-NL" sz="2000" dirty="0" smtClean="0">
              <a:solidFill>
                <a:srgbClr val="000000"/>
              </a:solidFill>
            </a:endParaRPr>
          </a:p>
          <a:p>
            <a:pPr eaLnBrk="1" hangingPunct="1"/>
            <a:r>
              <a:rPr lang="nl-NL" altLang="nl-NL" sz="2000" dirty="0" smtClean="0">
                <a:solidFill>
                  <a:srgbClr val="000000"/>
                </a:solidFill>
              </a:rPr>
              <a:t>Kans op verandering neemt toe naarmate deze vaardigheid beter toegepast wordt.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jdelijke aanduiding voor inhoud 2"/>
          <p:cNvSpPr>
            <a:spLocks noGrp="1"/>
          </p:cNvSpPr>
          <p:nvPr>
            <p:ph idx="1"/>
          </p:nvPr>
        </p:nvSpPr>
        <p:spPr>
          <a:xfrm>
            <a:off x="827584" y="1916832"/>
            <a:ext cx="7993062" cy="4321175"/>
          </a:xfrm>
        </p:spPr>
        <p:txBody>
          <a:bodyPr/>
          <a:lstStyle/>
          <a:p>
            <a:pPr marL="0" indent="0">
              <a:buFontTx/>
              <a:buNone/>
            </a:pPr>
            <a:r>
              <a:rPr lang="nl-NL" altLang="nl-NL" sz="3600" b="1" kern="1200" dirty="0">
                <a:solidFill>
                  <a:srgbClr val="E90088"/>
                </a:solidFill>
                <a:latin typeface="Arial Bold"/>
                <a:ea typeface="+mj-ea"/>
                <a:cs typeface="Arial Bold"/>
              </a:rPr>
              <a:t>Informatie en advies geven</a:t>
            </a:r>
          </a:p>
          <a:p>
            <a:pPr marL="0" indent="0">
              <a:buFontTx/>
              <a:buNone/>
            </a:pPr>
            <a:endParaRPr lang="nl-NL" altLang="nl-NL" sz="2000" dirty="0" smtClean="0">
              <a:solidFill>
                <a:srgbClr val="000000"/>
              </a:solidFill>
            </a:endParaRPr>
          </a:p>
          <a:p>
            <a:pPr marL="0" indent="0">
              <a:buFontTx/>
              <a:buNone/>
            </a:pPr>
            <a:r>
              <a:rPr lang="nl-NL" altLang="nl-NL" sz="2000" dirty="0" smtClean="0">
                <a:solidFill>
                  <a:srgbClr val="000000"/>
                </a:solidFill>
              </a:rPr>
              <a:t>Ontlokken: 	- toestemming vragen</a:t>
            </a:r>
          </a:p>
          <a:p>
            <a:pPr marL="0" indent="0">
              <a:buFontTx/>
              <a:buNone/>
            </a:pPr>
            <a:r>
              <a:rPr lang="nl-NL" altLang="nl-NL" sz="2000" dirty="0" smtClean="0">
                <a:solidFill>
                  <a:srgbClr val="000000"/>
                </a:solidFill>
              </a:rPr>
              <a:t>		- welke informatie</a:t>
            </a:r>
          </a:p>
          <a:p>
            <a:pPr marL="0" indent="0">
              <a:buFontTx/>
              <a:buNone/>
            </a:pPr>
            <a:r>
              <a:rPr lang="nl-NL" altLang="nl-NL" sz="2000" dirty="0" smtClean="0">
                <a:solidFill>
                  <a:srgbClr val="000000"/>
                </a:solidFill>
              </a:rPr>
              <a:t>Aanbieden: 	- prioriteiten</a:t>
            </a:r>
          </a:p>
          <a:p>
            <a:pPr marL="0" indent="0">
              <a:buFontTx/>
              <a:buNone/>
            </a:pPr>
            <a:r>
              <a:rPr lang="nl-NL" altLang="nl-NL" sz="2000" dirty="0" smtClean="0">
                <a:solidFill>
                  <a:srgbClr val="000000"/>
                </a:solidFill>
              </a:rPr>
              <a:t>		- duidelijk en gedoseerd</a:t>
            </a:r>
          </a:p>
          <a:p>
            <a:pPr marL="0" indent="0">
              <a:buFontTx/>
              <a:buNone/>
            </a:pPr>
            <a:r>
              <a:rPr lang="nl-NL" altLang="nl-NL" sz="2000" dirty="0" smtClean="0">
                <a:solidFill>
                  <a:srgbClr val="000000"/>
                </a:solidFill>
              </a:rPr>
              <a:t>		- neutraal</a:t>
            </a:r>
          </a:p>
          <a:p>
            <a:pPr marL="0" indent="0">
              <a:buFontTx/>
              <a:buNone/>
            </a:pPr>
            <a:r>
              <a:rPr lang="nl-NL" altLang="nl-NL" sz="2000" dirty="0" smtClean="0">
                <a:solidFill>
                  <a:srgbClr val="000000"/>
                </a:solidFill>
              </a:rPr>
              <a:t>		- autonomie ondersteunend</a:t>
            </a:r>
          </a:p>
          <a:p>
            <a:pPr marL="0" indent="0">
              <a:buFontTx/>
              <a:buNone/>
            </a:pPr>
            <a:r>
              <a:rPr lang="nl-NL" altLang="nl-NL" sz="2000" dirty="0" smtClean="0">
                <a:solidFill>
                  <a:srgbClr val="000000"/>
                </a:solidFill>
              </a:rPr>
              <a:t>Ontlokken: 	-interpretatie/ reactie</a:t>
            </a:r>
          </a:p>
          <a:p>
            <a:pPr marL="0" indent="0">
              <a:buFontTx/>
              <a:buNone/>
            </a:pPr>
            <a:endParaRPr lang="nl-NL" altLang="nl-NL" dirty="0" smtClean="0">
              <a:solidFill>
                <a:srgbClr val="993366"/>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55576" y="1772816"/>
            <a:ext cx="7772400" cy="1143000"/>
          </a:xfrm>
        </p:spPr>
        <p:txBody>
          <a:bodyPr/>
          <a:lstStyle/>
          <a:p>
            <a:pPr algn="l" eaLnBrk="1" hangingPunct="1"/>
            <a:r>
              <a:rPr lang="en-US" altLang="nl-NL" sz="3600" b="1" kern="1200" dirty="0">
                <a:solidFill>
                  <a:srgbClr val="E90088"/>
                </a:solidFill>
                <a:latin typeface="Arial Bold"/>
                <a:cs typeface="Arial Bold"/>
              </a:rPr>
              <a:t>Ontlokken</a:t>
            </a:r>
            <a:endParaRPr lang="nl-NL" altLang="nl-NL" sz="3600" b="1" kern="1200" dirty="0">
              <a:solidFill>
                <a:srgbClr val="E90088"/>
              </a:solidFill>
              <a:latin typeface="Arial Bold"/>
              <a:cs typeface="Arial Bold"/>
            </a:endParaRPr>
          </a:p>
        </p:txBody>
      </p:sp>
      <p:sp>
        <p:nvSpPr>
          <p:cNvPr id="20483" name="Rectangle 3"/>
          <p:cNvSpPr>
            <a:spLocks noGrp="1" noChangeArrowheads="1"/>
          </p:cNvSpPr>
          <p:nvPr>
            <p:ph type="body" idx="1"/>
          </p:nvPr>
        </p:nvSpPr>
        <p:spPr>
          <a:xfrm>
            <a:off x="827584" y="2894872"/>
            <a:ext cx="7772400" cy="2735262"/>
          </a:xfrm>
        </p:spPr>
        <p:txBody>
          <a:bodyPr/>
          <a:lstStyle/>
          <a:p>
            <a:pPr eaLnBrk="1" hangingPunct="1">
              <a:buFontTx/>
              <a:buNone/>
            </a:pPr>
            <a:r>
              <a:rPr lang="en-US" altLang="nl-NL" sz="2000" dirty="0" smtClean="0">
                <a:solidFill>
                  <a:srgbClr val="000000"/>
                </a:solidFill>
              </a:rPr>
              <a:t>“Het proces van de eigen motivatie van de persoon</a:t>
            </a:r>
          </a:p>
          <a:p>
            <a:pPr eaLnBrk="1" hangingPunct="1">
              <a:buFontTx/>
              <a:buNone/>
            </a:pPr>
            <a:r>
              <a:rPr lang="en-US" altLang="nl-NL" sz="2000" dirty="0" smtClean="0">
                <a:solidFill>
                  <a:srgbClr val="000000"/>
                </a:solidFill>
              </a:rPr>
              <a:t>voor een bepaalde verandering ontlokken”</a:t>
            </a:r>
          </a:p>
          <a:p>
            <a:pPr eaLnBrk="1" hangingPunct="1">
              <a:buFontTx/>
              <a:buNone/>
            </a:pPr>
            <a:endParaRPr lang="en-US" altLang="nl-NL" sz="2000" dirty="0" smtClean="0">
              <a:solidFill>
                <a:srgbClr val="000000"/>
              </a:solidFill>
            </a:endParaRPr>
          </a:p>
          <a:p>
            <a:pPr eaLnBrk="1" hangingPunct="1">
              <a:buFontTx/>
              <a:buNone/>
            </a:pPr>
            <a:r>
              <a:rPr lang="en-US" altLang="nl-NL" sz="2000" dirty="0" smtClean="0">
                <a:solidFill>
                  <a:srgbClr val="000000"/>
                </a:solidFill>
              </a:rPr>
              <a:t>= de kern van Motiverende Gespreksvoering</a:t>
            </a:r>
          </a:p>
          <a:p>
            <a:pPr eaLnBrk="1" hangingPunct="1">
              <a:buFontTx/>
              <a:buNone/>
            </a:pPr>
            <a:endParaRPr lang="en-US" altLang="nl-NL" sz="2000" dirty="0" smtClean="0">
              <a:solidFill>
                <a:srgbClr val="000000"/>
              </a:solidFill>
            </a:endParaRPr>
          </a:p>
          <a:p>
            <a:pPr marL="1074738" indent="-1074738" eaLnBrk="1" hangingPunct="1">
              <a:buFontTx/>
              <a:buNone/>
            </a:pPr>
            <a:r>
              <a:rPr lang="nl-NL" altLang="nl-NL" sz="2000" dirty="0" smtClean="0">
                <a:solidFill>
                  <a:srgbClr val="000000"/>
                </a:solidFill>
              </a:rPr>
              <a:t>	verandertaal stimuleren</a:t>
            </a:r>
          </a:p>
        </p:txBody>
      </p:sp>
      <p:sp>
        <p:nvSpPr>
          <p:cNvPr id="2" name="PIJL-RECHTS 1"/>
          <p:cNvSpPr/>
          <p:nvPr/>
        </p:nvSpPr>
        <p:spPr>
          <a:xfrm>
            <a:off x="971600" y="4817276"/>
            <a:ext cx="773113" cy="242887"/>
          </a:xfrm>
          <a:prstGeom prst="rightArrow">
            <a:avLst/>
          </a:prstGeom>
          <a:solidFill>
            <a:srgbClr val="993366"/>
          </a:solidFill>
          <a:ln>
            <a:solidFill>
              <a:srgbClr val="9933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dirty="0">
              <a:solidFill>
                <a:srgbClr val="993366"/>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899592" y="2336742"/>
            <a:ext cx="7772400"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US" altLang="nl-NL" sz="2000" b="1" kern="0" dirty="0" smtClean="0">
                <a:solidFill>
                  <a:srgbClr val="000000"/>
                </a:solidFill>
              </a:rPr>
              <a:t>‘</a:t>
            </a:r>
            <a:r>
              <a:rPr lang="en-US" altLang="nl-NL" sz="2000" b="1" kern="0" dirty="0" err="1" smtClean="0">
                <a:solidFill>
                  <a:srgbClr val="000000"/>
                </a:solidFill>
              </a:rPr>
              <a:t>Verandertaal</a:t>
            </a:r>
            <a:r>
              <a:rPr lang="en-US" altLang="nl-NL" sz="2000" b="1" kern="0" dirty="0" smtClean="0">
                <a:solidFill>
                  <a:srgbClr val="000000"/>
                </a:solidFill>
              </a:rPr>
              <a:t> is </a:t>
            </a:r>
            <a:r>
              <a:rPr lang="en-US" altLang="nl-NL" sz="2000" b="1" kern="0" dirty="0" err="1" smtClean="0">
                <a:solidFill>
                  <a:srgbClr val="000000"/>
                </a:solidFill>
              </a:rPr>
              <a:t>elke</a:t>
            </a:r>
            <a:r>
              <a:rPr lang="en-US" altLang="nl-NL" sz="2000" b="1" kern="0" dirty="0" smtClean="0">
                <a:solidFill>
                  <a:srgbClr val="000000"/>
                </a:solidFill>
              </a:rPr>
              <a:t> door </a:t>
            </a:r>
            <a:r>
              <a:rPr lang="en-US" altLang="nl-NL" sz="2000" b="1" kern="0" dirty="0" err="1" smtClean="0">
                <a:solidFill>
                  <a:srgbClr val="000000"/>
                </a:solidFill>
              </a:rPr>
              <a:t>iemand</a:t>
            </a:r>
            <a:r>
              <a:rPr lang="en-US" altLang="nl-NL" sz="2000" b="1" kern="0" dirty="0" smtClean="0">
                <a:solidFill>
                  <a:srgbClr val="000000"/>
                </a:solidFill>
              </a:rPr>
              <a:t> </a:t>
            </a:r>
            <a:r>
              <a:rPr lang="en-US" altLang="nl-NL" sz="2000" b="1" kern="0" dirty="0" err="1" smtClean="0">
                <a:solidFill>
                  <a:srgbClr val="000000"/>
                </a:solidFill>
              </a:rPr>
              <a:t>zelf</a:t>
            </a:r>
            <a:r>
              <a:rPr lang="en-US" altLang="nl-NL" sz="2000" b="1" kern="0" dirty="0" smtClean="0">
                <a:solidFill>
                  <a:srgbClr val="000000"/>
                </a:solidFill>
              </a:rPr>
              <a:t> </a:t>
            </a:r>
            <a:r>
              <a:rPr lang="en-US" altLang="nl-NL" sz="2000" b="1" kern="0" dirty="0" err="1" smtClean="0">
                <a:solidFill>
                  <a:srgbClr val="000000"/>
                </a:solidFill>
              </a:rPr>
              <a:t>verwoorde</a:t>
            </a:r>
            <a:r>
              <a:rPr lang="en-US" altLang="nl-NL" sz="2000" b="1" kern="0" dirty="0" smtClean="0">
                <a:solidFill>
                  <a:srgbClr val="000000"/>
                </a:solidFill>
              </a:rPr>
              <a:t> </a:t>
            </a:r>
            <a:r>
              <a:rPr lang="en-US" altLang="nl-NL" sz="2000" b="1" kern="0" dirty="0" err="1" smtClean="0">
                <a:solidFill>
                  <a:srgbClr val="000000"/>
                </a:solidFill>
              </a:rPr>
              <a:t>uitspraak</a:t>
            </a:r>
            <a:r>
              <a:rPr lang="en-US" altLang="nl-NL" sz="2000" b="1" kern="0" dirty="0" smtClean="0">
                <a:solidFill>
                  <a:srgbClr val="000000"/>
                </a:solidFill>
              </a:rPr>
              <a:t> die </a:t>
            </a:r>
            <a:r>
              <a:rPr lang="en-US" altLang="nl-NL" sz="2000" b="1" kern="0" dirty="0" err="1" smtClean="0">
                <a:solidFill>
                  <a:srgbClr val="000000"/>
                </a:solidFill>
              </a:rPr>
              <a:t>een</a:t>
            </a:r>
            <a:r>
              <a:rPr lang="en-US" altLang="nl-NL" sz="2000" b="1" kern="0" dirty="0" smtClean="0">
                <a:solidFill>
                  <a:srgbClr val="000000"/>
                </a:solidFill>
              </a:rPr>
              <a:t> argument </a:t>
            </a:r>
            <a:r>
              <a:rPr lang="en-US" altLang="nl-NL" sz="2000" b="1" kern="0" dirty="0" err="1" smtClean="0">
                <a:solidFill>
                  <a:srgbClr val="000000"/>
                </a:solidFill>
              </a:rPr>
              <a:t>voor</a:t>
            </a:r>
            <a:r>
              <a:rPr lang="en-US" altLang="nl-NL" sz="2000" b="1" kern="0" dirty="0" smtClean="0">
                <a:solidFill>
                  <a:srgbClr val="000000"/>
                </a:solidFill>
              </a:rPr>
              <a:t> </a:t>
            </a:r>
            <a:r>
              <a:rPr lang="en-US" altLang="nl-NL" sz="2000" b="1" kern="0" dirty="0" err="1" smtClean="0">
                <a:solidFill>
                  <a:srgbClr val="000000"/>
                </a:solidFill>
              </a:rPr>
              <a:t>verandering</a:t>
            </a:r>
            <a:r>
              <a:rPr lang="en-US" altLang="nl-NL" sz="2000" b="1" kern="0" dirty="0" smtClean="0">
                <a:solidFill>
                  <a:srgbClr val="000000"/>
                </a:solidFill>
              </a:rPr>
              <a:t> </a:t>
            </a:r>
            <a:r>
              <a:rPr lang="en-US" altLang="nl-NL" sz="2000" b="1" kern="0" dirty="0" err="1" smtClean="0">
                <a:solidFill>
                  <a:srgbClr val="000000"/>
                </a:solidFill>
              </a:rPr>
              <a:t>inhoudt</a:t>
            </a:r>
            <a:r>
              <a:rPr lang="en-US" altLang="nl-NL" sz="2000" b="1" kern="0" dirty="0" smtClean="0">
                <a:solidFill>
                  <a:srgbClr val="000000"/>
                </a:solidFill>
              </a:rPr>
              <a:t>’</a:t>
            </a:r>
            <a:endParaRPr lang="nl-NL" altLang="nl-NL" sz="2000" b="1" kern="0" dirty="0" smtClean="0">
              <a:solidFill>
                <a:srgbClr val="000000"/>
              </a:solidFill>
            </a:endParaRPr>
          </a:p>
        </p:txBody>
      </p:sp>
      <p:sp>
        <p:nvSpPr>
          <p:cNvPr id="2" name="Rechthoek 1"/>
          <p:cNvSpPr/>
          <p:nvPr/>
        </p:nvSpPr>
        <p:spPr>
          <a:xfrm>
            <a:off x="899592" y="2075132"/>
            <a:ext cx="4431566" cy="523220"/>
          </a:xfrm>
          <a:prstGeom prst="rect">
            <a:avLst/>
          </a:prstGeom>
        </p:spPr>
        <p:txBody>
          <a:bodyPr wrap="square">
            <a:spAutoFit/>
          </a:bodyPr>
          <a:lstStyle/>
          <a:p>
            <a:r>
              <a:rPr lang="nl-NL" b="1" dirty="0" smtClean="0">
                <a:solidFill>
                  <a:srgbClr val="E90088"/>
                </a:solidFill>
                <a:latin typeface="Arial Bold"/>
              </a:rPr>
              <a:t>Verandertaal</a:t>
            </a:r>
            <a:endParaRPr lang="nl-N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txBox="1">
            <a:spLocks noChangeArrowheads="1"/>
          </p:cNvSpPr>
          <p:nvPr/>
        </p:nvSpPr>
        <p:spPr bwMode="auto">
          <a:xfrm>
            <a:off x="827584" y="1556792"/>
            <a:ext cx="7772400" cy="417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r>
              <a:rPr lang="en-US" altLang="nl-NL" sz="3600" b="1" dirty="0">
                <a:solidFill>
                  <a:srgbClr val="E90088"/>
                </a:solidFill>
                <a:latin typeface="Arial Bold"/>
                <a:ea typeface="+mj-ea"/>
                <a:cs typeface="Arial Bold"/>
              </a:rPr>
              <a:t>Cognitieve dissonantie </a:t>
            </a:r>
            <a:r>
              <a:rPr lang="en-US" altLang="nl-NL" sz="1600" b="1" dirty="0">
                <a:solidFill>
                  <a:srgbClr val="E90088"/>
                </a:solidFill>
                <a:latin typeface="Arial Bold"/>
                <a:ea typeface="+mj-ea"/>
                <a:cs typeface="Arial Bold"/>
              </a:rPr>
              <a:t>(Festinger 1957)</a:t>
            </a:r>
          </a:p>
          <a:p>
            <a:pPr algn="ctr" eaLnBrk="1" hangingPunct="1">
              <a:spcBef>
                <a:spcPct val="0"/>
              </a:spcBef>
              <a:buFontTx/>
              <a:buNone/>
              <a:defRPr/>
            </a:pPr>
            <a:endParaRPr lang="en-US" altLang="nl-NL" sz="2400" dirty="0" smtClean="0">
              <a:solidFill>
                <a:srgbClr val="993366"/>
              </a:solidFill>
            </a:endParaRPr>
          </a:p>
          <a:p>
            <a:pPr marL="342900" indent="-342900" eaLnBrk="1" hangingPunct="1">
              <a:spcBef>
                <a:spcPct val="0"/>
              </a:spcBef>
              <a:defRPr/>
            </a:pPr>
            <a:r>
              <a:rPr lang="nl-NL" altLang="nl-NL" sz="2000" dirty="0" smtClean="0">
                <a:solidFill>
                  <a:srgbClr val="000000"/>
                </a:solidFill>
              </a:rPr>
              <a:t>Indien gedrag, gedachten en emoties niet met elkaar overeenstemmen; cognitieve dissonantie</a:t>
            </a:r>
          </a:p>
          <a:p>
            <a:pPr marL="342900" indent="-342900" eaLnBrk="1" hangingPunct="1">
              <a:spcBef>
                <a:spcPct val="0"/>
              </a:spcBef>
              <a:defRPr/>
            </a:pPr>
            <a:r>
              <a:rPr lang="nl-NL" altLang="nl-NL" sz="2000" dirty="0" smtClean="0">
                <a:solidFill>
                  <a:srgbClr val="000000"/>
                </a:solidFill>
              </a:rPr>
              <a:t>Aanpassen gedachten makkelijk, aanpassen gedrag moeilijk, aanpassen emotie onmogelijk</a:t>
            </a:r>
          </a:p>
          <a:p>
            <a:pPr eaLnBrk="1" hangingPunct="1">
              <a:spcBef>
                <a:spcPct val="0"/>
              </a:spcBef>
              <a:buFontTx/>
              <a:buNone/>
              <a:defRPr/>
            </a:pPr>
            <a:endParaRPr lang="nl-NL" altLang="nl-NL" sz="2000" dirty="0" smtClean="0">
              <a:solidFill>
                <a:srgbClr val="000000"/>
              </a:solidFill>
            </a:endParaRPr>
          </a:p>
          <a:p>
            <a:pPr eaLnBrk="1" hangingPunct="1">
              <a:spcBef>
                <a:spcPct val="0"/>
              </a:spcBef>
              <a:buFontTx/>
              <a:buNone/>
              <a:defRPr/>
            </a:pPr>
            <a:r>
              <a:rPr lang="nl-NL" altLang="nl-NL" sz="2000" dirty="0" smtClean="0">
                <a:solidFill>
                  <a:srgbClr val="000000"/>
                </a:solidFill>
              </a:rPr>
              <a:t>Resultaat van de verandering is gerelateerd aan:</a:t>
            </a:r>
          </a:p>
          <a:p>
            <a:pPr marL="342900" indent="-342900" eaLnBrk="1" hangingPunct="1">
              <a:spcBef>
                <a:spcPct val="0"/>
              </a:spcBef>
              <a:defRPr/>
            </a:pPr>
            <a:r>
              <a:rPr lang="nl-NL" altLang="nl-NL" sz="2000" dirty="0" smtClean="0">
                <a:solidFill>
                  <a:srgbClr val="000000"/>
                </a:solidFill>
              </a:rPr>
              <a:t>Ervaren van de discrepantie/ ambivalentie van de cliënt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06" name="Group 5"/>
          <p:cNvGrpSpPr>
            <a:grpSpLocks noChangeAspect="1"/>
          </p:cNvGrpSpPr>
          <p:nvPr/>
        </p:nvGrpSpPr>
        <p:grpSpPr bwMode="auto">
          <a:xfrm>
            <a:off x="792100" y="1916113"/>
            <a:ext cx="6751638" cy="4311650"/>
            <a:chOff x="1922" y="2933"/>
            <a:chExt cx="6408" cy="4094"/>
          </a:xfrm>
        </p:grpSpPr>
        <p:sp>
          <p:nvSpPr>
            <p:cNvPr id="47128" name="AutoShape 6"/>
            <p:cNvSpPr>
              <a:spLocks noChangeAspect="1" noChangeArrowheads="1"/>
            </p:cNvSpPr>
            <p:nvPr/>
          </p:nvSpPr>
          <p:spPr bwMode="auto">
            <a:xfrm>
              <a:off x="1922" y="2933"/>
              <a:ext cx="6408" cy="4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nl-NL" altLang="nl-NL" sz="2800" smtClean="0">
                <a:solidFill>
                  <a:srgbClr val="993366"/>
                </a:solidFill>
              </a:endParaRPr>
            </a:p>
          </p:txBody>
        </p:sp>
        <p:sp>
          <p:nvSpPr>
            <p:cNvPr id="47129" name="Line 7"/>
            <p:cNvSpPr>
              <a:spLocks noChangeShapeType="1"/>
            </p:cNvSpPr>
            <p:nvPr/>
          </p:nvSpPr>
          <p:spPr bwMode="auto">
            <a:xfrm>
              <a:off x="3506" y="4229"/>
              <a:ext cx="0" cy="259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nl-NL" smtClean="0">
                <a:solidFill>
                  <a:srgbClr val="993366"/>
                </a:solidFill>
              </a:endParaRPr>
            </a:p>
          </p:txBody>
        </p:sp>
        <p:sp>
          <p:nvSpPr>
            <p:cNvPr id="47130" name="Line 8"/>
            <p:cNvSpPr>
              <a:spLocks noChangeShapeType="1"/>
            </p:cNvSpPr>
            <p:nvPr/>
          </p:nvSpPr>
          <p:spPr bwMode="auto">
            <a:xfrm>
              <a:off x="6674" y="4229"/>
              <a:ext cx="0" cy="259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nl-NL" smtClean="0">
                <a:solidFill>
                  <a:srgbClr val="993366"/>
                </a:solidFill>
              </a:endParaRPr>
            </a:p>
          </p:txBody>
        </p:sp>
        <p:sp>
          <p:nvSpPr>
            <p:cNvPr id="47131" name="Freeform 9"/>
            <p:cNvSpPr>
              <a:spLocks/>
            </p:cNvSpPr>
            <p:nvPr/>
          </p:nvSpPr>
          <p:spPr bwMode="auto">
            <a:xfrm>
              <a:off x="1922" y="4229"/>
              <a:ext cx="6408" cy="2798"/>
            </a:xfrm>
            <a:custGeom>
              <a:avLst/>
              <a:gdLst>
                <a:gd name="T0" fmla="*/ 5 w 8010"/>
                <a:gd name="T1" fmla="*/ 62 h 3497"/>
                <a:gd name="T2" fmla="*/ 10 w 8010"/>
                <a:gd name="T3" fmla="*/ 59 h 3497"/>
                <a:gd name="T4" fmla="*/ 11 w 8010"/>
                <a:gd name="T5" fmla="*/ 56 h 3497"/>
                <a:gd name="T6" fmla="*/ 14 w 8010"/>
                <a:gd name="T7" fmla="*/ 50 h 3497"/>
                <a:gd name="T8" fmla="*/ 19 w 8010"/>
                <a:gd name="T9" fmla="*/ 38 h 3497"/>
                <a:gd name="T10" fmla="*/ 22 w 8010"/>
                <a:gd name="T11" fmla="*/ 32 h 3497"/>
                <a:gd name="T12" fmla="*/ 22 w 8010"/>
                <a:gd name="T13" fmla="*/ 27 h 3497"/>
                <a:gd name="T14" fmla="*/ 26 w 8010"/>
                <a:gd name="T15" fmla="*/ 18 h 3497"/>
                <a:gd name="T16" fmla="*/ 27 w 8010"/>
                <a:gd name="T17" fmla="*/ 11 h 3497"/>
                <a:gd name="T18" fmla="*/ 30 w 8010"/>
                <a:gd name="T19" fmla="*/ 5 h 3497"/>
                <a:gd name="T20" fmla="*/ 34 w 8010"/>
                <a:gd name="T21" fmla="*/ 2 h 3497"/>
                <a:gd name="T22" fmla="*/ 40 w 8010"/>
                <a:gd name="T23" fmla="*/ 2 h 3497"/>
                <a:gd name="T24" fmla="*/ 46 w 8010"/>
                <a:gd name="T25" fmla="*/ 5 h 3497"/>
                <a:gd name="T26" fmla="*/ 50 w 8010"/>
                <a:gd name="T27" fmla="*/ 7 h 3497"/>
                <a:gd name="T28" fmla="*/ 52 w 8010"/>
                <a:gd name="T29" fmla="*/ 14 h 3497"/>
                <a:gd name="T30" fmla="*/ 58 w 8010"/>
                <a:gd name="T31" fmla="*/ 34 h 3497"/>
                <a:gd name="T32" fmla="*/ 58 w 8010"/>
                <a:gd name="T33" fmla="*/ 45 h 3497"/>
                <a:gd name="T34" fmla="*/ 61 w 8010"/>
                <a:gd name="T35" fmla="*/ 50 h 3497"/>
                <a:gd name="T36" fmla="*/ 65 w 8010"/>
                <a:gd name="T37" fmla="*/ 56 h 3497"/>
                <a:gd name="T38" fmla="*/ 68 w 8010"/>
                <a:gd name="T39" fmla="*/ 57 h 3497"/>
                <a:gd name="T40" fmla="*/ 76 w 8010"/>
                <a:gd name="T41" fmla="*/ 54 h 3497"/>
                <a:gd name="T42" fmla="*/ 79 w 8010"/>
                <a:gd name="T43" fmla="*/ 50 h 3497"/>
                <a:gd name="T44" fmla="*/ 83 w 8010"/>
                <a:gd name="T45" fmla="*/ 45 h 3497"/>
                <a:gd name="T46" fmla="*/ 85 w 8010"/>
                <a:gd name="T47" fmla="*/ 36 h 3497"/>
                <a:gd name="T48" fmla="*/ 90 w 8010"/>
                <a:gd name="T49" fmla="*/ 26 h 3497"/>
                <a:gd name="T50" fmla="*/ 88 w 8010"/>
                <a:gd name="T51" fmla="*/ 17 h 3497"/>
                <a:gd name="T52" fmla="*/ 96 w 8010"/>
                <a:gd name="T53" fmla="*/ 9 h 3497"/>
                <a:gd name="T54" fmla="*/ 98 w 8010"/>
                <a:gd name="T55" fmla="*/ 7 h 3497"/>
                <a:gd name="T56" fmla="*/ 102 w 8010"/>
                <a:gd name="T57" fmla="*/ 3 h 3497"/>
                <a:gd name="T58" fmla="*/ 110 w 8010"/>
                <a:gd name="T59" fmla="*/ 2 h 3497"/>
                <a:gd name="T60" fmla="*/ 114 w 8010"/>
                <a:gd name="T61" fmla="*/ 6 h 3497"/>
                <a:gd name="T62" fmla="*/ 116 w 8010"/>
                <a:gd name="T63" fmla="*/ 9 h 3497"/>
                <a:gd name="T64" fmla="*/ 119 w 8010"/>
                <a:gd name="T65" fmla="*/ 14 h 3497"/>
                <a:gd name="T66" fmla="*/ 122 w 8010"/>
                <a:gd name="T67" fmla="*/ 18 h 3497"/>
                <a:gd name="T68" fmla="*/ 124 w 8010"/>
                <a:gd name="T69" fmla="*/ 31 h 3497"/>
                <a:gd name="T70" fmla="*/ 126 w 8010"/>
                <a:gd name="T71" fmla="*/ 44 h 3497"/>
                <a:gd name="T72" fmla="*/ 126 w 8010"/>
                <a:gd name="T73" fmla="*/ 46 h 3497"/>
                <a:gd name="T74" fmla="*/ 127 w 8010"/>
                <a:gd name="T75" fmla="*/ 50 h 3497"/>
                <a:gd name="T76" fmla="*/ 130 w 8010"/>
                <a:gd name="T77" fmla="*/ 50 h 3497"/>
                <a:gd name="T78" fmla="*/ 130 w 8010"/>
                <a:gd name="T79" fmla="*/ 53 h 3497"/>
                <a:gd name="T80" fmla="*/ 136 w 8010"/>
                <a:gd name="T81" fmla="*/ 58 h 349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8010" h="3497">
                  <a:moveTo>
                    <a:pt x="0" y="3497"/>
                  </a:moveTo>
                  <a:cubicBezTo>
                    <a:pt x="95" y="3492"/>
                    <a:pt x="191" y="3493"/>
                    <a:pt x="285" y="3482"/>
                  </a:cubicBezTo>
                  <a:cubicBezTo>
                    <a:pt x="370" y="3472"/>
                    <a:pt x="405" y="3429"/>
                    <a:pt x="465" y="3377"/>
                  </a:cubicBezTo>
                  <a:cubicBezTo>
                    <a:pt x="512" y="3336"/>
                    <a:pt x="531" y="3342"/>
                    <a:pt x="555" y="3287"/>
                  </a:cubicBezTo>
                  <a:cubicBezTo>
                    <a:pt x="626" y="3126"/>
                    <a:pt x="547" y="3254"/>
                    <a:pt x="615" y="3152"/>
                  </a:cubicBezTo>
                  <a:cubicBezTo>
                    <a:pt x="620" y="3132"/>
                    <a:pt x="623" y="3111"/>
                    <a:pt x="630" y="3092"/>
                  </a:cubicBezTo>
                  <a:cubicBezTo>
                    <a:pt x="638" y="3071"/>
                    <a:pt x="653" y="3053"/>
                    <a:pt x="660" y="3032"/>
                  </a:cubicBezTo>
                  <a:cubicBezTo>
                    <a:pt x="695" y="2927"/>
                    <a:pt x="675" y="2892"/>
                    <a:pt x="780" y="2822"/>
                  </a:cubicBezTo>
                  <a:cubicBezTo>
                    <a:pt x="844" y="2726"/>
                    <a:pt x="909" y="2618"/>
                    <a:pt x="990" y="2537"/>
                  </a:cubicBezTo>
                  <a:cubicBezTo>
                    <a:pt x="1033" y="2409"/>
                    <a:pt x="1052" y="2275"/>
                    <a:pt x="1095" y="2147"/>
                  </a:cubicBezTo>
                  <a:cubicBezTo>
                    <a:pt x="1131" y="1897"/>
                    <a:pt x="1079" y="2180"/>
                    <a:pt x="1155" y="1952"/>
                  </a:cubicBezTo>
                  <a:cubicBezTo>
                    <a:pt x="1175" y="1893"/>
                    <a:pt x="1180" y="1831"/>
                    <a:pt x="1200" y="1772"/>
                  </a:cubicBezTo>
                  <a:cubicBezTo>
                    <a:pt x="1205" y="1734"/>
                    <a:pt x="1221" y="1619"/>
                    <a:pt x="1230" y="1577"/>
                  </a:cubicBezTo>
                  <a:cubicBezTo>
                    <a:pt x="1239" y="1537"/>
                    <a:pt x="1260" y="1457"/>
                    <a:pt x="1260" y="1457"/>
                  </a:cubicBezTo>
                  <a:cubicBezTo>
                    <a:pt x="1270" y="1347"/>
                    <a:pt x="1262" y="1274"/>
                    <a:pt x="1320" y="1187"/>
                  </a:cubicBezTo>
                  <a:cubicBezTo>
                    <a:pt x="1342" y="1101"/>
                    <a:pt x="1395" y="1043"/>
                    <a:pt x="1425" y="962"/>
                  </a:cubicBezTo>
                  <a:cubicBezTo>
                    <a:pt x="1448" y="901"/>
                    <a:pt x="1463" y="853"/>
                    <a:pt x="1500" y="797"/>
                  </a:cubicBezTo>
                  <a:cubicBezTo>
                    <a:pt x="1509" y="728"/>
                    <a:pt x="1506" y="689"/>
                    <a:pt x="1530" y="632"/>
                  </a:cubicBezTo>
                  <a:cubicBezTo>
                    <a:pt x="1560" y="562"/>
                    <a:pt x="1573" y="567"/>
                    <a:pt x="1590" y="482"/>
                  </a:cubicBezTo>
                  <a:cubicBezTo>
                    <a:pt x="1601" y="426"/>
                    <a:pt x="1621" y="286"/>
                    <a:pt x="1650" y="242"/>
                  </a:cubicBezTo>
                  <a:cubicBezTo>
                    <a:pt x="1685" y="189"/>
                    <a:pt x="1751" y="171"/>
                    <a:pt x="1800" y="122"/>
                  </a:cubicBezTo>
                  <a:cubicBezTo>
                    <a:pt x="1825" y="46"/>
                    <a:pt x="1847" y="69"/>
                    <a:pt x="1920" y="47"/>
                  </a:cubicBezTo>
                  <a:cubicBezTo>
                    <a:pt x="1950" y="38"/>
                    <a:pt x="2010" y="17"/>
                    <a:pt x="2010" y="17"/>
                  </a:cubicBezTo>
                  <a:cubicBezTo>
                    <a:pt x="2070" y="22"/>
                    <a:pt x="2130" y="23"/>
                    <a:pt x="2190" y="32"/>
                  </a:cubicBezTo>
                  <a:cubicBezTo>
                    <a:pt x="2280" y="45"/>
                    <a:pt x="2345" y="86"/>
                    <a:pt x="2430" y="107"/>
                  </a:cubicBezTo>
                  <a:cubicBezTo>
                    <a:pt x="2491" y="148"/>
                    <a:pt x="2563" y="186"/>
                    <a:pt x="2595" y="257"/>
                  </a:cubicBezTo>
                  <a:cubicBezTo>
                    <a:pt x="2608" y="286"/>
                    <a:pt x="2599" y="329"/>
                    <a:pt x="2625" y="347"/>
                  </a:cubicBezTo>
                  <a:cubicBezTo>
                    <a:pt x="2691" y="391"/>
                    <a:pt x="2656" y="366"/>
                    <a:pt x="2730" y="422"/>
                  </a:cubicBezTo>
                  <a:cubicBezTo>
                    <a:pt x="2757" y="483"/>
                    <a:pt x="2793" y="541"/>
                    <a:pt x="2820" y="602"/>
                  </a:cubicBezTo>
                  <a:cubicBezTo>
                    <a:pt x="2844" y="655"/>
                    <a:pt x="2858" y="713"/>
                    <a:pt x="2880" y="767"/>
                  </a:cubicBezTo>
                  <a:cubicBezTo>
                    <a:pt x="2901" y="1016"/>
                    <a:pt x="2866" y="1271"/>
                    <a:pt x="2910" y="1517"/>
                  </a:cubicBezTo>
                  <a:cubicBezTo>
                    <a:pt x="2938" y="1670"/>
                    <a:pt x="3099" y="1736"/>
                    <a:pt x="3195" y="1832"/>
                  </a:cubicBezTo>
                  <a:cubicBezTo>
                    <a:pt x="3252" y="2059"/>
                    <a:pt x="3195" y="1813"/>
                    <a:pt x="3225" y="2387"/>
                  </a:cubicBezTo>
                  <a:cubicBezTo>
                    <a:pt x="3226" y="2412"/>
                    <a:pt x="3229" y="2439"/>
                    <a:pt x="3240" y="2462"/>
                  </a:cubicBezTo>
                  <a:cubicBezTo>
                    <a:pt x="3255" y="2495"/>
                    <a:pt x="3300" y="2552"/>
                    <a:pt x="3300" y="2552"/>
                  </a:cubicBezTo>
                  <a:cubicBezTo>
                    <a:pt x="3318" y="2644"/>
                    <a:pt x="3323" y="2730"/>
                    <a:pt x="3375" y="2807"/>
                  </a:cubicBezTo>
                  <a:cubicBezTo>
                    <a:pt x="3384" y="2867"/>
                    <a:pt x="3388" y="2960"/>
                    <a:pt x="3420" y="3017"/>
                  </a:cubicBezTo>
                  <a:cubicBezTo>
                    <a:pt x="3459" y="3086"/>
                    <a:pt x="3492" y="3091"/>
                    <a:pt x="3555" y="3122"/>
                  </a:cubicBezTo>
                  <a:cubicBezTo>
                    <a:pt x="3671" y="3180"/>
                    <a:pt x="3532" y="3129"/>
                    <a:pt x="3645" y="3167"/>
                  </a:cubicBezTo>
                  <a:cubicBezTo>
                    <a:pt x="3680" y="3162"/>
                    <a:pt x="3717" y="3165"/>
                    <a:pt x="3750" y="3152"/>
                  </a:cubicBezTo>
                  <a:cubicBezTo>
                    <a:pt x="3824" y="3123"/>
                    <a:pt x="3891" y="3041"/>
                    <a:pt x="3975" y="3032"/>
                  </a:cubicBezTo>
                  <a:cubicBezTo>
                    <a:pt x="4055" y="3024"/>
                    <a:pt x="4135" y="3022"/>
                    <a:pt x="4215" y="3017"/>
                  </a:cubicBezTo>
                  <a:cubicBezTo>
                    <a:pt x="4328" y="2933"/>
                    <a:pt x="4338" y="2872"/>
                    <a:pt x="4380" y="2747"/>
                  </a:cubicBezTo>
                  <a:cubicBezTo>
                    <a:pt x="4386" y="2730"/>
                    <a:pt x="4411" y="2728"/>
                    <a:pt x="4425" y="2717"/>
                  </a:cubicBezTo>
                  <a:cubicBezTo>
                    <a:pt x="4451" y="2698"/>
                    <a:pt x="4475" y="2677"/>
                    <a:pt x="4500" y="2657"/>
                  </a:cubicBezTo>
                  <a:cubicBezTo>
                    <a:pt x="4529" y="2599"/>
                    <a:pt x="4570" y="2553"/>
                    <a:pt x="4590" y="2492"/>
                  </a:cubicBezTo>
                  <a:cubicBezTo>
                    <a:pt x="4595" y="2352"/>
                    <a:pt x="4585" y="2211"/>
                    <a:pt x="4605" y="2072"/>
                  </a:cubicBezTo>
                  <a:cubicBezTo>
                    <a:pt x="4610" y="2036"/>
                    <a:pt x="4646" y="2013"/>
                    <a:pt x="4665" y="1982"/>
                  </a:cubicBezTo>
                  <a:cubicBezTo>
                    <a:pt x="4736" y="1863"/>
                    <a:pt x="4813" y="1746"/>
                    <a:pt x="4875" y="1622"/>
                  </a:cubicBezTo>
                  <a:cubicBezTo>
                    <a:pt x="4908" y="1555"/>
                    <a:pt x="4920" y="1503"/>
                    <a:pt x="4965" y="1442"/>
                  </a:cubicBezTo>
                  <a:cubicBezTo>
                    <a:pt x="5010" y="1307"/>
                    <a:pt x="4917" y="1177"/>
                    <a:pt x="4875" y="1052"/>
                  </a:cubicBezTo>
                  <a:cubicBezTo>
                    <a:pt x="4880" y="1007"/>
                    <a:pt x="4878" y="961"/>
                    <a:pt x="4890" y="917"/>
                  </a:cubicBezTo>
                  <a:cubicBezTo>
                    <a:pt x="4898" y="888"/>
                    <a:pt x="5005" y="743"/>
                    <a:pt x="5010" y="737"/>
                  </a:cubicBezTo>
                  <a:cubicBezTo>
                    <a:pt x="5110" y="612"/>
                    <a:pt x="5172" y="505"/>
                    <a:pt x="5325" y="467"/>
                  </a:cubicBezTo>
                  <a:cubicBezTo>
                    <a:pt x="5350" y="452"/>
                    <a:pt x="5374" y="435"/>
                    <a:pt x="5400" y="422"/>
                  </a:cubicBezTo>
                  <a:cubicBezTo>
                    <a:pt x="5414" y="415"/>
                    <a:pt x="5439" y="421"/>
                    <a:pt x="5445" y="407"/>
                  </a:cubicBezTo>
                  <a:cubicBezTo>
                    <a:pt x="5461" y="370"/>
                    <a:pt x="5443" y="324"/>
                    <a:pt x="5460" y="287"/>
                  </a:cubicBezTo>
                  <a:cubicBezTo>
                    <a:pt x="5484" y="234"/>
                    <a:pt x="5630" y="193"/>
                    <a:pt x="5670" y="182"/>
                  </a:cubicBezTo>
                  <a:cubicBezTo>
                    <a:pt x="5715" y="115"/>
                    <a:pt x="5768" y="61"/>
                    <a:pt x="5835" y="17"/>
                  </a:cubicBezTo>
                  <a:cubicBezTo>
                    <a:pt x="5924" y="39"/>
                    <a:pt x="5999" y="64"/>
                    <a:pt x="6090" y="77"/>
                  </a:cubicBezTo>
                  <a:cubicBezTo>
                    <a:pt x="6188" y="223"/>
                    <a:pt x="6031" y="0"/>
                    <a:pt x="6180" y="167"/>
                  </a:cubicBezTo>
                  <a:cubicBezTo>
                    <a:pt x="6233" y="227"/>
                    <a:pt x="6243" y="284"/>
                    <a:pt x="6285" y="347"/>
                  </a:cubicBezTo>
                  <a:cubicBezTo>
                    <a:pt x="6307" y="435"/>
                    <a:pt x="6308" y="441"/>
                    <a:pt x="6390" y="482"/>
                  </a:cubicBezTo>
                  <a:cubicBezTo>
                    <a:pt x="6400" y="497"/>
                    <a:pt x="6407" y="514"/>
                    <a:pt x="6420" y="527"/>
                  </a:cubicBezTo>
                  <a:cubicBezTo>
                    <a:pt x="6443" y="550"/>
                    <a:pt x="6475" y="562"/>
                    <a:pt x="6495" y="587"/>
                  </a:cubicBezTo>
                  <a:cubicBezTo>
                    <a:pt x="6518" y="617"/>
                    <a:pt x="6589" y="738"/>
                    <a:pt x="6615" y="797"/>
                  </a:cubicBezTo>
                  <a:cubicBezTo>
                    <a:pt x="6641" y="855"/>
                    <a:pt x="6643" y="879"/>
                    <a:pt x="6675" y="932"/>
                  </a:cubicBezTo>
                  <a:cubicBezTo>
                    <a:pt x="6694" y="963"/>
                    <a:pt x="6735" y="1022"/>
                    <a:pt x="6735" y="1022"/>
                  </a:cubicBezTo>
                  <a:cubicBezTo>
                    <a:pt x="6791" y="1246"/>
                    <a:pt x="6668" y="1495"/>
                    <a:pt x="6840" y="1667"/>
                  </a:cubicBezTo>
                  <a:cubicBezTo>
                    <a:pt x="6845" y="1687"/>
                    <a:pt x="6847" y="1708"/>
                    <a:pt x="6855" y="1727"/>
                  </a:cubicBezTo>
                  <a:cubicBezTo>
                    <a:pt x="6862" y="1744"/>
                    <a:pt x="6884" y="1754"/>
                    <a:pt x="6885" y="1772"/>
                  </a:cubicBezTo>
                  <a:cubicBezTo>
                    <a:pt x="6908" y="2044"/>
                    <a:pt x="6837" y="2225"/>
                    <a:pt x="6975" y="2432"/>
                  </a:cubicBezTo>
                  <a:cubicBezTo>
                    <a:pt x="6980" y="2457"/>
                    <a:pt x="6983" y="2482"/>
                    <a:pt x="6990" y="2507"/>
                  </a:cubicBezTo>
                  <a:cubicBezTo>
                    <a:pt x="6998" y="2538"/>
                    <a:pt x="7020" y="2597"/>
                    <a:pt x="7020" y="2597"/>
                  </a:cubicBezTo>
                  <a:cubicBezTo>
                    <a:pt x="7025" y="2632"/>
                    <a:pt x="7022" y="2669"/>
                    <a:pt x="7035" y="2702"/>
                  </a:cubicBezTo>
                  <a:cubicBezTo>
                    <a:pt x="7043" y="2722"/>
                    <a:pt x="7066" y="2731"/>
                    <a:pt x="7080" y="2747"/>
                  </a:cubicBezTo>
                  <a:cubicBezTo>
                    <a:pt x="7092" y="2761"/>
                    <a:pt x="7096" y="2780"/>
                    <a:pt x="7110" y="2792"/>
                  </a:cubicBezTo>
                  <a:cubicBezTo>
                    <a:pt x="7127" y="2806"/>
                    <a:pt x="7150" y="2812"/>
                    <a:pt x="7170" y="2822"/>
                  </a:cubicBezTo>
                  <a:cubicBezTo>
                    <a:pt x="7202" y="2919"/>
                    <a:pt x="7160" y="2814"/>
                    <a:pt x="7230" y="2912"/>
                  </a:cubicBezTo>
                  <a:cubicBezTo>
                    <a:pt x="7243" y="2930"/>
                    <a:pt x="7249" y="2953"/>
                    <a:pt x="7260" y="2972"/>
                  </a:cubicBezTo>
                  <a:cubicBezTo>
                    <a:pt x="7278" y="3003"/>
                    <a:pt x="7316" y="3051"/>
                    <a:pt x="7335" y="3077"/>
                  </a:cubicBezTo>
                  <a:cubicBezTo>
                    <a:pt x="7371" y="3185"/>
                    <a:pt x="7449" y="3188"/>
                    <a:pt x="7545" y="3212"/>
                  </a:cubicBezTo>
                  <a:cubicBezTo>
                    <a:pt x="7900" y="3194"/>
                    <a:pt x="7745" y="3197"/>
                    <a:pt x="8010" y="3197"/>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nl-NL" smtClean="0">
                <a:solidFill>
                  <a:srgbClr val="993366"/>
                </a:solidFill>
              </a:endParaRPr>
            </a:p>
          </p:txBody>
        </p:sp>
        <p:pic>
          <p:nvPicPr>
            <p:cNvPr id="47132" name="Picture 10" descr="MC900287197[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58" y="2933"/>
              <a:ext cx="852"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33" name="Line 11"/>
            <p:cNvSpPr>
              <a:spLocks noChangeShapeType="1"/>
            </p:cNvSpPr>
            <p:nvPr/>
          </p:nvSpPr>
          <p:spPr bwMode="auto">
            <a:xfrm flipH="1">
              <a:off x="3650" y="3797"/>
              <a:ext cx="1008" cy="4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nl-NL" smtClean="0">
                <a:solidFill>
                  <a:srgbClr val="993366"/>
                </a:solidFill>
              </a:endParaRPr>
            </a:p>
          </p:txBody>
        </p:sp>
        <p:sp>
          <p:nvSpPr>
            <p:cNvPr id="47134" name="Line 12"/>
            <p:cNvSpPr>
              <a:spLocks noChangeShapeType="1"/>
            </p:cNvSpPr>
            <p:nvPr/>
          </p:nvSpPr>
          <p:spPr bwMode="auto">
            <a:xfrm flipH="1">
              <a:off x="4082" y="3797"/>
              <a:ext cx="720" cy="72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nl-NL" smtClean="0">
                <a:solidFill>
                  <a:srgbClr val="993366"/>
                </a:solidFill>
              </a:endParaRPr>
            </a:p>
          </p:txBody>
        </p:sp>
        <p:sp>
          <p:nvSpPr>
            <p:cNvPr id="47135" name="Line 13"/>
            <p:cNvSpPr>
              <a:spLocks noChangeShapeType="1"/>
            </p:cNvSpPr>
            <p:nvPr/>
          </p:nvSpPr>
          <p:spPr bwMode="auto">
            <a:xfrm flipH="1">
              <a:off x="4514" y="3941"/>
              <a:ext cx="432" cy="1728"/>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nl-NL" smtClean="0">
                <a:solidFill>
                  <a:srgbClr val="993366"/>
                </a:solidFill>
              </a:endParaRPr>
            </a:p>
          </p:txBody>
        </p:sp>
        <p:sp>
          <p:nvSpPr>
            <p:cNvPr id="47136" name="Line 14"/>
            <p:cNvSpPr>
              <a:spLocks noChangeShapeType="1"/>
            </p:cNvSpPr>
            <p:nvPr/>
          </p:nvSpPr>
          <p:spPr bwMode="auto">
            <a:xfrm flipH="1">
              <a:off x="4226" y="3797"/>
              <a:ext cx="720" cy="144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nl-NL" smtClean="0">
                <a:solidFill>
                  <a:srgbClr val="993366"/>
                </a:solidFill>
              </a:endParaRPr>
            </a:p>
          </p:txBody>
        </p:sp>
        <p:sp>
          <p:nvSpPr>
            <p:cNvPr id="47137" name="Line 15"/>
            <p:cNvSpPr>
              <a:spLocks noChangeShapeType="1"/>
            </p:cNvSpPr>
            <p:nvPr/>
          </p:nvSpPr>
          <p:spPr bwMode="auto">
            <a:xfrm flipH="1">
              <a:off x="4802" y="3941"/>
              <a:ext cx="288" cy="2448"/>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nl-NL" smtClean="0">
                <a:solidFill>
                  <a:srgbClr val="993366"/>
                </a:solidFill>
              </a:endParaRPr>
            </a:p>
          </p:txBody>
        </p:sp>
        <p:sp>
          <p:nvSpPr>
            <p:cNvPr id="47138" name="Line 16"/>
            <p:cNvSpPr>
              <a:spLocks noChangeShapeType="1"/>
            </p:cNvSpPr>
            <p:nvPr/>
          </p:nvSpPr>
          <p:spPr bwMode="auto">
            <a:xfrm>
              <a:off x="5234" y="3941"/>
              <a:ext cx="288" cy="2016"/>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nl-NL" smtClean="0">
                <a:solidFill>
                  <a:srgbClr val="993366"/>
                </a:solidFill>
              </a:endParaRPr>
            </a:p>
          </p:txBody>
        </p:sp>
        <p:sp>
          <p:nvSpPr>
            <p:cNvPr id="47139" name="Line 17"/>
            <p:cNvSpPr>
              <a:spLocks noChangeShapeType="1"/>
            </p:cNvSpPr>
            <p:nvPr/>
          </p:nvSpPr>
          <p:spPr bwMode="auto">
            <a:xfrm>
              <a:off x="5378" y="3941"/>
              <a:ext cx="432" cy="1296"/>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nl-NL" smtClean="0">
                <a:solidFill>
                  <a:srgbClr val="993366"/>
                </a:solidFill>
              </a:endParaRPr>
            </a:p>
          </p:txBody>
        </p:sp>
        <p:sp>
          <p:nvSpPr>
            <p:cNvPr id="47140" name="Line 18"/>
            <p:cNvSpPr>
              <a:spLocks noChangeShapeType="1"/>
            </p:cNvSpPr>
            <p:nvPr/>
          </p:nvSpPr>
          <p:spPr bwMode="auto">
            <a:xfrm>
              <a:off x="5378" y="3797"/>
              <a:ext cx="576" cy="864"/>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nl-NL" smtClean="0">
                <a:solidFill>
                  <a:srgbClr val="993366"/>
                </a:solidFill>
              </a:endParaRPr>
            </a:p>
          </p:txBody>
        </p:sp>
        <p:sp>
          <p:nvSpPr>
            <p:cNvPr id="47141" name="Line 19"/>
            <p:cNvSpPr>
              <a:spLocks noChangeShapeType="1"/>
            </p:cNvSpPr>
            <p:nvPr/>
          </p:nvSpPr>
          <p:spPr bwMode="auto">
            <a:xfrm>
              <a:off x="5378" y="3653"/>
              <a:ext cx="1152" cy="576"/>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nl-NL" smtClean="0">
                <a:solidFill>
                  <a:srgbClr val="993366"/>
                </a:solidFill>
              </a:endParaRPr>
            </a:p>
          </p:txBody>
        </p:sp>
        <p:sp>
          <p:nvSpPr>
            <p:cNvPr id="47142" name="Line 20"/>
            <p:cNvSpPr>
              <a:spLocks noChangeShapeType="1"/>
            </p:cNvSpPr>
            <p:nvPr/>
          </p:nvSpPr>
          <p:spPr bwMode="auto">
            <a:xfrm>
              <a:off x="3938" y="6533"/>
              <a:ext cx="288"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smtClean="0">
                <a:solidFill>
                  <a:srgbClr val="993366"/>
                </a:solidFill>
              </a:endParaRPr>
            </a:p>
          </p:txBody>
        </p:sp>
        <p:sp>
          <p:nvSpPr>
            <p:cNvPr id="47143" name="Line 21"/>
            <p:cNvSpPr>
              <a:spLocks noChangeShapeType="1"/>
            </p:cNvSpPr>
            <p:nvPr/>
          </p:nvSpPr>
          <p:spPr bwMode="auto">
            <a:xfrm>
              <a:off x="6962" y="6533"/>
              <a:ext cx="288"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smtClean="0">
                <a:solidFill>
                  <a:srgbClr val="993366"/>
                </a:solidFill>
              </a:endParaRPr>
            </a:p>
          </p:txBody>
        </p:sp>
        <p:sp>
          <p:nvSpPr>
            <p:cNvPr id="47144" name="Line 22"/>
            <p:cNvSpPr>
              <a:spLocks noChangeShapeType="1"/>
            </p:cNvSpPr>
            <p:nvPr/>
          </p:nvSpPr>
          <p:spPr bwMode="auto">
            <a:xfrm>
              <a:off x="2930" y="6533"/>
              <a:ext cx="288"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smtClean="0">
                <a:solidFill>
                  <a:srgbClr val="993366"/>
                </a:solidFill>
              </a:endParaRPr>
            </a:p>
          </p:txBody>
        </p:sp>
        <p:sp>
          <p:nvSpPr>
            <p:cNvPr id="47145" name="Line 23"/>
            <p:cNvSpPr>
              <a:spLocks noChangeShapeType="1"/>
            </p:cNvSpPr>
            <p:nvPr/>
          </p:nvSpPr>
          <p:spPr bwMode="auto">
            <a:xfrm>
              <a:off x="6098" y="6533"/>
              <a:ext cx="288"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smtClean="0">
                <a:solidFill>
                  <a:srgbClr val="993366"/>
                </a:solidFill>
              </a:endParaRPr>
            </a:p>
          </p:txBody>
        </p:sp>
        <p:sp>
          <p:nvSpPr>
            <p:cNvPr id="47146" name="Line 24"/>
            <p:cNvSpPr>
              <a:spLocks noChangeShapeType="1"/>
            </p:cNvSpPr>
            <p:nvPr/>
          </p:nvSpPr>
          <p:spPr bwMode="auto">
            <a:xfrm>
              <a:off x="3074" y="6389"/>
              <a:ext cx="0" cy="28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smtClean="0">
                <a:solidFill>
                  <a:srgbClr val="993366"/>
                </a:solidFill>
              </a:endParaRPr>
            </a:p>
          </p:txBody>
        </p:sp>
        <p:sp>
          <p:nvSpPr>
            <p:cNvPr id="47147" name="Line 25"/>
            <p:cNvSpPr>
              <a:spLocks noChangeShapeType="1"/>
            </p:cNvSpPr>
            <p:nvPr/>
          </p:nvSpPr>
          <p:spPr bwMode="auto">
            <a:xfrm>
              <a:off x="6242" y="6389"/>
              <a:ext cx="0" cy="28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smtClean="0">
                <a:solidFill>
                  <a:srgbClr val="993366"/>
                </a:solidFill>
              </a:endParaRPr>
            </a:p>
          </p:txBody>
        </p:sp>
      </p:grpSp>
      <p:sp>
        <p:nvSpPr>
          <p:cNvPr id="36867" name="Rectangle 2"/>
          <p:cNvSpPr>
            <a:spLocks noGrp="1" noChangeArrowheads="1"/>
          </p:cNvSpPr>
          <p:nvPr>
            <p:ph type="title"/>
          </p:nvPr>
        </p:nvSpPr>
        <p:spPr>
          <a:xfrm>
            <a:off x="792100" y="908720"/>
            <a:ext cx="7215536" cy="935038"/>
          </a:xfrm>
        </p:spPr>
        <p:txBody>
          <a:bodyPr/>
          <a:lstStyle/>
          <a:p>
            <a:pPr algn="l" eaLnBrk="1" hangingPunct="1">
              <a:defRPr/>
            </a:pPr>
            <a:r>
              <a:rPr lang="en-US" altLang="nl-NL" sz="3600" b="1" kern="1200" dirty="0" err="1" smtClean="0">
                <a:solidFill>
                  <a:srgbClr val="E90088"/>
                </a:solidFill>
                <a:latin typeface="Arial Bold"/>
                <a:cs typeface="Arial Bold"/>
              </a:rPr>
              <a:t>Ambivalentie</a:t>
            </a:r>
            <a:r>
              <a:rPr lang="en-US" altLang="nl-NL" sz="3600" b="1" kern="1200" dirty="0" smtClean="0">
                <a:solidFill>
                  <a:srgbClr val="E90088"/>
                </a:solidFill>
                <a:latin typeface="Arial Bold"/>
                <a:cs typeface="Arial Bold"/>
              </a:rPr>
              <a:t>/</a:t>
            </a:r>
            <a:r>
              <a:rPr lang="en-US" altLang="nl-NL" sz="3600" b="1" kern="1200" dirty="0" err="1" smtClean="0">
                <a:solidFill>
                  <a:srgbClr val="E90088"/>
                </a:solidFill>
                <a:latin typeface="Arial Bold"/>
                <a:cs typeface="Arial Bold"/>
              </a:rPr>
              <a:t>discrepantie</a:t>
            </a:r>
            <a:endParaRPr lang="nl-NL" altLang="nl-NL" sz="3600" b="1" kern="1200" dirty="0">
              <a:solidFill>
                <a:srgbClr val="E90088"/>
              </a:solidFill>
              <a:latin typeface="Arial Bold"/>
              <a:cs typeface="Arial Bold"/>
            </a:endParaRPr>
          </a:p>
        </p:txBody>
      </p:sp>
      <p:cxnSp>
        <p:nvCxnSpPr>
          <p:cNvPr id="25" name="Rechte verbindingslijn 24"/>
          <p:cNvCxnSpPr/>
          <p:nvPr/>
        </p:nvCxnSpPr>
        <p:spPr>
          <a:xfrm flipH="1" flipV="1">
            <a:off x="2378075" y="6524625"/>
            <a:ext cx="4184650" cy="111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Rechte verbindingslijn 25"/>
          <p:cNvCxnSpPr/>
          <p:nvPr/>
        </p:nvCxnSpPr>
        <p:spPr>
          <a:xfrm>
            <a:off x="2378075" y="6148388"/>
            <a:ext cx="0" cy="3762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Rechte verbindingslijn 28"/>
          <p:cNvCxnSpPr/>
          <p:nvPr/>
        </p:nvCxnSpPr>
        <p:spPr>
          <a:xfrm>
            <a:off x="6594475" y="6148388"/>
            <a:ext cx="0" cy="376237"/>
          </a:xfrm>
          <a:prstGeom prst="line">
            <a:avLst/>
          </a:prstGeom>
        </p:spPr>
        <p:style>
          <a:lnRef idx="1">
            <a:schemeClr val="accent1"/>
          </a:lnRef>
          <a:fillRef idx="0">
            <a:schemeClr val="accent1"/>
          </a:fillRef>
          <a:effectRef idx="0">
            <a:schemeClr val="accent1"/>
          </a:effectRef>
          <a:fontRef idx="minor">
            <a:schemeClr val="tx1"/>
          </a:fontRef>
        </p:style>
      </p:cxnSp>
      <p:pic>
        <p:nvPicPr>
          <p:cNvPr id="47111"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4775" y="6323013"/>
            <a:ext cx="1011238"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112" name="Rectangle 2"/>
          <p:cNvSpPr>
            <a:spLocks noGrp="1" noChangeArrowheads="1"/>
          </p:cNvSpPr>
          <p:nvPr>
            <p:ph type="body" idx="1"/>
          </p:nvPr>
        </p:nvSpPr>
        <p:spPr>
          <a:xfrm>
            <a:off x="792100" y="1789053"/>
            <a:ext cx="7038975" cy="4752975"/>
          </a:xfrm>
        </p:spPr>
        <p:txBody>
          <a:bodyPr/>
          <a:lstStyle/>
          <a:p>
            <a:pPr marL="0" indent="0" eaLnBrk="1" hangingPunct="1">
              <a:buFontTx/>
              <a:buNone/>
            </a:pPr>
            <a:endParaRPr lang="nl-NL" altLang="nl-NL" sz="1200" b="1" smtClean="0"/>
          </a:p>
        </p:txBody>
      </p:sp>
      <p:cxnSp>
        <p:nvCxnSpPr>
          <p:cNvPr id="7" name="Rechte verbindingslijn 6"/>
          <p:cNvCxnSpPr/>
          <p:nvPr/>
        </p:nvCxnSpPr>
        <p:spPr>
          <a:xfrm>
            <a:off x="3408363" y="6148388"/>
            <a:ext cx="22764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a:off x="3408363" y="5859463"/>
            <a:ext cx="0" cy="3063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Rechte verbindingslijn 45"/>
          <p:cNvCxnSpPr/>
          <p:nvPr/>
        </p:nvCxnSpPr>
        <p:spPr>
          <a:xfrm>
            <a:off x="5684838" y="5859463"/>
            <a:ext cx="0" cy="306387"/>
          </a:xfrm>
          <a:prstGeom prst="line">
            <a:avLst/>
          </a:prstGeom>
        </p:spPr>
        <p:style>
          <a:lnRef idx="1">
            <a:schemeClr val="accent1"/>
          </a:lnRef>
          <a:fillRef idx="0">
            <a:schemeClr val="accent1"/>
          </a:fillRef>
          <a:effectRef idx="0">
            <a:schemeClr val="accent1"/>
          </a:effectRef>
          <a:fontRef idx="minor">
            <a:schemeClr val="tx1"/>
          </a:fontRef>
        </p:style>
      </p:cxnSp>
      <p:pic>
        <p:nvPicPr>
          <p:cNvPr id="47116" name="Picture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95725" y="5961063"/>
            <a:ext cx="1225550"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117" name="Picture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3913" y="2492375"/>
            <a:ext cx="14144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118" name="Picture 2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04975" y="3228975"/>
            <a:ext cx="98107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119" name="Picture 3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72075" y="3219450"/>
            <a:ext cx="98107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120" name="Picture 3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36863" y="3219450"/>
            <a:ext cx="84137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121" name="Picture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42038" y="3228975"/>
            <a:ext cx="84137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7" name="Rechte verbindingslijn met pijl 16"/>
          <p:cNvCxnSpPr/>
          <p:nvPr/>
        </p:nvCxnSpPr>
        <p:spPr>
          <a:xfrm>
            <a:off x="6300788" y="2805113"/>
            <a:ext cx="347662" cy="476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Rechte verbindingslijn met pijl 21"/>
          <p:cNvCxnSpPr/>
          <p:nvPr/>
        </p:nvCxnSpPr>
        <p:spPr>
          <a:xfrm flipH="1">
            <a:off x="2266950" y="2816225"/>
            <a:ext cx="382588" cy="476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47124" name="Picture 3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62613" y="2508250"/>
            <a:ext cx="11763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0" name="Rechte verbindingslijn met pijl 69"/>
          <p:cNvCxnSpPr/>
          <p:nvPr/>
        </p:nvCxnSpPr>
        <p:spPr>
          <a:xfrm flipH="1">
            <a:off x="5686425" y="2805113"/>
            <a:ext cx="382588" cy="4873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Rechte verbindingslijn met pijl 70"/>
          <p:cNvCxnSpPr/>
          <p:nvPr/>
        </p:nvCxnSpPr>
        <p:spPr>
          <a:xfrm>
            <a:off x="2836863" y="2816225"/>
            <a:ext cx="347662" cy="476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71774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827088" y="2560638"/>
            <a:ext cx="7488237" cy="215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US" altLang="nl-NL" sz="3600" b="1" dirty="0">
                <a:solidFill>
                  <a:srgbClr val="E90088"/>
                </a:solidFill>
                <a:latin typeface="Arial Bold"/>
                <a:cs typeface="Arial Bold"/>
              </a:rPr>
              <a:t>Verandertaal: voorbereidend/mobiliserend</a:t>
            </a:r>
          </a:p>
          <a:p>
            <a:pPr algn="l" eaLnBrk="1" hangingPunct="1">
              <a:defRPr/>
            </a:pPr>
            <a:endParaRPr lang="en-US" altLang="nl-NL" sz="3600" b="1" dirty="0">
              <a:solidFill>
                <a:srgbClr val="E90088"/>
              </a:solidFill>
              <a:latin typeface="Arial Bold"/>
              <a:cs typeface="Arial Bold"/>
            </a:endParaRPr>
          </a:p>
          <a:p>
            <a:pPr algn="l" eaLnBrk="1" hangingPunct="1">
              <a:defRPr/>
            </a:pPr>
            <a:r>
              <a:rPr lang="en-US" altLang="nl-NL" sz="2000" dirty="0">
                <a:solidFill>
                  <a:srgbClr val="000000"/>
                </a:solidFill>
                <a:latin typeface="Arial Bold"/>
                <a:cs typeface="Arial Bold"/>
              </a:rPr>
              <a:t>Versus</a:t>
            </a:r>
          </a:p>
          <a:p>
            <a:pPr algn="l" eaLnBrk="1" hangingPunct="1">
              <a:defRPr/>
            </a:pPr>
            <a:endParaRPr lang="en-US" altLang="nl-NL" sz="3600" b="1" dirty="0">
              <a:solidFill>
                <a:srgbClr val="E90088"/>
              </a:solidFill>
              <a:latin typeface="Arial Bold"/>
              <a:cs typeface="Arial Bold"/>
            </a:endParaRPr>
          </a:p>
          <a:p>
            <a:pPr algn="l" eaLnBrk="1" hangingPunct="1">
              <a:defRPr/>
            </a:pPr>
            <a:r>
              <a:rPr lang="en-US" altLang="nl-NL" sz="3600" b="1" dirty="0">
                <a:solidFill>
                  <a:srgbClr val="E90088"/>
                </a:solidFill>
                <a:latin typeface="Arial Bold"/>
                <a:cs typeface="Arial Bold"/>
              </a:rPr>
              <a:t>Behoudtaal</a:t>
            </a:r>
            <a:endParaRPr lang="nl-NL" altLang="nl-NL" sz="3600" b="1" dirty="0">
              <a:solidFill>
                <a:srgbClr val="E90088"/>
              </a:solidFill>
              <a:latin typeface="Arial Bold"/>
              <a:cs typeface="Arial Bo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949325" y="1422400"/>
            <a:ext cx="5689600" cy="1143000"/>
          </a:xfrm>
        </p:spPr>
        <p:txBody>
          <a:bodyPr/>
          <a:lstStyle/>
          <a:p>
            <a:pPr algn="l" eaLnBrk="1" hangingPunct="1">
              <a:defRPr/>
            </a:pPr>
            <a:r>
              <a:rPr lang="en-US" altLang="nl-NL" sz="3600" b="1" kern="1200" dirty="0" err="1">
                <a:solidFill>
                  <a:srgbClr val="E90088"/>
                </a:solidFill>
                <a:latin typeface="Arial Bold"/>
                <a:cs typeface="Arial Bold"/>
              </a:rPr>
              <a:t>Verandertaal</a:t>
            </a:r>
            <a:r>
              <a:rPr lang="en-US" altLang="nl-NL" sz="3600" b="1" kern="1200" dirty="0">
                <a:solidFill>
                  <a:srgbClr val="E90088"/>
                </a:solidFill>
                <a:latin typeface="Arial Bold"/>
                <a:cs typeface="Arial Bold"/>
              </a:rPr>
              <a:t> </a:t>
            </a:r>
            <a:r>
              <a:rPr lang="en-US" altLang="nl-NL" sz="3600" b="1" kern="1200" dirty="0" err="1">
                <a:solidFill>
                  <a:srgbClr val="E90088"/>
                </a:solidFill>
                <a:latin typeface="Arial Bold"/>
                <a:cs typeface="Arial Bold"/>
              </a:rPr>
              <a:t>herkennen</a:t>
            </a:r>
            <a:endParaRPr lang="nl-NL" altLang="nl-NL" sz="3600" b="1" kern="1200" dirty="0">
              <a:solidFill>
                <a:srgbClr val="E90088"/>
              </a:solidFill>
              <a:latin typeface="Arial Bold"/>
              <a:cs typeface="Arial Bold"/>
            </a:endParaRPr>
          </a:p>
        </p:txBody>
      </p:sp>
      <p:sp>
        <p:nvSpPr>
          <p:cNvPr id="51203" name="Rectangle 3"/>
          <p:cNvSpPr>
            <a:spLocks noGrp="1" noChangeArrowheads="1"/>
          </p:cNvSpPr>
          <p:nvPr>
            <p:ph type="body" idx="1"/>
          </p:nvPr>
        </p:nvSpPr>
        <p:spPr>
          <a:xfrm>
            <a:off x="755650" y="2411413"/>
            <a:ext cx="7772400" cy="4114800"/>
          </a:xfrm>
        </p:spPr>
        <p:txBody>
          <a:bodyPr/>
          <a:lstStyle/>
          <a:p>
            <a:pPr eaLnBrk="1" hangingPunct="1">
              <a:spcBef>
                <a:spcPct val="50000"/>
              </a:spcBef>
            </a:pPr>
            <a:r>
              <a:rPr lang="nl-NL" altLang="nl-NL" sz="2000" smtClean="0">
                <a:solidFill>
                  <a:srgbClr val="000000"/>
                </a:solidFill>
              </a:rPr>
              <a:t>Verlangen (willen)</a:t>
            </a:r>
          </a:p>
          <a:p>
            <a:pPr eaLnBrk="1" hangingPunct="1">
              <a:spcBef>
                <a:spcPct val="50000"/>
              </a:spcBef>
            </a:pPr>
            <a:r>
              <a:rPr lang="nl-NL" altLang="nl-NL" sz="2000" smtClean="0">
                <a:solidFill>
                  <a:srgbClr val="000000"/>
                </a:solidFill>
              </a:rPr>
              <a:t>Vermogen/mogelijkheid (kunnen)</a:t>
            </a:r>
          </a:p>
          <a:p>
            <a:pPr eaLnBrk="1" hangingPunct="1">
              <a:spcBef>
                <a:spcPct val="50000"/>
              </a:spcBef>
            </a:pPr>
            <a:r>
              <a:rPr lang="nl-NL" altLang="nl-NL" sz="2000" smtClean="0">
                <a:solidFill>
                  <a:srgbClr val="000000"/>
                </a:solidFill>
              </a:rPr>
              <a:t>Redenen (verstandelijk)</a:t>
            </a:r>
          </a:p>
          <a:p>
            <a:pPr eaLnBrk="1" hangingPunct="1">
              <a:spcBef>
                <a:spcPct val="50000"/>
              </a:spcBef>
            </a:pPr>
            <a:r>
              <a:rPr lang="nl-NL" altLang="nl-NL" sz="2000" smtClean="0">
                <a:solidFill>
                  <a:srgbClr val="000000"/>
                </a:solidFill>
              </a:rPr>
              <a:t>Noodzaak/behoefte om te veranderen (moeten)</a:t>
            </a:r>
          </a:p>
          <a:p>
            <a:pPr eaLnBrk="1" hangingPunct="1">
              <a:spcBef>
                <a:spcPct val="50000"/>
              </a:spcBef>
            </a:pPr>
            <a:r>
              <a:rPr lang="nl-NL" altLang="nl-NL" sz="2000" smtClean="0">
                <a:solidFill>
                  <a:srgbClr val="000000"/>
                </a:solidFill>
              </a:rPr>
              <a:t>Commitment (voornemen, beloven)</a:t>
            </a:r>
          </a:p>
          <a:p>
            <a:pPr eaLnBrk="1" hangingPunct="1">
              <a:spcBef>
                <a:spcPct val="50000"/>
              </a:spcBef>
            </a:pPr>
            <a:r>
              <a:rPr lang="nl-NL" altLang="nl-NL" sz="2000" smtClean="0">
                <a:solidFill>
                  <a:srgbClr val="000000"/>
                </a:solidFill>
              </a:rPr>
              <a:t>Actie (bereidheid uiten, er bijna uit zijn)</a:t>
            </a:r>
          </a:p>
          <a:p>
            <a:pPr eaLnBrk="1" hangingPunct="1">
              <a:spcBef>
                <a:spcPct val="50000"/>
              </a:spcBef>
            </a:pPr>
            <a:r>
              <a:rPr lang="nl-NL" altLang="nl-NL" sz="2000" smtClean="0">
                <a:solidFill>
                  <a:srgbClr val="000000"/>
                </a:solidFill>
              </a:rPr>
              <a:t>Stappen zetten om te veranderen</a:t>
            </a:r>
          </a:p>
          <a:p>
            <a:pPr eaLnBrk="1" hangingPunct="1">
              <a:lnSpc>
                <a:spcPct val="90000"/>
              </a:lnSpc>
              <a:buFontTx/>
              <a:buNone/>
            </a:pPr>
            <a:endParaRPr lang="nl-NL" altLang="nl-NL" sz="2000" smtClean="0">
              <a:solidFill>
                <a:srgbClr val="000000"/>
              </a:solidFill>
            </a:endParaRPr>
          </a:p>
        </p:txBody>
      </p:sp>
      <p:sp>
        <p:nvSpPr>
          <p:cNvPr id="18436" name="AutoShape 5"/>
          <p:cNvSpPr>
            <a:spLocks/>
          </p:cNvSpPr>
          <p:nvPr/>
        </p:nvSpPr>
        <p:spPr bwMode="auto">
          <a:xfrm>
            <a:off x="6657975" y="2565400"/>
            <a:ext cx="296863" cy="1512888"/>
          </a:xfrm>
          <a:prstGeom prst="rightBrace">
            <a:avLst>
              <a:gd name="adj1" fmla="val 48530"/>
              <a:gd name="adj2" fmla="val 50000"/>
            </a:avLst>
          </a:prstGeom>
          <a:noFill/>
          <a:ln w="9525">
            <a:solidFill>
              <a:schemeClr val="tx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nl-NL" altLang="nl-NL" sz="2800" smtClean="0">
              <a:solidFill>
                <a:srgbClr val="000000">
                  <a:lumMod val="50000"/>
                </a:srgbClr>
              </a:solidFill>
            </a:endParaRPr>
          </a:p>
        </p:txBody>
      </p:sp>
      <p:sp>
        <p:nvSpPr>
          <p:cNvPr id="18437" name="AutoShape 6"/>
          <p:cNvSpPr>
            <a:spLocks/>
          </p:cNvSpPr>
          <p:nvPr/>
        </p:nvSpPr>
        <p:spPr bwMode="auto">
          <a:xfrm>
            <a:off x="6705600" y="4318000"/>
            <a:ext cx="200025" cy="1127125"/>
          </a:xfrm>
          <a:prstGeom prst="rightBrace">
            <a:avLst>
              <a:gd name="adj1" fmla="val 90398"/>
              <a:gd name="adj2" fmla="val 50000"/>
            </a:avLst>
          </a:prstGeom>
          <a:noFill/>
          <a:ln w="9525">
            <a:solidFill>
              <a:schemeClr val="tx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nl-NL" altLang="nl-NL" sz="2800" smtClean="0">
              <a:solidFill>
                <a:srgbClr val="000000"/>
              </a:solidFill>
            </a:endParaRPr>
          </a:p>
        </p:txBody>
      </p:sp>
      <p:sp>
        <p:nvSpPr>
          <p:cNvPr id="51206" name="Text Box 7"/>
          <p:cNvSpPr txBox="1">
            <a:spLocks noChangeArrowheads="1"/>
          </p:cNvSpPr>
          <p:nvPr/>
        </p:nvSpPr>
        <p:spPr bwMode="auto">
          <a:xfrm>
            <a:off x="7088188" y="3003550"/>
            <a:ext cx="1444625"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nl-NL" altLang="nl-NL" sz="2000" smtClean="0">
                <a:solidFill>
                  <a:srgbClr val="000000"/>
                </a:solidFill>
              </a:rPr>
              <a:t>Voor-bereidend</a:t>
            </a:r>
          </a:p>
        </p:txBody>
      </p:sp>
      <p:sp>
        <p:nvSpPr>
          <p:cNvPr id="51207" name="Text Box 8"/>
          <p:cNvSpPr txBox="1">
            <a:spLocks noChangeArrowheads="1"/>
          </p:cNvSpPr>
          <p:nvPr/>
        </p:nvSpPr>
        <p:spPr bwMode="auto">
          <a:xfrm>
            <a:off x="7043738" y="4560888"/>
            <a:ext cx="1279525"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nl-NL" altLang="nl-NL" sz="2000" smtClean="0">
                <a:solidFill>
                  <a:srgbClr val="000000"/>
                </a:solidFill>
              </a:rPr>
              <a:t>Mobili-serend</a:t>
            </a:r>
          </a:p>
        </p:txBody>
      </p:sp>
    </p:spTree>
    <p:extLst>
      <p:ext uri="{BB962C8B-B14F-4D97-AF65-F5344CB8AC3E}">
        <p14:creationId xmlns:p14="http://schemas.microsoft.com/office/powerpoint/2010/main" val="42879343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585788" y="3068638"/>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altLang="nl-NL" sz="3600" b="1" dirty="0">
                <a:solidFill>
                  <a:srgbClr val="E90088"/>
                </a:solidFill>
                <a:latin typeface="Arial Bold"/>
                <a:cs typeface="Arial Bold"/>
              </a:rPr>
              <a:t>Oefening</a:t>
            </a:r>
            <a:endParaRPr lang="nl-NL" altLang="nl-NL" sz="3600" b="1" dirty="0">
              <a:solidFill>
                <a:srgbClr val="E90088"/>
              </a:solidFill>
              <a:latin typeface="Arial Bold"/>
              <a:cs typeface="Arial Bo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jdelijke aanduiding voor inhoud 2"/>
          <p:cNvSpPr>
            <a:spLocks noGrp="1"/>
          </p:cNvSpPr>
          <p:nvPr>
            <p:ph idx="1"/>
          </p:nvPr>
        </p:nvSpPr>
        <p:spPr>
          <a:xfrm>
            <a:off x="611560" y="3068960"/>
            <a:ext cx="7772400" cy="936625"/>
          </a:xfrm>
        </p:spPr>
        <p:txBody>
          <a:bodyPr/>
          <a:lstStyle/>
          <a:p>
            <a:pPr marL="0" indent="0" algn="ctr">
              <a:buFontTx/>
              <a:buNone/>
              <a:defRPr/>
            </a:pPr>
            <a:r>
              <a:rPr lang="nl-NL" altLang="nl-NL" sz="3600" b="1" kern="1200" dirty="0">
                <a:solidFill>
                  <a:srgbClr val="E90088"/>
                </a:solidFill>
                <a:latin typeface="Arial Bold"/>
                <a:ea typeface="+mj-ea"/>
                <a:cs typeface="Arial Bold"/>
              </a:rPr>
              <a:t>Kennismaking</a:t>
            </a:r>
          </a:p>
        </p:txBody>
      </p:sp>
    </p:spTree>
    <p:extLst>
      <p:ext uri="{BB962C8B-B14F-4D97-AF65-F5344CB8AC3E}">
        <p14:creationId xmlns:p14="http://schemas.microsoft.com/office/powerpoint/2010/main" val="15578978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827584" y="1340768"/>
            <a:ext cx="7772400" cy="1143000"/>
          </a:xfrm>
        </p:spPr>
        <p:txBody>
          <a:bodyPr/>
          <a:lstStyle/>
          <a:p>
            <a:pPr algn="l" eaLnBrk="1" hangingPunct="1">
              <a:defRPr/>
            </a:pPr>
            <a:r>
              <a:rPr lang="en-US" altLang="nl-NL" sz="3600" b="1" kern="1200" dirty="0" err="1">
                <a:solidFill>
                  <a:srgbClr val="E90088"/>
                </a:solidFill>
                <a:latin typeface="Arial Bold"/>
                <a:cs typeface="Arial Bold"/>
              </a:rPr>
              <a:t>Uitlokken</a:t>
            </a:r>
            <a:r>
              <a:rPr lang="en-US" altLang="nl-NL" sz="3600" b="1" kern="1200" dirty="0">
                <a:solidFill>
                  <a:srgbClr val="E90088"/>
                </a:solidFill>
                <a:latin typeface="Arial Bold"/>
                <a:cs typeface="Arial Bold"/>
              </a:rPr>
              <a:t> van </a:t>
            </a:r>
            <a:r>
              <a:rPr lang="en-US" altLang="nl-NL" sz="3600" b="1" kern="1200" dirty="0" err="1">
                <a:solidFill>
                  <a:srgbClr val="E90088"/>
                </a:solidFill>
                <a:latin typeface="Arial Bold"/>
                <a:cs typeface="Arial Bold"/>
              </a:rPr>
              <a:t>verandertaal</a:t>
            </a:r>
            <a:endParaRPr lang="nl-NL" altLang="nl-NL" sz="3600" b="1" kern="1200" dirty="0">
              <a:solidFill>
                <a:srgbClr val="E90088"/>
              </a:solidFill>
              <a:latin typeface="Arial Bold"/>
              <a:cs typeface="Arial Bold"/>
            </a:endParaRPr>
          </a:p>
        </p:txBody>
      </p:sp>
      <p:sp>
        <p:nvSpPr>
          <p:cNvPr id="55299" name="Rectangle 3"/>
          <p:cNvSpPr>
            <a:spLocks noGrp="1" noChangeArrowheads="1"/>
          </p:cNvSpPr>
          <p:nvPr>
            <p:ph type="body" idx="1"/>
          </p:nvPr>
        </p:nvSpPr>
        <p:spPr>
          <a:xfrm>
            <a:off x="827584" y="2276872"/>
            <a:ext cx="7772400" cy="4114800"/>
          </a:xfrm>
        </p:spPr>
        <p:txBody>
          <a:bodyPr/>
          <a:lstStyle/>
          <a:p>
            <a:pPr eaLnBrk="1" hangingPunct="1">
              <a:lnSpc>
                <a:spcPct val="150000"/>
              </a:lnSpc>
              <a:spcBef>
                <a:spcPct val="0"/>
              </a:spcBef>
            </a:pPr>
            <a:r>
              <a:rPr lang="en-US" altLang="nl-NL" sz="2000" dirty="0" err="1" smtClean="0">
                <a:solidFill>
                  <a:srgbClr val="000000"/>
                </a:solidFill>
              </a:rPr>
              <a:t>Hypothetische</a:t>
            </a:r>
            <a:r>
              <a:rPr lang="en-US" altLang="nl-NL" sz="2000" dirty="0" smtClean="0">
                <a:solidFill>
                  <a:srgbClr val="000000"/>
                </a:solidFill>
              </a:rPr>
              <a:t> </a:t>
            </a:r>
            <a:r>
              <a:rPr lang="en-US" altLang="nl-NL" sz="2000" dirty="0" err="1" smtClean="0">
                <a:solidFill>
                  <a:srgbClr val="000000"/>
                </a:solidFill>
              </a:rPr>
              <a:t>vragen</a:t>
            </a:r>
            <a:endParaRPr lang="en-US" altLang="nl-NL" sz="2000" dirty="0" smtClean="0">
              <a:solidFill>
                <a:srgbClr val="000000"/>
              </a:solidFill>
            </a:endParaRPr>
          </a:p>
          <a:p>
            <a:pPr eaLnBrk="1" hangingPunct="1">
              <a:lnSpc>
                <a:spcPct val="150000"/>
              </a:lnSpc>
              <a:spcBef>
                <a:spcPct val="0"/>
              </a:spcBef>
            </a:pPr>
            <a:r>
              <a:rPr lang="en-US" altLang="nl-NL" sz="2000" dirty="0" err="1" smtClean="0">
                <a:solidFill>
                  <a:srgbClr val="000000"/>
                </a:solidFill>
              </a:rPr>
              <a:t>Liniaal</a:t>
            </a:r>
            <a:r>
              <a:rPr lang="en-US" altLang="nl-NL" sz="2000" dirty="0" smtClean="0">
                <a:solidFill>
                  <a:srgbClr val="000000"/>
                </a:solidFill>
              </a:rPr>
              <a:t> van </a:t>
            </a:r>
            <a:r>
              <a:rPr lang="en-US" altLang="nl-NL" sz="2000" dirty="0" err="1" smtClean="0">
                <a:solidFill>
                  <a:srgbClr val="000000"/>
                </a:solidFill>
              </a:rPr>
              <a:t>belangrijkheid</a:t>
            </a:r>
            <a:endParaRPr lang="en-US" altLang="nl-NL" sz="2000" dirty="0" smtClean="0">
              <a:solidFill>
                <a:srgbClr val="000000"/>
              </a:solidFill>
            </a:endParaRPr>
          </a:p>
          <a:p>
            <a:pPr eaLnBrk="1" hangingPunct="1">
              <a:lnSpc>
                <a:spcPct val="150000"/>
              </a:lnSpc>
              <a:spcBef>
                <a:spcPct val="0"/>
              </a:spcBef>
            </a:pPr>
            <a:r>
              <a:rPr lang="en-US" altLang="nl-NL" sz="2000" dirty="0" err="1" smtClean="0">
                <a:solidFill>
                  <a:srgbClr val="000000"/>
                </a:solidFill>
              </a:rPr>
              <a:t>Liniaal</a:t>
            </a:r>
            <a:r>
              <a:rPr lang="en-US" altLang="nl-NL" sz="2000" dirty="0" smtClean="0">
                <a:solidFill>
                  <a:srgbClr val="000000"/>
                </a:solidFill>
              </a:rPr>
              <a:t> van </a:t>
            </a:r>
            <a:r>
              <a:rPr lang="en-US" altLang="nl-NL" sz="2000" dirty="0" err="1" smtClean="0">
                <a:solidFill>
                  <a:srgbClr val="000000"/>
                </a:solidFill>
              </a:rPr>
              <a:t>vertrouwen</a:t>
            </a:r>
            <a:endParaRPr lang="en-US" altLang="nl-NL" sz="2000" dirty="0" smtClean="0">
              <a:solidFill>
                <a:srgbClr val="000000"/>
              </a:solidFill>
            </a:endParaRPr>
          </a:p>
          <a:p>
            <a:pPr eaLnBrk="1" hangingPunct="1">
              <a:lnSpc>
                <a:spcPct val="150000"/>
              </a:lnSpc>
              <a:spcBef>
                <a:spcPct val="0"/>
              </a:spcBef>
            </a:pPr>
            <a:r>
              <a:rPr lang="en-US" altLang="nl-NL" sz="2000" dirty="0" err="1" smtClean="0">
                <a:solidFill>
                  <a:srgbClr val="000000"/>
                </a:solidFill>
              </a:rPr>
              <a:t>Beslissingsbalans</a:t>
            </a:r>
            <a:r>
              <a:rPr lang="en-US" altLang="nl-NL" sz="2000" dirty="0" smtClean="0">
                <a:solidFill>
                  <a:srgbClr val="000000"/>
                </a:solidFill>
              </a:rPr>
              <a:t> van </a:t>
            </a:r>
            <a:r>
              <a:rPr lang="en-US" altLang="nl-NL" sz="2000" dirty="0" err="1" smtClean="0">
                <a:solidFill>
                  <a:srgbClr val="000000"/>
                </a:solidFill>
              </a:rPr>
              <a:t>voor</a:t>
            </a:r>
            <a:r>
              <a:rPr lang="en-US" altLang="nl-NL" sz="2000" dirty="0" smtClean="0">
                <a:solidFill>
                  <a:srgbClr val="000000"/>
                </a:solidFill>
              </a:rPr>
              <a:t>- </a:t>
            </a:r>
            <a:r>
              <a:rPr lang="en-US" altLang="nl-NL" sz="2000" dirty="0" err="1" smtClean="0">
                <a:solidFill>
                  <a:srgbClr val="000000"/>
                </a:solidFill>
              </a:rPr>
              <a:t>en</a:t>
            </a:r>
            <a:r>
              <a:rPr lang="en-US" altLang="nl-NL" sz="2000" dirty="0" smtClean="0">
                <a:solidFill>
                  <a:srgbClr val="000000"/>
                </a:solidFill>
              </a:rPr>
              <a:t> </a:t>
            </a:r>
            <a:r>
              <a:rPr lang="en-US" altLang="nl-NL" sz="2000" dirty="0" err="1" smtClean="0">
                <a:solidFill>
                  <a:srgbClr val="000000"/>
                </a:solidFill>
              </a:rPr>
              <a:t>nadelen</a:t>
            </a:r>
            <a:endParaRPr lang="en-US" altLang="nl-NL" sz="2000" dirty="0" smtClean="0">
              <a:solidFill>
                <a:srgbClr val="000000"/>
              </a:solidFill>
            </a:endParaRPr>
          </a:p>
          <a:p>
            <a:pPr eaLnBrk="1" hangingPunct="1">
              <a:lnSpc>
                <a:spcPct val="150000"/>
              </a:lnSpc>
              <a:spcBef>
                <a:spcPct val="0"/>
              </a:spcBef>
            </a:pPr>
            <a:r>
              <a:rPr lang="en-US" altLang="nl-NL" sz="2000" dirty="0" err="1" smtClean="0">
                <a:solidFill>
                  <a:srgbClr val="000000"/>
                </a:solidFill>
              </a:rPr>
              <a:t>Terugkijken</a:t>
            </a:r>
            <a:r>
              <a:rPr lang="en-US" altLang="nl-NL" sz="2000" dirty="0" smtClean="0">
                <a:solidFill>
                  <a:srgbClr val="000000"/>
                </a:solidFill>
              </a:rPr>
              <a:t>/ </a:t>
            </a:r>
            <a:r>
              <a:rPr lang="en-US" altLang="nl-NL" sz="2000" dirty="0" err="1" smtClean="0">
                <a:solidFill>
                  <a:srgbClr val="000000"/>
                </a:solidFill>
              </a:rPr>
              <a:t>vooruitkijken</a:t>
            </a:r>
            <a:endParaRPr lang="en-US" altLang="nl-NL" sz="2000" dirty="0" smtClean="0">
              <a:solidFill>
                <a:srgbClr val="000000"/>
              </a:solidFill>
            </a:endParaRPr>
          </a:p>
          <a:p>
            <a:pPr eaLnBrk="1" hangingPunct="1">
              <a:lnSpc>
                <a:spcPct val="150000"/>
              </a:lnSpc>
              <a:spcBef>
                <a:spcPct val="0"/>
              </a:spcBef>
            </a:pPr>
            <a:r>
              <a:rPr lang="en-US" altLang="nl-NL" sz="2000" dirty="0" smtClean="0">
                <a:solidFill>
                  <a:srgbClr val="000000"/>
                </a:solidFill>
              </a:rPr>
              <a:t>Het </a:t>
            </a:r>
            <a:r>
              <a:rPr lang="en-US" altLang="nl-NL" sz="2000" dirty="0" err="1" smtClean="0">
                <a:solidFill>
                  <a:srgbClr val="000000"/>
                </a:solidFill>
              </a:rPr>
              <a:t>stellen</a:t>
            </a:r>
            <a:r>
              <a:rPr lang="en-US" altLang="nl-NL" sz="2000" dirty="0" smtClean="0">
                <a:solidFill>
                  <a:srgbClr val="000000"/>
                </a:solidFill>
              </a:rPr>
              <a:t> van de “</a:t>
            </a:r>
            <a:r>
              <a:rPr lang="en-US" altLang="nl-NL" sz="2000" dirty="0" err="1" smtClean="0">
                <a:solidFill>
                  <a:srgbClr val="000000"/>
                </a:solidFill>
              </a:rPr>
              <a:t>wondervraag</a:t>
            </a:r>
            <a:r>
              <a:rPr lang="en-US" altLang="nl-NL" sz="2000" dirty="0" smtClean="0">
                <a:solidFill>
                  <a:srgbClr val="000000"/>
                </a:solidFill>
              </a:rPr>
              <a:t>”</a:t>
            </a:r>
            <a:endParaRPr lang="nl-NL" altLang="nl-NL" sz="2000" dirty="0" smtClean="0">
              <a:solidFill>
                <a:srgbClr val="000000"/>
              </a:solidFill>
            </a:endParaRPr>
          </a:p>
          <a:p>
            <a:pPr eaLnBrk="1" hangingPunct="1">
              <a:lnSpc>
                <a:spcPct val="150000"/>
              </a:lnSpc>
              <a:spcBef>
                <a:spcPct val="0"/>
              </a:spcBef>
            </a:pPr>
            <a:r>
              <a:rPr lang="en-US" altLang="nl-NL" sz="2000" dirty="0" err="1" smtClean="0">
                <a:solidFill>
                  <a:srgbClr val="000000"/>
                </a:solidFill>
              </a:rPr>
              <a:t>Vragen</a:t>
            </a:r>
            <a:r>
              <a:rPr lang="en-US" altLang="nl-NL" sz="2000" dirty="0" smtClean="0">
                <a:solidFill>
                  <a:srgbClr val="000000"/>
                </a:solidFill>
              </a:rPr>
              <a:t> </a:t>
            </a:r>
            <a:r>
              <a:rPr lang="en-US" altLang="nl-NL" sz="2000" dirty="0" err="1" smtClean="0">
                <a:solidFill>
                  <a:srgbClr val="000000"/>
                </a:solidFill>
              </a:rPr>
              <a:t>naar</a:t>
            </a:r>
            <a:r>
              <a:rPr lang="en-US" altLang="nl-NL" sz="2000" dirty="0" smtClean="0">
                <a:solidFill>
                  <a:srgbClr val="000000"/>
                </a:solidFill>
              </a:rPr>
              <a:t> </a:t>
            </a:r>
            <a:r>
              <a:rPr lang="en-US" altLang="nl-NL" sz="2000" dirty="0" err="1" smtClean="0">
                <a:solidFill>
                  <a:srgbClr val="000000"/>
                </a:solidFill>
              </a:rPr>
              <a:t>extremen</a:t>
            </a:r>
            <a:endParaRPr lang="en-US" altLang="nl-NL" sz="2000" dirty="0" smtClean="0">
              <a:solidFill>
                <a:srgbClr val="000000"/>
              </a:solidFill>
            </a:endParaRPr>
          </a:p>
          <a:p>
            <a:pPr eaLnBrk="1" hangingPunct="1">
              <a:lnSpc>
                <a:spcPct val="150000"/>
              </a:lnSpc>
              <a:spcBef>
                <a:spcPct val="0"/>
              </a:spcBef>
            </a:pPr>
            <a:r>
              <a:rPr lang="en-US" altLang="nl-NL" sz="2000" dirty="0" err="1" smtClean="0">
                <a:solidFill>
                  <a:srgbClr val="000000"/>
                </a:solidFill>
              </a:rPr>
              <a:t>Vraag</a:t>
            </a:r>
            <a:r>
              <a:rPr lang="en-US" altLang="nl-NL" sz="2000" dirty="0" smtClean="0">
                <a:solidFill>
                  <a:srgbClr val="000000"/>
                </a:solidFill>
              </a:rPr>
              <a:t> </a:t>
            </a:r>
            <a:r>
              <a:rPr lang="en-US" altLang="nl-NL" sz="2000" dirty="0" err="1" smtClean="0">
                <a:solidFill>
                  <a:srgbClr val="000000"/>
                </a:solidFill>
              </a:rPr>
              <a:t>naar</a:t>
            </a:r>
            <a:r>
              <a:rPr lang="en-US" altLang="nl-NL" sz="2000" dirty="0" smtClean="0">
                <a:solidFill>
                  <a:srgbClr val="000000"/>
                </a:solidFill>
              </a:rPr>
              <a:t> de </a:t>
            </a:r>
            <a:r>
              <a:rPr lang="en-US" altLang="nl-NL" sz="2000" dirty="0" err="1" smtClean="0">
                <a:solidFill>
                  <a:srgbClr val="000000"/>
                </a:solidFill>
              </a:rPr>
              <a:t>waarden</a:t>
            </a:r>
            <a:r>
              <a:rPr lang="en-US" altLang="nl-NL" sz="2000" dirty="0" smtClean="0">
                <a:solidFill>
                  <a:srgbClr val="000000"/>
                </a:solidFill>
              </a:rPr>
              <a:t> </a:t>
            </a:r>
            <a:r>
              <a:rPr lang="en-US" altLang="nl-NL" sz="2000" dirty="0" err="1" smtClean="0">
                <a:solidFill>
                  <a:srgbClr val="000000"/>
                </a:solidFill>
              </a:rPr>
              <a:t>en</a:t>
            </a:r>
            <a:r>
              <a:rPr lang="en-US" altLang="nl-NL" sz="2000" dirty="0" smtClean="0">
                <a:solidFill>
                  <a:srgbClr val="000000"/>
                </a:solidFill>
              </a:rPr>
              <a:t> </a:t>
            </a:r>
            <a:r>
              <a:rPr lang="en-US" altLang="nl-NL" sz="2000" dirty="0" err="1" smtClean="0">
                <a:solidFill>
                  <a:srgbClr val="000000"/>
                </a:solidFill>
              </a:rPr>
              <a:t>doelen</a:t>
            </a:r>
            <a:r>
              <a:rPr lang="en-US" altLang="nl-NL" sz="2000" dirty="0" smtClean="0">
                <a:solidFill>
                  <a:srgbClr val="000000"/>
                </a:solidFill>
              </a:rPr>
              <a:t> in </a:t>
            </a:r>
            <a:r>
              <a:rPr lang="en-US" altLang="nl-NL" sz="2000" dirty="0" err="1" smtClean="0">
                <a:solidFill>
                  <a:srgbClr val="000000"/>
                </a:solidFill>
              </a:rPr>
              <a:t>cliënts</a:t>
            </a:r>
            <a:r>
              <a:rPr lang="en-US" altLang="nl-NL" sz="2000" dirty="0" smtClean="0">
                <a:solidFill>
                  <a:srgbClr val="000000"/>
                </a:solidFill>
              </a:rPr>
              <a:t> </a:t>
            </a:r>
            <a:r>
              <a:rPr lang="en-US" altLang="nl-NL" sz="2000" dirty="0" err="1" smtClean="0">
                <a:solidFill>
                  <a:srgbClr val="000000"/>
                </a:solidFill>
              </a:rPr>
              <a:t>leven</a:t>
            </a:r>
            <a:endParaRPr lang="en-US" altLang="nl-NL" sz="2000" dirty="0" smtClean="0">
              <a:solidFill>
                <a:srgbClr val="000000"/>
              </a:solidFill>
            </a:endParaRPr>
          </a:p>
          <a:p>
            <a:pPr eaLnBrk="1" hangingPunct="1">
              <a:lnSpc>
                <a:spcPct val="80000"/>
              </a:lnSpc>
              <a:spcBef>
                <a:spcPct val="0"/>
              </a:spcBef>
              <a:buFontTx/>
              <a:buNone/>
            </a:pPr>
            <a:endParaRPr lang="nl-NL" altLang="nl-NL" sz="2000" dirty="0" smtClean="0">
              <a:solidFill>
                <a:srgbClr val="000000"/>
              </a:solidFill>
            </a:endParaRPr>
          </a:p>
        </p:txBody>
      </p:sp>
    </p:spTree>
    <p:extLst>
      <p:ext uri="{BB962C8B-B14F-4D97-AF65-F5344CB8AC3E}">
        <p14:creationId xmlns:p14="http://schemas.microsoft.com/office/powerpoint/2010/main" val="23084534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971550" y="1563688"/>
            <a:ext cx="7772400" cy="1143000"/>
          </a:xfrm>
        </p:spPr>
        <p:txBody>
          <a:bodyPr/>
          <a:lstStyle/>
          <a:p>
            <a:pPr algn="l" eaLnBrk="1" hangingPunct="1"/>
            <a:r>
              <a:rPr lang="en-US" altLang="nl-NL" sz="3600" b="1" kern="1200" dirty="0">
                <a:solidFill>
                  <a:srgbClr val="E90088"/>
                </a:solidFill>
                <a:latin typeface="Arial Bold"/>
                <a:cs typeface="Arial Bold"/>
              </a:rPr>
              <a:t>Ontlokken van verandertaal</a:t>
            </a:r>
            <a:endParaRPr lang="nl-NL" altLang="nl-NL" sz="3600" b="1" kern="1200" dirty="0">
              <a:solidFill>
                <a:srgbClr val="E90088"/>
              </a:solidFill>
              <a:latin typeface="Arial Bold"/>
              <a:cs typeface="Arial Bold"/>
            </a:endParaRPr>
          </a:p>
        </p:txBody>
      </p:sp>
      <p:sp>
        <p:nvSpPr>
          <p:cNvPr id="28675" name="Rectangle 3"/>
          <p:cNvSpPr>
            <a:spLocks noGrp="1" noChangeArrowheads="1"/>
          </p:cNvSpPr>
          <p:nvPr>
            <p:ph type="body" idx="1"/>
          </p:nvPr>
        </p:nvSpPr>
        <p:spPr>
          <a:xfrm>
            <a:off x="900113" y="2565400"/>
            <a:ext cx="7772400" cy="2376488"/>
          </a:xfrm>
        </p:spPr>
        <p:txBody>
          <a:bodyPr/>
          <a:lstStyle/>
          <a:p>
            <a:pPr eaLnBrk="1" hangingPunct="1">
              <a:lnSpc>
                <a:spcPct val="150000"/>
              </a:lnSpc>
              <a:spcBef>
                <a:spcPct val="0"/>
              </a:spcBef>
            </a:pPr>
            <a:r>
              <a:rPr lang="nl-NL" altLang="nl-NL" sz="2000" dirty="0" smtClean="0">
                <a:solidFill>
                  <a:srgbClr val="000000"/>
                </a:solidFill>
              </a:rPr>
              <a:t>Open vragen</a:t>
            </a:r>
          </a:p>
          <a:p>
            <a:pPr eaLnBrk="1" hangingPunct="1">
              <a:lnSpc>
                <a:spcPct val="150000"/>
              </a:lnSpc>
              <a:spcBef>
                <a:spcPct val="0"/>
              </a:spcBef>
            </a:pPr>
            <a:r>
              <a:rPr lang="nl-NL" altLang="nl-NL" sz="2000" dirty="0" smtClean="0">
                <a:solidFill>
                  <a:srgbClr val="000000"/>
                </a:solidFill>
              </a:rPr>
              <a:t>Reflecties</a:t>
            </a:r>
          </a:p>
          <a:p>
            <a:pPr eaLnBrk="1" hangingPunct="1">
              <a:lnSpc>
                <a:spcPct val="150000"/>
              </a:lnSpc>
              <a:spcBef>
                <a:spcPct val="0"/>
              </a:spcBef>
            </a:pPr>
            <a:r>
              <a:rPr lang="nl-NL" altLang="nl-NL" sz="2000" dirty="0" smtClean="0">
                <a:solidFill>
                  <a:srgbClr val="000000"/>
                </a:solidFill>
              </a:rPr>
              <a:t>Bevestigen</a:t>
            </a:r>
          </a:p>
          <a:p>
            <a:pPr eaLnBrk="1" hangingPunct="1">
              <a:lnSpc>
                <a:spcPct val="150000"/>
              </a:lnSpc>
              <a:spcBef>
                <a:spcPct val="0"/>
              </a:spcBef>
            </a:pPr>
            <a:r>
              <a:rPr lang="nl-NL" altLang="nl-NL" sz="2000" dirty="0" smtClean="0">
                <a:solidFill>
                  <a:srgbClr val="000000"/>
                </a:solidFill>
              </a:rPr>
              <a:t>Samenvatten</a:t>
            </a:r>
            <a:endParaRPr lang="en-US" altLang="nl-NL" sz="2000" dirty="0" smtClean="0">
              <a:solidFill>
                <a:srgbClr val="000000"/>
              </a:solidFill>
            </a:endParaRPr>
          </a:p>
          <a:p>
            <a:pPr eaLnBrk="1" hangingPunct="1">
              <a:lnSpc>
                <a:spcPct val="80000"/>
              </a:lnSpc>
              <a:spcBef>
                <a:spcPct val="0"/>
              </a:spcBef>
              <a:buFontTx/>
              <a:buNone/>
            </a:pPr>
            <a:endParaRPr lang="nl-NL" altLang="nl-NL" sz="2000" b="1" dirty="0" smtClean="0">
              <a:solidFill>
                <a:srgbClr val="000000"/>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971600" y="1772816"/>
            <a:ext cx="6192837"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US" altLang="nl-NL" sz="3600" b="1" dirty="0">
                <a:solidFill>
                  <a:srgbClr val="E90088"/>
                </a:solidFill>
                <a:latin typeface="Arial Bold"/>
                <a:cs typeface="Arial Bold"/>
              </a:rPr>
              <a:t>Oefening Verandertaal</a:t>
            </a:r>
          </a:p>
          <a:p>
            <a:pPr algn="l" eaLnBrk="1" hangingPunct="1">
              <a:defRPr/>
            </a:pPr>
            <a:endParaRPr lang="en-US" altLang="nl-NL" sz="2400" b="1" kern="0" dirty="0" smtClean="0">
              <a:solidFill>
                <a:srgbClr val="993366"/>
              </a:solidFill>
            </a:endParaRPr>
          </a:p>
          <a:p>
            <a:pPr marL="342900" indent="-342900" algn="l" eaLnBrk="1" hangingPunct="1">
              <a:lnSpc>
                <a:spcPct val="150000"/>
              </a:lnSpc>
              <a:buFontTx/>
              <a:buChar char="•"/>
              <a:defRPr/>
            </a:pPr>
            <a:r>
              <a:rPr lang="en-US" altLang="nl-NL" sz="2000" dirty="0">
                <a:solidFill>
                  <a:srgbClr val="000000"/>
                </a:solidFill>
                <a:latin typeface="+mn-lt"/>
                <a:ea typeface="+mn-ea"/>
                <a:cs typeface="+mn-cs"/>
              </a:rPr>
              <a:t>Open vraag</a:t>
            </a:r>
          </a:p>
          <a:p>
            <a:pPr marL="342900" indent="-342900" algn="l" eaLnBrk="1" hangingPunct="1">
              <a:lnSpc>
                <a:spcPct val="150000"/>
              </a:lnSpc>
              <a:buFontTx/>
              <a:buChar char="•"/>
              <a:defRPr/>
            </a:pPr>
            <a:r>
              <a:rPr lang="en-US" altLang="nl-NL" sz="2000" dirty="0">
                <a:solidFill>
                  <a:srgbClr val="000000"/>
                </a:solidFill>
                <a:latin typeface="+mn-lt"/>
                <a:ea typeface="+mn-ea"/>
                <a:cs typeface="+mn-cs"/>
              </a:rPr>
              <a:t>Reflectie</a:t>
            </a:r>
          </a:p>
          <a:p>
            <a:pPr marL="342900" indent="-342900" algn="l" eaLnBrk="1" hangingPunct="1">
              <a:lnSpc>
                <a:spcPct val="150000"/>
              </a:lnSpc>
              <a:buFontTx/>
              <a:buChar char="•"/>
              <a:defRPr/>
            </a:pPr>
            <a:r>
              <a:rPr lang="en-US" altLang="nl-NL" sz="2000" dirty="0">
                <a:solidFill>
                  <a:srgbClr val="000000"/>
                </a:solidFill>
                <a:latin typeface="+mn-lt"/>
                <a:ea typeface="+mn-ea"/>
                <a:cs typeface="+mn-cs"/>
              </a:rPr>
              <a:t>Reflectie</a:t>
            </a:r>
          </a:p>
          <a:p>
            <a:pPr marL="457200" indent="-457200" algn="l" eaLnBrk="1" hangingPunct="1">
              <a:buFontTx/>
              <a:buChar char="-"/>
              <a:defRPr/>
            </a:pPr>
            <a:endParaRPr lang="en-US" altLang="nl-NL" sz="2400" kern="0" dirty="0">
              <a:solidFill>
                <a:srgbClr val="993366"/>
              </a:solidFill>
            </a:endParaRPr>
          </a:p>
          <a:p>
            <a:pPr algn="l" eaLnBrk="1" hangingPunct="1">
              <a:defRPr/>
            </a:pPr>
            <a:r>
              <a:rPr lang="en-US" altLang="nl-NL" sz="2000" kern="0" dirty="0">
                <a:solidFill>
                  <a:srgbClr val="000000"/>
                </a:solidFill>
              </a:rPr>
              <a:t>H</a:t>
            </a:r>
            <a:r>
              <a:rPr lang="en-US" altLang="nl-NL" sz="2000" kern="0" dirty="0" smtClean="0">
                <a:solidFill>
                  <a:srgbClr val="000000"/>
                </a:solidFill>
              </a:rPr>
              <a:t>erhalen:</a:t>
            </a:r>
          </a:p>
          <a:p>
            <a:pPr marL="342900" indent="-342900" algn="l" eaLnBrk="1" hangingPunct="1">
              <a:lnSpc>
                <a:spcPct val="150000"/>
              </a:lnSpc>
              <a:buFontTx/>
              <a:buChar char="•"/>
              <a:defRPr/>
            </a:pPr>
            <a:r>
              <a:rPr lang="en-US" altLang="nl-NL" sz="2000" dirty="0">
                <a:solidFill>
                  <a:srgbClr val="000000"/>
                </a:solidFill>
                <a:latin typeface="+mn-lt"/>
                <a:ea typeface="+mn-ea"/>
                <a:cs typeface="+mn-cs"/>
              </a:rPr>
              <a:t>Open vraag</a:t>
            </a:r>
          </a:p>
          <a:p>
            <a:pPr marL="342900" indent="-342900" algn="l" eaLnBrk="1" hangingPunct="1">
              <a:lnSpc>
                <a:spcPct val="150000"/>
              </a:lnSpc>
              <a:buFontTx/>
              <a:buChar char="•"/>
              <a:defRPr/>
            </a:pPr>
            <a:r>
              <a:rPr lang="en-US" altLang="nl-NL" sz="2000" dirty="0">
                <a:solidFill>
                  <a:srgbClr val="000000"/>
                </a:solidFill>
                <a:latin typeface="+mn-lt"/>
                <a:ea typeface="+mn-ea"/>
                <a:cs typeface="+mn-cs"/>
              </a:rPr>
              <a:t>Reflectie</a:t>
            </a:r>
          </a:p>
          <a:p>
            <a:pPr marL="342900" indent="-342900" algn="l" eaLnBrk="1" hangingPunct="1">
              <a:lnSpc>
                <a:spcPct val="150000"/>
              </a:lnSpc>
              <a:buFontTx/>
              <a:buChar char="•"/>
              <a:defRPr/>
            </a:pPr>
            <a:r>
              <a:rPr lang="en-US" altLang="nl-NL" sz="2000" dirty="0">
                <a:solidFill>
                  <a:srgbClr val="000000"/>
                </a:solidFill>
                <a:latin typeface="+mn-lt"/>
                <a:ea typeface="+mn-ea"/>
                <a:cs typeface="+mn-cs"/>
              </a:rPr>
              <a:t>Reflectie</a:t>
            </a:r>
            <a:endParaRPr lang="nl-NL" altLang="nl-NL" sz="2000" dirty="0">
              <a:solidFill>
                <a:srgbClr val="000000"/>
              </a:solidFill>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55576" y="1556792"/>
            <a:ext cx="6626225" cy="647700"/>
          </a:xfrm>
        </p:spPr>
        <p:txBody>
          <a:bodyPr/>
          <a:lstStyle/>
          <a:p>
            <a:pPr algn="l" eaLnBrk="1" hangingPunct="1">
              <a:defRPr/>
            </a:pPr>
            <a:r>
              <a:rPr lang="en-US" altLang="nl-NL" sz="3600" b="1" kern="1200" dirty="0">
                <a:solidFill>
                  <a:srgbClr val="E90088"/>
                </a:solidFill>
                <a:latin typeface="Arial Bold"/>
                <a:cs typeface="Arial Bold"/>
              </a:rPr>
              <a:t>Samenvatting en hamvraag</a:t>
            </a:r>
            <a:endParaRPr lang="nl-NL" altLang="nl-NL" sz="3600" b="1" kern="1200" dirty="0">
              <a:solidFill>
                <a:srgbClr val="E90088"/>
              </a:solidFill>
              <a:latin typeface="Arial Bold"/>
              <a:cs typeface="Arial Bold"/>
            </a:endParaRPr>
          </a:p>
        </p:txBody>
      </p:sp>
      <p:sp>
        <p:nvSpPr>
          <p:cNvPr id="31747" name="Rectangle 3"/>
          <p:cNvSpPr>
            <a:spLocks noGrp="1" noChangeArrowheads="1"/>
          </p:cNvSpPr>
          <p:nvPr>
            <p:ph type="body" idx="1"/>
          </p:nvPr>
        </p:nvSpPr>
        <p:spPr>
          <a:xfrm>
            <a:off x="755576" y="2348880"/>
            <a:ext cx="7772400" cy="4103688"/>
          </a:xfrm>
        </p:spPr>
        <p:txBody>
          <a:bodyPr/>
          <a:lstStyle/>
          <a:p>
            <a:pPr algn="just" defTabSz="449263">
              <a:spcBef>
                <a:spcPts val="800"/>
              </a:spcBef>
            </a:pPr>
            <a:r>
              <a:rPr lang="nl-NL" altLang="nl-NL" sz="2000" b="1" dirty="0" smtClean="0">
                <a:solidFill>
                  <a:srgbClr val="000000"/>
                </a:solidFill>
                <a:cs typeface="Arial" pitchFamily="34" charset="0"/>
              </a:rPr>
              <a:t>Veranderdoelen</a:t>
            </a:r>
          </a:p>
          <a:p>
            <a:pPr algn="just" defTabSz="449263">
              <a:spcBef>
                <a:spcPts val="800"/>
              </a:spcBef>
            </a:pPr>
            <a:r>
              <a:rPr lang="nl-NL" altLang="nl-NL" sz="2000" b="1" dirty="0" smtClean="0">
                <a:solidFill>
                  <a:srgbClr val="000000"/>
                </a:solidFill>
                <a:cs typeface="Arial" pitchFamily="34" charset="0"/>
              </a:rPr>
              <a:t>Ambivalentie verwoorden:</a:t>
            </a:r>
          </a:p>
          <a:p>
            <a:pPr lvl="1" algn="just" defTabSz="449263">
              <a:spcBef>
                <a:spcPts val="800"/>
              </a:spcBef>
            </a:pPr>
            <a:r>
              <a:rPr lang="nl-NL" altLang="nl-NL" sz="2000" dirty="0" smtClean="0">
                <a:solidFill>
                  <a:srgbClr val="000000"/>
                </a:solidFill>
                <a:cs typeface="Arial" pitchFamily="34" charset="0"/>
              </a:rPr>
              <a:t>Start met behoudtaal, eindig met verandertaal</a:t>
            </a:r>
          </a:p>
          <a:p>
            <a:pPr algn="just" defTabSz="449263">
              <a:spcBef>
                <a:spcPts val="800"/>
              </a:spcBef>
            </a:pPr>
            <a:r>
              <a:rPr lang="nl-NL" altLang="nl-NL" sz="2000" b="1" dirty="0" smtClean="0">
                <a:solidFill>
                  <a:srgbClr val="000000"/>
                </a:solidFill>
                <a:cs typeface="Arial" pitchFamily="34" charset="0"/>
              </a:rPr>
              <a:t>Motieven voor verandering</a:t>
            </a:r>
          </a:p>
          <a:p>
            <a:pPr algn="just" defTabSz="449263">
              <a:spcBef>
                <a:spcPts val="800"/>
              </a:spcBef>
            </a:pPr>
            <a:r>
              <a:rPr lang="nl-NL" altLang="nl-NL" sz="2000" b="1" dirty="0" smtClean="0">
                <a:solidFill>
                  <a:srgbClr val="000000"/>
                </a:solidFill>
                <a:cs typeface="Arial" pitchFamily="34" charset="0"/>
              </a:rPr>
              <a:t>Hamvraag</a:t>
            </a:r>
          </a:p>
          <a:p>
            <a:pPr lvl="1" algn="just" defTabSz="449263">
              <a:spcBef>
                <a:spcPts val="800"/>
              </a:spcBef>
            </a:pPr>
            <a:r>
              <a:rPr lang="nl-NL" altLang="nl-NL" sz="2000" dirty="0" smtClean="0">
                <a:solidFill>
                  <a:srgbClr val="000000"/>
                </a:solidFill>
                <a:cs typeface="Arial" pitchFamily="34" charset="0"/>
              </a:rPr>
              <a:t>Als u dit hoort, aan welke volgende stap denkt u?</a:t>
            </a:r>
          </a:p>
          <a:p>
            <a:pPr lvl="1" algn="just" defTabSz="449263">
              <a:spcBef>
                <a:spcPts val="800"/>
              </a:spcBef>
            </a:pPr>
            <a:r>
              <a:rPr lang="nl-NL" altLang="nl-NL" sz="2000" dirty="0" smtClean="0">
                <a:solidFill>
                  <a:srgbClr val="000000"/>
                </a:solidFill>
                <a:cs typeface="Arial" pitchFamily="34" charset="0"/>
              </a:rPr>
              <a:t>Wat is uw besluit over verandering?</a:t>
            </a:r>
          </a:p>
          <a:p>
            <a:pPr lvl="1" algn="just" defTabSz="449263">
              <a:spcBef>
                <a:spcPts val="800"/>
              </a:spcBef>
            </a:pPr>
            <a:r>
              <a:rPr lang="nl-NL" altLang="nl-NL" sz="2000" dirty="0" smtClean="0">
                <a:solidFill>
                  <a:srgbClr val="000000"/>
                </a:solidFill>
                <a:cs typeface="Arial" pitchFamily="34" charset="0"/>
              </a:rPr>
              <a:t>Wat denkt u te gaan doen?</a:t>
            </a:r>
          </a:p>
          <a:p>
            <a:pPr defTabSz="449263" eaLnBrk="1" hangingPunct="1">
              <a:buFontTx/>
              <a:buNone/>
            </a:pPr>
            <a:endParaRPr lang="nl-NL" altLang="nl-NL" sz="2400" b="1" dirty="0" smtClean="0">
              <a:solidFill>
                <a:srgbClr val="A03033"/>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585788" y="3068638"/>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altLang="nl-NL" sz="3600" b="1" dirty="0">
                <a:solidFill>
                  <a:srgbClr val="E90088"/>
                </a:solidFill>
                <a:latin typeface="Arial Bold"/>
                <a:cs typeface="Arial Bold"/>
              </a:rPr>
              <a:t>Oefening</a:t>
            </a:r>
            <a:endParaRPr lang="nl-NL" altLang="nl-NL" sz="3600" b="1" dirty="0">
              <a:solidFill>
                <a:srgbClr val="E90088"/>
              </a:solidFill>
              <a:latin typeface="Arial Bold"/>
              <a:cs typeface="Arial Bo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55576" y="1916832"/>
            <a:ext cx="7772400" cy="1143000"/>
          </a:xfrm>
        </p:spPr>
        <p:txBody>
          <a:bodyPr/>
          <a:lstStyle/>
          <a:p>
            <a:pPr algn="l" eaLnBrk="1" hangingPunct="1"/>
            <a:r>
              <a:rPr lang="en-US" altLang="nl-NL" sz="3600" b="1" kern="1200" dirty="0">
                <a:solidFill>
                  <a:srgbClr val="E90088"/>
                </a:solidFill>
                <a:latin typeface="Arial Bold"/>
                <a:cs typeface="Arial Bold"/>
              </a:rPr>
              <a:t>Plannen</a:t>
            </a:r>
            <a:endParaRPr lang="nl-NL" altLang="nl-NL" sz="3600" b="1" kern="1200" dirty="0">
              <a:solidFill>
                <a:srgbClr val="E90088"/>
              </a:solidFill>
              <a:latin typeface="Arial Bold"/>
              <a:cs typeface="Arial Bold"/>
            </a:endParaRPr>
          </a:p>
        </p:txBody>
      </p:sp>
      <p:sp>
        <p:nvSpPr>
          <p:cNvPr id="33795" name="Rectangle 3"/>
          <p:cNvSpPr>
            <a:spLocks noGrp="1" noChangeArrowheads="1"/>
          </p:cNvSpPr>
          <p:nvPr>
            <p:ph type="body" idx="1"/>
          </p:nvPr>
        </p:nvSpPr>
        <p:spPr>
          <a:xfrm>
            <a:off x="899592" y="3068960"/>
            <a:ext cx="7772400" cy="1447800"/>
          </a:xfrm>
        </p:spPr>
        <p:txBody>
          <a:bodyPr/>
          <a:lstStyle/>
          <a:p>
            <a:pPr marL="0" indent="0" eaLnBrk="1" hangingPunct="1">
              <a:lnSpc>
                <a:spcPct val="120000"/>
              </a:lnSpc>
              <a:buFontTx/>
              <a:buNone/>
            </a:pPr>
            <a:r>
              <a:rPr lang="en-US" altLang="nl-NL" sz="2000" dirty="0" smtClean="0">
                <a:solidFill>
                  <a:srgbClr val="000000"/>
                </a:solidFill>
              </a:rPr>
              <a:t>“Het proces van zowel het ontwikkelen van vastbeslotenheid om te veranderen, </a:t>
            </a:r>
            <a:r>
              <a:rPr lang="en-US" altLang="nl-NL" sz="2000" dirty="0" err="1" smtClean="0">
                <a:solidFill>
                  <a:srgbClr val="000000"/>
                </a:solidFill>
              </a:rPr>
              <a:t>als</a:t>
            </a:r>
            <a:r>
              <a:rPr lang="en-US" altLang="nl-NL" sz="2000" dirty="0" smtClean="0">
                <a:solidFill>
                  <a:srgbClr val="000000"/>
                </a:solidFill>
              </a:rPr>
              <a:t> het formuleren van een concreet plan van actie”</a:t>
            </a:r>
            <a:endParaRPr lang="nl-NL" altLang="nl-NL" sz="2000" dirty="0" smtClean="0">
              <a:solidFill>
                <a:srgbClr val="000000"/>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797667" y="3068638"/>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US" altLang="nl-NL" sz="2000" kern="0" dirty="0" smtClean="0">
                <a:solidFill>
                  <a:srgbClr val="000000"/>
                </a:solidFill>
              </a:rPr>
              <a:t>Plan met toestemming van de </a:t>
            </a:r>
            <a:r>
              <a:rPr lang="en-US" altLang="nl-NL" sz="2000" kern="0" dirty="0" err="1" smtClean="0">
                <a:solidFill>
                  <a:srgbClr val="000000"/>
                </a:solidFill>
              </a:rPr>
              <a:t>cliënt</a:t>
            </a:r>
            <a:r>
              <a:rPr lang="en-US" altLang="nl-NL" sz="2000" kern="0" dirty="0">
                <a:solidFill>
                  <a:srgbClr val="000000"/>
                </a:solidFill>
              </a:rPr>
              <a:t>,</a:t>
            </a:r>
            <a:r>
              <a:rPr lang="en-US" altLang="nl-NL" sz="2000" kern="0" dirty="0" smtClean="0">
                <a:solidFill>
                  <a:srgbClr val="000000"/>
                </a:solidFill>
              </a:rPr>
              <a:t> waarbij zijn autonomie in tact blijft</a:t>
            </a:r>
            <a:endParaRPr lang="nl-NL" altLang="nl-NL" sz="2000" kern="0" dirty="0" smtClean="0">
              <a:solidFill>
                <a:srgbClr val="000000"/>
              </a:solidFill>
            </a:endParaRPr>
          </a:p>
        </p:txBody>
      </p:sp>
      <p:sp>
        <p:nvSpPr>
          <p:cNvPr id="5" name="Rectangle 2"/>
          <p:cNvSpPr txBox="1">
            <a:spLocks noChangeArrowheads="1"/>
          </p:cNvSpPr>
          <p:nvPr/>
        </p:nvSpPr>
        <p:spPr bwMode="auto">
          <a:xfrm>
            <a:off x="755576" y="1925638"/>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US" altLang="nl-NL" sz="3600" b="1" dirty="0">
                <a:solidFill>
                  <a:srgbClr val="E90088"/>
                </a:solidFill>
                <a:latin typeface="Arial Bold"/>
                <a:cs typeface="Arial Bold"/>
              </a:rPr>
              <a:t>Veranderplan opstellen</a:t>
            </a:r>
            <a:endParaRPr lang="nl-NL" altLang="nl-NL" sz="3600" b="1" dirty="0">
              <a:solidFill>
                <a:srgbClr val="E90088"/>
              </a:solidFill>
              <a:latin typeface="Arial Bold"/>
              <a:cs typeface="Arial Bo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755576" y="2032966"/>
            <a:ext cx="7056784" cy="646331"/>
          </a:xfrm>
          <a:prstGeom prst="rect">
            <a:avLst/>
          </a:prstGeom>
          <a:noFill/>
        </p:spPr>
        <p:txBody>
          <a:bodyPr wrap="square" rtlCol="0">
            <a:spAutoFit/>
          </a:bodyPr>
          <a:lstStyle/>
          <a:p>
            <a:pPr>
              <a:defRPr/>
            </a:pPr>
            <a:r>
              <a:rPr lang="nl-NL" altLang="nl-NL" sz="3600" b="1" dirty="0">
                <a:solidFill>
                  <a:srgbClr val="E90088"/>
                </a:solidFill>
                <a:latin typeface="Arial Bold"/>
                <a:ea typeface="+mj-ea"/>
                <a:cs typeface="Arial Bold"/>
              </a:rPr>
              <a:t>Onderzoeken opties:	</a:t>
            </a:r>
            <a:endParaRPr lang="nl-NL" sz="3600" b="1" dirty="0">
              <a:solidFill>
                <a:srgbClr val="E90088"/>
              </a:solidFill>
              <a:latin typeface="Arial Bold"/>
              <a:ea typeface="+mj-ea"/>
              <a:cs typeface="Arial Bold"/>
            </a:endParaRPr>
          </a:p>
        </p:txBody>
      </p:sp>
      <p:sp>
        <p:nvSpPr>
          <p:cNvPr id="5" name="Tekstvak 4"/>
          <p:cNvSpPr txBox="1"/>
          <p:nvPr/>
        </p:nvSpPr>
        <p:spPr>
          <a:xfrm>
            <a:off x="755576" y="2852936"/>
            <a:ext cx="8163446" cy="2323713"/>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nl-NL" sz="2000" dirty="0">
                <a:solidFill>
                  <a:srgbClr val="000000"/>
                </a:solidFill>
                <a:latin typeface="+mj-lt"/>
                <a:ea typeface="+mj-ea"/>
                <a:cs typeface="Arial" pitchFamily="34" charset="0"/>
              </a:rPr>
              <a:t>Stel doel en subdoelen </a:t>
            </a:r>
            <a:r>
              <a:rPr lang="nl-NL" sz="2000" dirty="0" smtClean="0">
                <a:solidFill>
                  <a:srgbClr val="000000"/>
                </a:solidFill>
                <a:latin typeface="+mj-lt"/>
                <a:ea typeface="+mj-ea"/>
                <a:cs typeface="Arial" pitchFamily="34" charset="0"/>
              </a:rPr>
              <a:t>vast</a:t>
            </a:r>
          </a:p>
          <a:p>
            <a:pPr marL="457200" indent="-457200">
              <a:spcBef>
                <a:spcPts val="600"/>
              </a:spcBef>
              <a:buFont typeface="Arial" panose="020B0604020202020204" pitchFamily="34" charset="0"/>
              <a:buChar char="•"/>
            </a:pPr>
            <a:r>
              <a:rPr lang="nl-NL" sz="2000" dirty="0" smtClean="0">
                <a:solidFill>
                  <a:srgbClr val="000000"/>
                </a:solidFill>
                <a:latin typeface="+mj-lt"/>
                <a:ea typeface="+mj-ea"/>
                <a:cs typeface="Arial" pitchFamily="34" charset="0"/>
              </a:rPr>
              <a:t>Specificeer besproken opties</a:t>
            </a:r>
          </a:p>
          <a:p>
            <a:pPr marL="457200" indent="-457200">
              <a:spcBef>
                <a:spcPts val="600"/>
              </a:spcBef>
              <a:buFont typeface="Arial" panose="020B0604020202020204" pitchFamily="34" charset="0"/>
              <a:buChar char="•"/>
            </a:pPr>
            <a:r>
              <a:rPr lang="nl-NL" sz="2000" dirty="0" smtClean="0">
                <a:solidFill>
                  <a:srgbClr val="000000"/>
                </a:solidFill>
                <a:latin typeface="+mj-lt"/>
                <a:ea typeface="+mj-ea"/>
                <a:cs typeface="Arial" pitchFamily="34" charset="0"/>
              </a:rPr>
              <a:t>Ontlok ideeën van cliënt over de verschillende opties</a:t>
            </a:r>
          </a:p>
          <a:p>
            <a:pPr marL="457200" indent="-457200">
              <a:spcBef>
                <a:spcPts val="600"/>
              </a:spcBef>
              <a:buFont typeface="Arial" panose="020B0604020202020204" pitchFamily="34" charset="0"/>
              <a:buChar char="•"/>
            </a:pPr>
            <a:r>
              <a:rPr lang="nl-NL" sz="2000" dirty="0" smtClean="0">
                <a:solidFill>
                  <a:srgbClr val="000000"/>
                </a:solidFill>
                <a:latin typeface="+mj-lt"/>
                <a:ea typeface="+mj-ea"/>
                <a:cs typeface="Arial" pitchFamily="34" charset="0"/>
              </a:rPr>
              <a:t>Laat cliënt keuze maken over welke optie</a:t>
            </a:r>
          </a:p>
          <a:p>
            <a:pPr marL="457200" indent="-457200">
              <a:spcBef>
                <a:spcPts val="600"/>
              </a:spcBef>
              <a:buFont typeface="Arial" panose="020B0604020202020204" pitchFamily="34" charset="0"/>
              <a:buChar char="•"/>
            </a:pPr>
            <a:r>
              <a:rPr lang="nl-NL" sz="2000" dirty="0" smtClean="0">
                <a:solidFill>
                  <a:srgbClr val="000000"/>
                </a:solidFill>
                <a:latin typeface="+mj-lt"/>
                <a:ea typeface="+mj-ea"/>
                <a:cs typeface="Arial" pitchFamily="34" charset="0"/>
              </a:rPr>
              <a:t>Vat plan samen en ontlok commitment</a:t>
            </a:r>
          </a:p>
          <a:p>
            <a:pPr marL="457200" indent="-457200">
              <a:spcBef>
                <a:spcPts val="600"/>
              </a:spcBef>
              <a:buFont typeface="Arial" panose="020B0604020202020204" pitchFamily="34" charset="0"/>
              <a:buChar char="•"/>
            </a:pPr>
            <a:r>
              <a:rPr lang="nl-NL" sz="2000" dirty="0" smtClean="0">
                <a:solidFill>
                  <a:srgbClr val="000000"/>
                </a:solidFill>
                <a:latin typeface="+mj-lt"/>
                <a:ea typeface="+mj-ea"/>
                <a:cs typeface="Arial" pitchFamily="34" charset="0"/>
              </a:rPr>
              <a:t>Bespreek hindernissen</a:t>
            </a:r>
            <a:endParaRPr lang="nl-NL" sz="2000" dirty="0">
              <a:solidFill>
                <a:srgbClr val="000000"/>
              </a:solidFill>
              <a:latin typeface="+mj-lt"/>
              <a:ea typeface="+mj-ea"/>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19495" y="2708920"/>
            <a:ext cx="5617120" cy="1152128"/>
          </a:xfrm>
        </p:spPr>
        <p:txBody>
          <a:bodyPr/>
          <a:lstStyle/>
          <a:p>
            <a:pPr algn="l" defTabSz="449263">
              <a:lnSpc>
                <a:spcPct val="120000"/>
              </a:lnSpc>
              <a:spcBef>
                <a:spcPts val="800"/>
              </a:spcBef>
            </a:pPr>
            <a:r>
              <a:rPr lang="nl-NL" altLang="nl-NL" sz="2000" b="1" dirty="0" smtClean="0">
                <a:solidFill>
                  <a:srgbClr val="000000"/>
                </a:solidFill>
                <a:cs typeface="Arial" pitchFamily="34" charset="0"/>
              </a:rPr>
              <a:t>SMART geformuleerd veranderplan</a:t>
            </a:r>
            <a:r>
              <a:rPr lang="nl-NL" altLang="nl-NL" sz="2000" dirty="0" smtClean="0">
                <a:solidFill>
                  <a:srgbClr val="000000"/>
                </a:solidFill>
                <a:cs typeface="Arial" pitchFamily="34" charset="0"/>
              </a:rPr>
              <a:t/>
            </a:r>
            <a:br>
              <a:rPr lang="nl-NL" altLang="nl-NL" sz="2000" dirty="0" smtClean="0">
                <a:solidFill>
                  <a:srgbClr val="000000"/>
                </a:solidFill>
                <a:cs typeface="Arial" pitchFamily="34" charset="0"/>
              </a:rPr>
            </a:br>
            <a:r>
              <a:rPr lang="nl-NL" altLang="nl-NL" sz="2000" dirty="0" smtClean="0">
                <a:solidFill>
                  <a:srgbClr val="000000"/>
                </a:solidFill>
                <a:cs typeface="Arial" pitchFamily="34" charset="0"/>
              </a:rPr>
              <a:t/>
            </a:r>
            <a:br>
              <a:rPr lang="nl-NL" altLang="nl-NL" sz="2000" dirty="0" smtClean="0">
                <a:solidFill>
                  <a:srgbClr val="000000"/>
                </a:solidFill>
                <a:cs typeface="Arial" pitchFamily="34" charset="0"/>
              </a:rPr>
            </a:br>
            <a:endParaRPr lang="nl-NL" altLang="nl-NL" sz="2000" b="1" dirty="0" smtClean="0">
              <a:solidFill>
                <a:srgbClr val="000000"/>
              </a:solidFill>
            </a:endParaRPr>
          </a:p>
        </p:txBody>
      </p:sp>
      <p:sp>
        <p:nvSpPr>
          <p:cNvPr id="4" name="Rectangle 2"/>
          <p:cNvSpPr txBox="1">
            <a:spLocks noChangeArrowheads="1"/>
          </p:cNvSpPr>
          <p:nvPr/>
        </p:nvSpPr>
        <p:spPr bwMode="auto">
          <a:xfrm>
            <a:off x="827088" y="1989138"/>
            <a:ext cx="5040312"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US" altLang="nl-NL" sz="3600" b="1" dirty="0">
                <a:solidFill>
                  <a:srgbClr val="E90088"/>
                </a:solidFill>
                <a:latin typeface="Arial Bold"/>
                <a:cs typeface="Arial Bold"/>
              </a:rPr>
              <a:t>Plan</a:t>
            </a:r>
            <a:endParaRPr lang="nl-NL" altLang="nl-NL" sz="3600" b="1" dirty="0">
              <a:solidFill>
                <a:srgbClr val="E90088"/>
              </a:solidFill>
              <a:latin typeface="Arial Bold"/>
              <a:cs typeface="Arial Bold"/>
            </a:endParaRPr>
          </a:p>
        </p:txBody>
      </p:sp>
      <p:sp>
        <p:nvSpPr>
          <p:cNvPr id="2" name="Tekstvak 1"/>
          <p:cNvSpPr txBox="1"/>
          <p:nvPr/>
        </p:nvSpPr>
        <p:spPr>
          <a:xfrm>
            <a:off x="880023" y="3356992"/>
            <a:ext cx="6696744" cy="1938992"/>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nl-NL" sz="2000" dirty="0">
                <a:solidFill>
                  <a:srgbClr val="000000"/>
                </a:solidFill>
                <a:latin typeface="+mj-lt"/>
                <a:ea typeface="+mj-ea"/>
                <a:cs typeface="Arial" pitchFamily="34" charset="0"/>
              </a:rPr>
              <a:t>Doelen?</a:t>
            </a:r>
          </a:p>
          <a:p>
            <a:pPr marL="457200" indent="-457200">
              <a:spcBef>
                <a:spcPts val="600"/>
              </a:spcBef>
              <a:buFont typeface="Arial" panose="020B0604020202020204" pitchFamily="34" charset="0"/>
              <a:buChar char="•"/>
            </a:pPr>
            <a:r>
              <a:rPr lang="nl-NL" sz="2000" dirty="0">
                <a:solidFill>
                  <a:srgbClr val="000000"/>
                </a:solidFill>
                <a:latin typeface="+mj-lt"/>
                <a:ea typeface="+mj-ea"/>
                <a:cs typeface="Arial" pitchFamily="34" charset="0"/>
              </a:rPr>
              <a:t>Hoe het doel bereiken?</a:t>
            </a:r>
          </a:p>
          <a:p>
            <a:pPr marL="457200" indent="-457200">
              <a:spcBef>
                <a:spcPts val="600"/>
              </a:spcBef>
              <a:buFont typeface="Arial" panose="020B0604020202020204" pitchFamily="34" charset="0"/>
              <a:buChar char="•"/>
            </a:pPr>
            <a:r>
              <a:rPr lang="nl-NL" sz="2000" dirty="0">
                <a:solidFill>
                  <a:srgbClr val="000000"/>
                </a:solidFill>
                <a:latin typeface="+mj-lt"/>
                <a:ea typeface="+mj-ea"/>
                <a:cs typeface="Arial" pitchFamily="34" charset="0"/>
              </a:rPr>
              <a:t>Wanneer gelukt?</a:t>
            </a:r>
          </a:p>
          <a:p>
            <a:pPr marL="457200" indent="-457200">
              <a:spcBef>
                <a:spcPts val="600"/>
              </a:spcBef>
              <a:buFont typeface="Arial" panose="020B0604020202020204" pitchFamily="34" charset="0"/>
              <a:buChar char="•"/>
            </a:pPr>
            <a:r>
              <a:rPr lang="nl-NL" sz="2000" dirty="0">
                <a:solidFill>
                  <a:srgbClr val="000000"/>
                </a:solidFill>
                <a:latin typeface="+mj-lt"/>
                <a:ea typeface="+mj-ea"/>
                <a:cs typeface="Arial" pitchFamily="34" charset="0"/>
              </a:rPr>
              <a:t>Hindernissen?</a:t>
            </a:r>
          </a:p>
          <a:p>
            <a:pPr marL="457200" indent="-457200">
              <a:spcBef>
                <a:spcPts val="600"/>
              </a:spcBef>
              <a:buFont typeface="Arial" panose="020B0604020202020204" pitchFamily="34" charset="0"/>
              <a:buChar char="•"/>
            </a:pPr>
            <a:r>
              <a:rPr lang="nl-NL" sz="2000" dirty="0">
                <a:solidFill>
                  <a:srgbClr val="000000"/>
                </a:solidFill>
                <a:latin typeface="+mj-lt"/>
                <a:ea typeface="+mj-ea"/>
                <a:cs typeface="Arial" pitchFamily="34" charset="0"/>
              </a:rPr>
              <a:t>Wie ondersteunt veranderdoel?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el 1"/>
          <p:cNvSpPr>
            <a:spLocks noGrp="1"/>
          </p:cNvSpPr>
          <p:nvPr>
            <p:ph type="title"/>
          </p:nvPr>
        </p:nvSpPr>
        <p:spPr>
          <a:xfrm>
            <a:off x="561975" y="675079"/>
            <a:ext cx="7772400" cy="719138"/>
          </a:xfrm>
        </p:spPr>
        <p:txBody>
          <a:bodyPr/>
          <a:lstStyle/>
          <a:p>
            <a:pPr algn="l">
              <a:spcBef>
                <a:spcPct val="20000"/>
              </a:spcBef>
              <a:defRPr/>
            </a:pPr>
            <a:r>
              <a:rPr lang="nl-NL" altLang="nl-NL" sz="3200" dirty="0" smtClean="0">
                <a:solidFill>
                  <a:srgbClr val="E90088"/>
                </a:solidFill>
              </a:rPr>
              <a:t/>
            </a:r>
            <a:br>
              <a:rPr lang="nl-NL" altLang="nl-NL" sz="3200" dirty="0" smtClean="0">
                <a:solidFill>
                  <a:srgbClr val="E90088"/>
                </a:solidFill>
              </a:rPr>
            </a:br>
            <a:r>
              <a:rPr lang="nl-NL" altLang="nl-NL" sz="3600" b="1" kern="1200" dirty="0" smtClean="0">
                <a:solidFill>
                  <a:srgbClr val="E90088"/>
                </a:solidFill>
                <a:latin typeface="Arial Bold"/>
                <a:cs typeface="Arial Bold"/>
              </a:rPr>
              <a:t>Totaalplaatje MGV</a:t>
            </a:r>
            <a:r>
              <a:rPr lang="nl-NL" altLang="nl-NL" sz="3200" dirty="0" smtClean="0">
                <a:solidFill>
                  <a:srgbClr val="E90088"/>
                </a:solidFill>
              </a:rPr>
              <a:t/>
            </a:r>
            <a:br>
              <a:rPr lang="nl-NL" altLang="nl-NL" sz="3200" dirty="0" smtClean="0">
                <a:solidFill>
                  <a:srgbClr val="E90088"/>
                </a:solidFill>
              </a:rPr>
            </a:br>
            <a:endParaRPr lang="nl-NL" altLang="nl-NL" dirty="0" smtClean="0">
              <a:solidFill>
                <a:srgbClr val="E90088"/>
              </a:solidFill>
            </a:endParaRPr>
          </a:p>
        </p:txBody>
      </p:sp>
      <p:sp>
        <p:nvSpPr>
          <p:cNvPr id="3" name="Tijdelijke aanduiding voor inhoud 2"/>
          <p:cNvSpPr>
            <a:spLocks noGrp="1"/>
          </p:cNvSpPr>
          <p:nvPr>
            <p:ph idx="1"/>
          </p:nvPr>
        </p:nvSpPr>
        <p:spPr>
          <a:xfrm>
            <a:off x="395536" y="1276891"/>
            <a:ext cx="2876550" cy="2197223"/>
          </a:xfrm>
        </p:spPr>
        <p:txBody>
          <a:bodyPr/>
          <a:lstStyle/>
          <a:p>
            <a:pPr eaLnBrk="1" hangingPunct="1">
              <a:buFontTx/>
              <a:buNone/>
              <a:defRPr/>
            </a:pPr>
            <a:r>
              <a:rPr lang="en-US" altLang="nl-NL" sz="1600" b="1" dirty="0">
                <a:solidFill>
                  <a:srgbClr val="000000"/>
                </a:solidFill>
              </a:rPr>
              <a:t>SPIRIT</a:t>
            </a:r>
          </a:p>
          <a:p>
            <a:pPr eaLnBrk="1" hangingPunct="1">
              <a:buFontTx/>
              <a:buNone/>
              <a:defRPr/>
            </a:pPr>
            <a:r>
              <a:rPr lang="nl-NL" altLang="nl-NL" sz="1600" b="1" dirty="0">
                <a:solidFill>
                  <a:srgbClr val="000000"/>
                </a:solidFill>
              </a:rPr>
              <a:t>(</a:t>
            </a:r>
            <a:r>
              <a:rPr lang="en-US" altLang="nl-NL" sz="1600" b="1" dirty="0">
                <a:solidFill>
                  <a:srgbClr val="000000"/>
                </a:solidFill>
              </a:rPr>
              <a:t>Grondhouding </a:t>
            </a:r>
            <a:r>
              <a:rPr lang="nl-NL" altLang="nl-NL" sz="1600" b="1" dirty="0">
                <a:solidFill>
                  <a:srgbClr val="000000"/>
                </a:solidFill>
              </a:rPr>
              <a:t>PACO</a:t>
            </a:r>
            <a:r>
              <a:rPr lang="nl-NL" altLang="nl-NL" sz="1600" b="1" dirty="0" smtClean="0">
                <a:solidFill>
                  <a:srgbClr val="000000"/>
                </a:solidFill>
              </a:rPr>
              <a:t>)</a:t>
            </a:r>
            <a:endParaRPr lang="en-US" altLang="nl-NL" sz="1600" b="1" dirty="0">
              <a:solidFill>
                <a:srgbClr val="000000"/>
              </a:solidFill>
            </a:endParaRPr>
          </a:p>
          <a:p>
            <a:pPr eaLnBrk="1" hangingPunct="1">
              <a:lnSpc>
                <a:spcPct val="150000"/>
              </a:lnSpc>
              <a:defRPr/>
            </a:pPr>
            <a:r>
              <a:rPr lang="en-US" altLang="nl-NL" sz="1600" b="1" dirty="0">
                <a:solidFill>
                  <a:srgbClr val="000000"/>
                </a:solidFill>
              </a:rPr>
              <a:t>P</a:t>
            </a:r>
            <a:r>
              <a:rPr lang="en-US" altLang="nl-NL" sz="1600" dirty="0">
                <a:solidFill>
                  <a:srgbClr val="000000"/>
                </a:solidFill>
              </a:rPr>
              <a:t>artnerschap</a:t>
            </a:r>
          </a:p>
          <a:p>
            <a:pPr eaLnBrk="1" hangingPunct="1">
              <a:lnSpc>
                <a:spcPct val="150000"/>
              </a:lnSpc>
              <a:defRPr/>
            </a:pPr>
            <a:r>
              <a:rPr lang="en-US" altLang="nl-NL" sz="1600" b="1" dirty="0">
                <a:solidFill>
                  <a:srgbClr val="000000"/>
                </a:solidFill>
              </a:rPr>
              <a:t>A</a:t>
            </a:r>
            <a:r>
              <a:rPr lang="en-US" altLang="nl-NL" sz="1600" dirty="0">
                <a:solidFill>
                  <a:srgbClr val="000000"/>
                </a:solidFill>
              </a:rPr>
              <a:t>cceptatie </a:t>
            </a:r>
          </a:p>
          <a:p>
            <a:pPr eaLnBrk="1" hangingPunct="1">
              <a:lnSpc>
                <a:spcPct val="150000"/>
              </a:lnSpc>
              <a:defRPr/>
            </a:pPr>
            <a:r>
              <a:rPr lang="en-US" altLang="nl-NL" sz="1600" b="1" dirty="0">
                <a:solidFill>
                  <a:srgbClr val="000000"/>
                </a:solidFill>
              </a:rPr>
              <a:t>C</a:t>
            </a:r>
            <a:r>
              <a:rPr lang="en-US" altLang="nl-NL" sz="1600" dirty="0">
                <a:solidFill>
                  <a:srgbClr val="000000"/>
                </a:solidFill>
              </a:rPr>
              <a:t>ompassie</a:t>
            </a:r>
          </a:p>
          <a:p>
            <a:pPr eaLnBrk="1" hangingPunct="1">
              <a:lnSpc>
                <a:spcPct val="150000"/>
              </a:lnSpc>
              <a:defRPr/>
            </a:pPr>
            <a:r>
              <a:rPr lang="en-US" altLang="nl-NL" sz="1600" b="1" dirty="0">
                <a:solidFill>
                  <a:srgbClr val="000000"/>
                </a:solidFill>
              </a:rPr>
              <a:t>O</a:t>
            </a:r>
            <a:r>
              <a:rPr lang="en-US" altLang="nl-NL" sz="1600" dirty="0">
                <a:solidFill>
                  <a:srgbClr val="000000"/>
                </a:solidFill>
              </a:rPr>
              <a:t>ntlokken</a:t>
            </a:r>
            <a:endParaRPr lang="nl-NL" altLang="nl-NL" sz="1600" dirty="0">
              <a:solidFill>
                <a:srgbClr val="000000"/>
              </a:solidFill>
            </a:endParaRPr>
          </a:p>
          <a:p>
            <a:pPr marL="0" indent="0">
              <a:buFontTx/>
              <a:buNone/>
              <a:defRPr/>
            </a:pPr>
            <a:endParaRPr lang="nl-NL" dirty="0">
              <a:solidFill>
                <a:srgbClr val="E90088"/>
              </a:solidFill>
            </a:endParaRPr>
          </a:p>
        </p:txBody>
      </p:sp>
      <p:sp>
        <p:nvSpPr>
          <p:cNvPr id="7" name="Tijdelijke aanduiding voor inhoud 3"/>
          <p:cNvSpPr txBox="1">
            <a:spLocks/>
          </p:cNvSpPr>
          <p:nvPr/>
        </p:nvSpPr>
        <p:spPr bwMode="auto">
          <a:xfrm>
            <a:off x="613190" y="3651250"/>
            <a:ext cx="3189287" cy="3090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lnSpc>
                <a:spcPct val="150000"/>
              </a:lnSpc>
              <a:buFontTx/>
              <a:buNone/>
              <a:defRPr/>
            </a:pPr>
            <a:r>
              <a:rPr lang="en-US" altLang="nl-NL" sz="1600" b="1" kern="0" dirty="0" smtClean="0">
                <a:solidFill>
                  <a:srgbClr val="000000"/>
                </a:solidFill>
              </a:rPr>
              <a:t>Verandertaal:</a:t>
            </a:r>
          </a:p>
          <a:p>
            <a:pPr marL="0" indent="0" eaLnBrk="1" hangingPunct="1">
              <a:lnSpc>
                <a:spcPct val="150000"/>
              </a:lnSpc>
              <a:buFontTx/>
              <a:buNone/>
              <a:defRPr/>
            </a:pPr>
            <a:r>
              <a:rPr lang="en-US" altLang="nl-NL" sz="1600" kern="0" dirty="0" smtClean="0">
                <a:solidFill>
                  <a:srgbClr val="000000"/>
                </a:solidFill>
              </a:rPr>
              <a:t>Verlangen</a:t>
            </a:r>
            <a:r>
              <a:rPr lang="en-US" altLang="nl-NL" sz="1600" kern="0" dirty="0">
                <a:solidFill>
                  <a:srgbClr val="000000"/>
                </a:solidFill>
              </a:rPr>
              <a:t/>
            </a:r>
            <a:br>
              <a:rPr lang="en-US" altLang="nl-NL" sz="1600" kern="0" dirty="0">
                <a:solidFill>
                  <a:srgbClr val="000000"/>
                </a:solidFill>
              </a:rPr>
            </a:br>
            <a:r>
              <a:rPr lang="en-US" altLang="nl-NL" sz="1600" kern="0" dirty="0" smtClean="0">
                <a:solidFill>
                  <a:srgbClr val="000000"/>
                </a:solidFill>
              </a:rPr>
              <a:t>Vermogen</a:t>
            </a:r>
            <a:r>
              <a:rPr lang="en-US" altLang="nl-NL" sz="1600" kern="0" dirty="0">
                <a:solidFill>
                  <a:srgbClr val="000000"/>
                </a:solidFill>
              </a:rPr>
              <a:t/>
            </a:r>
            <a:br>
              <a:rPr lang="en-US" altLang="nl-NL" sz="1600" kern="0" dirty="0">
                <a:solidFill>
                  <a:srgbClr val="000000"/>
                </a:solidFill>
              </a:rPr>
            </a:br>
            <a:r>
              <a:rPr lang="en-US" altLang="nl-NL" sz="1600" kern="0" dirty="0" smtClean="0">
                <a:solidFill>
                  <a:srgbClr val="000000"/>
                </a:solidFill>
              </a:rPr>
              <a:t>Redenen</a:t>
            </a:r>
            <a:r>
              <a:rPr lang="en-US" altLang="nl-NL" sz="1600" kern="0" dirty="0">
                <a:solidFill>
                  <a:srgbClr val="000000"/>
                </a:solidFill>
              </a:rPr>
              <a:t/>
            </a:r>
            <a:br>
              <a:rPr lang="en-US" altLang="nl-NL" sz="1600" kern="0" dirty="0">
                <a:solidFill>
                  <a:srgbClr val="000000"/>
                </a:solidFill>
              </a:rPr>
            </a:br>
            <a:r>
              <a:rPr lang="en-US" altLang="nl-NL" sz="1600" kern="0" dirty="0" smtClean="0">
                <a:solidFill>
                  <a:srgbClr val="000000"/>
                </a:solidFill>
              </a:rPr>
              <a:t>Behoefte/noodzaak</a:t>
            </a:r>
            <a:r>
              <a:rPr lang="en-US" altLang="nl-NL" sz="1600" kern="0" dirty="0">
                <a:solidFill>
                  <a:srgbClr val="000000"/>
                </a:solidFill>
              </a:rPr>
              <a:t/>
            </a:r>
            <a:br>
              <a:rPr lang="en-US" altLang="nl-NL" sz="1600" kern="0" dirty="0">
                <a:solidFill>
                  <a:srgbClr val="000000"/>
                </a:solidFill>
              </a:rPr>
            </a:br>
            <a:r>
              <a:rPr lang="en-US" altLang="nl-NL" sz="1600" kern="0" dirty="0" smtClean="0">
                <a:solidFill>
                  <a:srgbClr val="000000"/>
                </a:solidFill>
              </a:rPr>
              <a:t>Commitment</a:t>
            </a:r>
            <a:r>
              <a:rPr lang="en-US" altLang="nl-NL" sz="1600" kern="0" dirty="0">
                <a:solidFill>
                  <a:srgbClr val="000000"/>
                </a:solidFill>
              </a:rPr>
              <a:t/>
            </a:r>
            <a:br>
              <a:rPr lang="en-US" altLang="nl-NL" sz="1600" kern="0" dirty="0">
                <a:solidFill>
                  <a:srgbClr val="000000"/>
                </a:solidFill>
              </a:rPr>
            </a:br>
            <a:r>
              <a:rPr lang="en-US" altLang="nl-NL" sz="1600" kern="0" dirty="0">
                <a:solidFill>
                  <a:srgbClr val="000000"/>
                </a:solidFill>
              </a:rPr>
              <a:t>A</a:t>
            </a:r>
            <a:r>
              <a:rPr lang="en-US" altLang="nl-NL" sz="1600" kern="0" dirty="0" smtClean="0">
                <a:solidFill>
                  <a:srgbClr val="000000"/>
                </a:solidFill>
              </a:rPr>
              <a:t>ctie</a:t>
            </a:r>
          </a:p>
          <a:p>
            <a:pPr marL="0" indent="0" eaLnBrk="1" hangingPunct="1">
              <a:lnSpc>
                <a:spcPct val="150000"/>
              </a:lnSpc>
              <a:buFontTx/>
              <a:buNone/>
              <a:defRPr/>
            </a:pPr>
            <a:r>
              <a:rPr lang="en-US" altLang="nl-NL" sz="1600" kern="0" dirty="0" smtClean="0">
                <a:solidFill>
                  <a:srgbClr val="000000"/>
                </a:solidFill>
              </a:rPr>
              <a:t>Stappen zetten</a:t>
            </a:r>
          </a:p>
          <a:p>
            <a:pPr marL="0" indent="0" eaLnBrk="1" hangingPunct="1">
              <a:lnSpc>
                <a:spcPct val="150000"/>
              </a:lnSpc>
              <a:buFontTx/>
              <a:buNone/>
              <a:defRPr/>
            </a:pPr>
            <a:endParaRPr lang="nl-NL" sz="1600" kern="0" dirty="0">
              <a:solidFill>
                <a:srgbClr val="E90088"/>
              </a:solidFill>
            </a:endParaRPr>
          </a:p>
        </p:txBody>
      </p:sp>
      <p:sp>
        <p:nvSpPr>
          <p:cNvPr id="10" name="AutoShape 6"/>
          <p:cNvSpPr>
            <a:spLocks/>
          </p:cNvSpPr>
          <p:nvPr/>
        </p:nvSpPr>
        <p:spPr bwMode="auto">
          <a:xfrm flipV="1">
            <a:off x="2546564" y="5661868"/>
            <a:ext cx="180975" cy="1079500"/>
          </a:xfrm>
          <a:prstGeom prst="rightBrace">
            <a:avLst>
              <a:gd name="adj1" fmla="val 90398"/>
              <a:gd name="adj2" fmla="val 50000"/>
            </a:avLst>
          </a:prstGeom>
          <a:noFill/>
          <a:ln w="9525">
            <a:solidFill>
              <a:schemeClr val="tx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defRPr/>
            </a:pPr>
            <a:endParaRPr lang="nl-NL" altLang="nl-NL" sz="2800" dirty="0" smtClean="0">
              <a:solidFill>
                <a:srgbClr val="E90088"/>
              </a:solidFill>
            </a:endParaRPr>
          </a:p>
        </p:txBody>
      </p:sp>
      <p:sp>
        <p:nvSpPr>
          <p:cNvPr id="63498" name="Text Box 8"/>
          <p:cNvSpPr txBox="1">
            <a:spLocks noChangeArrowheads="1"/>
          </p:cNvSpPr>
          <p:nvPr/>
        </p:nvSpPr>
        <p:spPr bwMode="auto">
          <a:xfrm>
            <a:off x="2824162" y="5909518"/>
            <a:ext cx="12795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0"/>
              </a:spcBef>
              <a:spcAft>
                <a:spcPct val="0"/>
              </a:spcAft>
              <a:buFontTx/>
              <a:buNone/>
            </a:pPr>
            <a:r>
              <a:rPr lang="nl-NL" altLang="nl-NL" sz="1600" dirty="0" smtClean="0">
                <a:solidFill>
                  <a:srgbClr val="000000"/>
                </a:solidFill>
              </a:rPr>
              <a:t>Mobili-serend</a:t>
            </a:r>
          </a:p>
        </p:txBody>
      </p:sp>
      <p:sp>
        <p:nvSpPr>
          <p:cNvPr id="63499" name="Text Box 7"/>
          <p:cNvSpPr txBox="1">
            <a:spLocks noChangeArrowheads="1"/>
          </p:cNvSpPr>
          <p:nvPr/>
        </p:nvSpPr>
        <p:spPr bwMode="auto">
          <a:xfrm>
            <a:off x="2858554" y="4610521"/>
            <a:ext cx="1279525"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0"/>
              </a:spcBef>
              <a:spcAft>
                <a:spcPct val="0"/>
              </a:spcAft>
              <a:buFontTx/>
              <a:buNone/>
            </a:pPr>
            <a:r>
              <a:rPr lang="nl-NL" altLang="nl-NL" sz="1600" dirty="0" smtClean="0">
                <a:solidFill>
                  <a:srgbClr val="000000"/>
                </a:solidFill>
              </a:rPr>
              <a:t>Voor-bereidend</a:t>
            </a:r>
          </a:p>
        </p:txBody>
      </p:sp>
      <p:sp>
        <p:nvSpPr>
          <p:cNvPr id="13" name="AutoShape 6"/>
          <p:cNvSpPr>
            <a:spLocks/>
          </p:cNvSpPr>
          <p:nvPr/>
        </p:nvSpPr>
        <p:spPr bwMode="auto">
          <a:xfrm flipV="1">
            <a:off x="2574925" y="4221088"/>
            <a:ext cx="152400" cy="1295400"/>
          </a:xfrm>
          <a:prstGeom prst="rightBrace">
            <a:avLst>
              <a:gd name="adj1" fmla="val 90398"/>
              <a:gd name="adj2" fmla="val 50000"/>
            </a:avLst>
          </a:prstGeom>
          <a:noFill/>
          <a:ln w="9525">
            <a:solidFill>
              <a:schemeClr val="tx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defRPr/>
            </a:pPr>
            <a:endParaRPr lang="nl-NL" altLang="nl-NL" sz="2800" dirty="0" smtClean="0">
              <a:solidFill>
                <a:srgbClr val="E90088"/>
              </a:solidFill>
            </a:endParaRPr>
          </a:p>
        </p:txBody>
      </p:sp>
      <p:sp>
        <p:nvSpPr>
          <p:cNvPr id="15" name="Titel 1"/>
          <p:cNvSpPr txBox="1">
            <a:spLocks/>
          </p:cNvSpPr>
          <p:nvPr/>
        </p:nvSpPr>
        <p:spPr bwMode="auto">
          <a:xfrm>
            <a:off x="5796136" y="1379411"/>
            <a:ext cx="2446040" cy="2413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lnSpc>
                <a:spcPct val="150000"/>
              </a:lnSpc>
            </a:pPr>
            <a:r>
              <a:rPr lang="nl-NL" sz="1600" b="1" kern="0" dirty="0" smtClean="0">
                <a:solidFill>
                  <a:srgbClr val="000000"/>
                </a:solidFill>
              </a:rPr>
              <a:t>Termen</a:t>
            </a:r>
            <a:r>
              <a:rPr lang="nl-NL" sz="1600" kern="0" dirty="0" smtClean="0">
                <a:solidFill>
                  <a:srgbClr val="000000"/>
                </a:solidFill>
              </a:rPr>
              <a:t>:</a:t>
            </a:r>
            <a:br>
              <a:rPr lang="nl-NL" sz="1600" kern="0" dirty="0" smtClean="0">
                <a:solidFill>
                  <a:srgbClr val="000000"/>
                </a:solidFill>
              </a:rPr>
            </a:br>
            <a:r>
              <a:rPr lang="nl-NL" sz="1600" kern="0" dirty="0" smtClean="0">
                <a:solidFill>
                  <a:srgbClr val="000000"/>
                </a:solidFill>
              </a:rPr>
              <a:t>autonomie</a:t>
            </a:r>
            <a:br>
              <a:rPr lang="nl-NL" sz="1600" kern="0" dirty="0" smtClean="0">
                <a:solidFill>
                  <a:srgbClr val="000000"/>
                </a:solidFill>
              </a:rPr>
            </a:br>
            <a:r>
              <a:rPr lang="nl-NL" sz="1600" kern="0" dirty="0" smtClean="0">
                <a:solidFill>
                  <a:srgbClr val="000000"/>
                </a:solidFill>
              </a:rPr>
              <a:t>ambivalentie</a:t>
            </a:r>
            <a:br>
              <a:rPr lang="nl-NL" sz="1600" kern="0" dirty="0" smtClean="0">
                <a:solidFill>
                  <a:srgbClr val="000000"/>
                </a:solidFill>
              </a:rPr>
            </a:br>
            <a:r>
              <a:rPr lang="nl-NL" sz="1600" kern="0" dirty="0" smtClean="0">
                <a:solidFill>
                  <a:srgbClr val="000000"/>
                </a:solidFill>
              </a:rPr>
              <a:t>sturen-gidsen-volgen</a:t>
            </a:r>
            <a:br>
              <a:rPr lang="nl-NL" sz="1600" kern="0" dirty="0" smtClean="0">
                <a:solidFill>
                  <a:srgbClr val="000000"/>
                </a:solidFill>
              </a:rPr>
            </a:br>
            <a:r>
              <a:rPr lang="nl-NL" sz="1600" kern="0" dirty="0" smtClean="0">
                <a:solidFill>
                  <a:srgbClr val="000000"/>
                </a:solidFill>
              </a:rPr>
              <a:t>verbeterreflex</a:t>
            </a:r>
            <a:br>
              <a:rPr lang="nl-NL" sz="1600" kern="0" dirty="0" smtClean="0">
                <a:solidFill>
                  <a:srgbClr val="000000"/>
                </a:solidFill>
              </a:rPr>
            </a:br>
            <a:r>
              <a:rPr lang="nl-NL" sz="1600" kern="0" dirty="0" smtClean="0">
                <a:solidFill>
                  <a:srgbClr val="000000"/>
                </a:solidFill>
              </a:rPr>
              <a:t>waarden en doelen</a:t>
            </a:r>
            <a:br>
              <a:rPr lang="nl-NL" sz="1600" kern="0" dirty="0" smtClean="0">
                <a:solidFill>
                  <a:srgbClr val="000000"/>
                </a:solidFill>
              </a:rPr>
            </a:br>
            <a:r>
              <a:rPr lang="nl-NL" sz="1600" kern="0" dirty="0" smtClean="0">
                <a:solidFill>
                  <a:srgbClr val="000000"/>
                </a:solidFill>
              </a:rPr>
              <a:t>behoudtaal en wrijving</a:t>
            </a:r>
            <a:endParaRPr lang="nl-NL" sz="1600" kern="0" dirty="0">
              <a:solidFill>
                <a:srgbClr val="000000"/>
              </a:solidFill>
            </a:endParaRPr>
          </a:p>
        </p:txBody>
      </p:sp>
      <p:sp>
        <p:nvSpPr>
          <p:cNvPr id="16" name="Titel 4"/>
          <p:cNvSpPr txBox="1">
            <a:spLocks/>
          </p:cNvSpPr>
          <p:nvPr/>
        </p:nvSpPr>
        <p:spPr bwMode="auto">
          <a:xfrm>
            <a:off x="3498317" y="1397807"/>
            <a:ext cx="1653952" cy="237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lnSpc>
                <a:spcPct val="150000"/>
              </a:lnSpc>
            </a:pPr>
            <a:r>
              <a:rPr lang="nl-NL" sz="1600" b="1" kern="0" dirty="0" smtClean="0">
                <a:solidFill>
                  <a:srgbClr val="000000"/>
                </a:solidFill>
              </a:rPr>
              <a:t>4 Processen</a:t>
            </a:r>
            <a:r>
              <a:rPr lang="nl-NL" sz="1600" kern="0" dirty="0" smtClean="0">
                <a:solidFill>
                  <a:srgbClr val="000000"/>
                </a:solidFill>
              </a:rPr>
              <a:t/>
            </a:r>
            <a:br>
              <a:rPr lang="nl-NL" sz="1600" kern="0" dirty="0" smtClean="0">
                <a:solidFill>
                  <a:srgbClr val="000000"/>
                </a:solidFill>
              </a:rPr>
            </a:br>
            <a:r>
              <a:rPr lang="nl-NL" sz="1600" kern="0" dirty="0" smtClean="0">
                <a:solidFill>
                  <a:srgbClr val="000000"/>
                </a:solidFill>
              </a:rPr>
              <a:t>-  Engageren</a:t>
            </a:r>
            <a:br>
              <a:rPr lang="nl-NL" sz="1600" kern="0" dirty="0" smtClean="0">
                <a:solidFill>
                  <a:srgbClr val="000000"/>
                </a:solidFill>
              </a:rPr>
            </a:br>
            <a:r>
              <a:rPr lang="nl-NL" sz="1600" kern="0" dirty="0" smtClean="0">
                <a:solidFill>
                  <a:srgbClr val="000000"/>
                </a:solidFill>
              </a:rPr>
              <a:t>-  Focussen</a:t>
            </a:r>
            <a:br>
              <a:rPr lang="nl-NL" sz="1600" kern="0" dirty="0" smtClean="0">
                <a:solidFill>
                  <a:srgbClr val="000000"/>
                </a:solidFill>
              </a:rPr>
            </a:br>
            <a:r>
              <a:rPr lang="nl-NL" sz="1600" kern="0" dirty="0" smtClean="0">
                <a:solidFill>
                  <a:srgbClr val="000000"/>
                </a:solidFill>
              </a:rPr>
              <a:t>-  Ontlokken</a:t>
            </a:r>
            <a:br>
              <a:rPr lang="nl-NL" sz="1600" kern="0" dirty="0" smtClean="0">
                <a:solidFill>
                  <a:srgbClr val="000000"/>
                </a:solidFill>
              </a:rPr>
            </a:br>
            <a:r>
              <a:rPr lang="nl-NL" sz="1600" kern="0" dirty="0" smtClean="0">
                <a:solidFill>
                  <a:srgbClr val="000000"/>
                </a:solidFill>
              </a:rPr>
              <a:t>-  Plannen</a:t>
            </a:r>
            <a:endParaRPr lang="nl-NL" kern="0" dirty="0">
              <a:solidFill>
                <a:srgbClr val="000000"/>
              </a:solidFill>
            </a:endParaRPr>
          </a:p>
        </p:txBody>
      </p:sp>
      <p:sp>
        <p:nvSpPr>
          <p:cNvPr id="2" name="Rechthoek 1"/>
          <p:cNvSpPr/>
          <p:nvPr/>
        </p:nvSpPr>
        <p:spPr>
          <a:xfrm>
            <a:off x="5148064" y="4033538"/>
            <a:ext cx="3240360" cy="2554545"/>
          </a:xfrm>
          <a:prstGeom prst="rect">
            <a:avLst/>
          </a:prstGeom>
        </p:spPr>
        <p:txBody>
          <a:bodyPr wrap="square">
            <a:spAutoFit/>
          </a:bodyPr>
          <a:lstStyle/>
          <a:p>
            <a:pPr eaLnBrk="0" fontAlgn="base" hangingPunct="0">
              <a:lnSpc>
                <a:spcPct val="150000"/>
              </a:lnSpc>
              <a:spcBef>
                <a:spcPct val="20000"/>
              </a:spcBef>
              <a:spcAft>
                <a:spcPct val="0"/>
              </a:spcAft>
            </a:pPr>
            <a:r>
              <a:rPr lang="nl-NL" sz="1600" b="1" kern="0" dirty="0">
                <a:solidFill>
                  <a:srgbClr val="000000"/>
                </a:solidFill>
              </a:rPr>
              <a:t>Gespreksvaardigheden ORBSI</a:t>
            </a:r>
          </a:p>
          <a:p>
            <a:pPr marL="342900" indent="-342900" eaLnBrk="0" fontAlgn="base" hangingPunct="0">
              <a:lnSpc>
                <a:spcPct val="150000"/>
              </a:lnSpc>
              <a:spcBef>
                <a:spcPct val="20000"/>
              </a:spcBef>
              <a:spcAft>
                <a:spcPct val="0"/>
              </a:spcAft>
              <a:buFontTx/>
              <a:buChar char="•"/>
            </a:pPr>
            <a:r>
              <a:rPr lang="nl-NL" sz="1600" kern="0" dirty="0">
                <a:solidFill>
                  <a:srgbClr val="000000"/>
                </a:solidFill>
              </a:rPr>
              <a:t>Open vragen</a:t>
            </a:r>
          </a:p>
          <a:p>
            <a:pPr marL="342900" indent="-342900" eaLnBrk="0" fontAlgn="base" hangingPunct="0">
              <a:lnSpc>
                <a:spcPct val="150000"/>
              </a:lnSpc>
              <a:spcBef>
                <a:spcPct val="20000"/>
              </a:spcBef>
              <a:spcAft>
                <a:spcPct val="0"/>
              </a:spcAft>
              <a:buFontTx/>
              <a:buChar char="•"/>
            </a:pPr>
            <a:r>
              <a:rPr lang="nl-NL" sz="1600" kern="0" dirty="0">
                <a:solidFill>
                  <a:srgbClr val="000000"/>
                </a:solidFill>
              </a:rPr>
              <a:t>Reflecteren</a:t>
            </a:r>
          </a:p>
          <a:p>
            <a:pPr marL="342900" indent="-342900" eaLnBrk="0" fontAlgn="base" hangingPunct="0">
              <a:lnSpc>
                <a:spcPct val="150000"/>
              </a:lnSpc>
              <a:spcBef>
                <a:spcPct val="20000"/>
              </a:spcBef>
              <a:spcAft>
                <a:spcPct val="0"/>
              </a:spcAft>
              <a:buFontTx/>
              <a:buChar char="•"/>
            </a:pPr>
            <a:r>
              <a:rPr lang="nl-NL" sz="1600" kern="0" dirty="0">
                <a:solidFill>
                  <a:srgbClr val="000000"/>
                </a:solidFill>
              </a:rPr>
              <a:t>Bevestigen</a:t>
            </a:r>
          </a:p>
          <a:p>
            <a:pPr marL="342900" indent="-342900" eaLnBrk="0" fontAlgn="base" hangingPunct="0">
              <a:lnSpc>
                <a:spcPct val="150000"/>
              </a:lnSpc>
              <a:spcBef>
                <a:spcPct val="20000"/>
              </a:spcBef>
              <a:spcAft>
                <a:spcPct val="0"/>
              </a:spcAft>
              <a:buFontTx/>
              <a:buChar char="•"/>
            </a:pPr>
            <a:r>
              <a:rPr lang="nl-NL" sz="1600" kern="0" dirty="0">
                <a:solidFill>
                  <a:srgbClr val="000000"/>
                </a:solidFill>
              </a:rPr>
              <a:t>Samenvatten</a:t>
            </a:r>
          </a:p>
          <a:p>
            <a:pPr marL="342900" indent="-342900" eaLnBrk="0" fontAlgn="base" hangingPunct="0">
              <a:lnSpc>
                <a:spcPct val="150000"/>
              </a:lnSpc>
              <a:spcBef>
                <a:spcPct val="20000"/>
              </a:spcBef>
              <a:spcAft>
                <a:spcPct val="0"/>
              </a:spcAft>
              <a:buFontTx/>
              <a:buChar char="•"/>
            </a:pPr>
            <a:r>
              <a:rPr lang="nl-NL" sz="1600" kern="0" dirty="0">
                <a:solidFill>
                  <a:srgbClr val="000000"/>
                </a:solidFill>
              </a:rPr>
              <a:t>Informatie en advies</a:t>
            </a:r>
          </a:p>
        </p:txBody>
      </p:sp>
    </p:spTree>
    <p:extLst>
      <p:ext uri="{BB962C8B-B14F-4D97-AF65-F5344CB8AC3E}">
        <p14:creationId xmlns:p14="http://schemas.microsoft.com/office/powerpoint/2010/main" val="2515001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755650" y="2205038"/>
            <a:ext cx="7345363" cy="3671887"/>
          </a:xfrm>
        </p:spPr>
        <p:txBody>
          <a:bodyPr/>
          <a:lstStyle/>
          <a:p>
            <a:pPr eaLnBrk="1" hangingPunct="1">
              <a:buFontTx/>
              <a:buNone/>
              <a:defRPr/>
            </a:pPr>
            <a:r>
              <a:rPr lang="nl-NL" altLang="nl-NL" sz="3600" b="1" kern="1200" dirty="0">
                <a:solidFill>
                  <a:srgbClr val="E90088"/>
                </a:solidFill>
                <a:latin typeface="Arial Bold"/>
                <a:ea typeface="+mj-ea"/>
                <a:cs typeface="Arial Bold"/>
              </a:rPr>
              <a:t>Programma dagdeel 3</a:t>
            </a:r>
          </a:p>
          <a:p>
            <a:pPr marL="0" indent="0" eaLnBrk="1" hangingPunct="1">
              <a:buFontTx/>
              <a:buNone/>
              <a:defRPr/>
            </a:pPr>
            <a:endParaRPr lang="nl-NL" altLang="nl-NL" sz="2400" dirty="0" smtClean="0">
              <a:solidFill>
                <a:srgbClr val="993366"/>
              </a:solidFill>
            </a:endParaRPr>
          </a:p>
          <a:p>
            <a:pPr eaLnBrk="1" hangingPunct="1">
              <a:defRPr/>
            </a:pPr>
            <a:r>
              <a:rPr lang="nl-NL" altLang="nl-NL" sz="2000" dirty="0">
                <a:solidFill>
                  <a:srgbClr val="000000"/>
                </a:solidFill>
              </a:rPr>
              <a:t>Opfrissen modules 1 en 2 (Engageren/ Focussen)</a:t>
            </a:r>
          </a:p>
          <a:p>
            <a:pPr eaLnBrk="1" hangingPunct="1">
              <a:defRPr/>
            </a:pPr>
            <a:r>
              <a:rPr lang="nl-NL" altLang="nl-NL" sz="2000" dirty="0">
                <a:solidFill>
                  <a:srgbClr val="000000"/>
                </a:solidFill>
              </a:rPr>
              <a:t>Ontlokken</a:t>
            </a:r>
          </a:p>
          <a:p>
            <a:pPr eaLnBrk="1" hangingPunct="1">
              <a:defRPr/>
            </a:pPr>
            <a:r>
              <a:rPr lang="nl-NL" altLang="nl-NL" sz="2000" dirty="0">
                <a:solidFill>
                  <a:srgbClr val="000000"/>
                </a:solidFill>
              </a:rPr>
              <a:t>Plannen</a:t>
            </a:r>
          </a:p>
          <a:p>
            <a:pPr marL="0" indent="0" eaLnBrk="1" hangingPunct="1">
              <a:buFontTx/>
              <a:buNone/>
              <a:defRPr/>
            </a:pPr>
            <a:endParaRPr lang="nl-NL" altLang="nl-NL" sz="2400" dirty="0" smtClean="0">
              <a:solidFill>
                <a:srgbClr val="993366"/>
              </a:solidFill>
            </a:endParaRPr>
          </a:p>
          <a:p>
            <a:pPr marL="0" indent="0" eaLnBrk="1" hangingPunct="1">
              <a:buFontTx/>
              <a:buNone/>
              <a:defRPr/>
            </a:pPr>
            <a:endParaRPr lang="nl-NL" altLang="nl-NL" sz="2400" dirty="0" smtClean="0">
              <a:solidFill>
                <a:srgbClr val="993366"/>
              </a:solidFill>
            </a:endParaRPr>
          </a:p>
          <a:p>
            <a:pPr eaLnBrk="1" hangingPunct="1">
              <a:defRPr/>
            </a:pPr>
            <a:endParaRPr lang="nl-NL" altLang="nl-NL" sz="2400" dirty="0" smtClean="0">
              <a:solidFill>
                <a:srgbClr val="993366"/>
              </a:solidFill>
            </a:endParaRPr>
          </a:p>
          <a:p>
            <a:pPr eaLnBrk="1" hangingPunct="1">
              <a:buFontTx/>
              <a:buNone/>
              <a:defRPr/>
            </a:pPr>
            <a:endParaRPr lang="nl-NL" altLang="nl-NL" sz="2400" dirty="0" smtClean="0">
              <a:solidFill>
                <a:srgbClr val="993366"/>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99592" y="1700808"/>
            <a:ext cx="7772400" cy="792162"/>
          </a:xfrm>
        </p:spPr>
        <p:txBody>
          <a:bodyPr/>
          <a:lstStyle/>
          <a:p>
            <a:pPr algn="l" eaLnBrk="1" hangingPunct="1"/>
            <a:r>
              <a:rPr lang="en-US" altLang="nl-NL" sz="3600" b="1" kern="1200" dirty="0">
                <a:solidFill>
                  <a:srgbClr val="E90088"/>
                </a:solidFill>
                <a:latin typeface="Arial Bold"/>
                <a:cs typeface="Arial Bold"/>
              </a:rPr>
              <a:t>Evaluatie</a:t>
            </a:r>
            <a:endParaRPr lang="nl-NL" altLang="nl-NL" sz="3600" b="1" kern="1200" dirty="0">
              <a:solidFill>
                <a:srgbClr val="E90088"/>
              </a:solidFill>
              <a:latin typeface="Arial Bold"/>
              <a:cs typeface="Arial Bold"/>
            </a:endParaRPr>
          </a:p>
        </p:txBody>
      </p:sp>
      <p:sp>
        <p:nvSpPr>
          <p:cNvPr id="38915" name="Rectangle 3"/>
          <p:cNvSpPr>
            <a:spLocks noGrp="1" noChangeArrowheads="1"/>
          </p:cNvSpPr>
          <p:nvPr>
            <p:ph type="body" idx="1"/>
          </p:nvPr>
        </p:nvSpPr>
        <p:spPr>
          <a:xfrm>
            <a:off x="882853" y="2852936"/>
            <a:ext cx="8280400" cy="2160588"/>
          </a:xfrm>
        </p:spPr>
        <p:txBody>
          <a:bodyPr/>
          <a:lstStyle/>
          <a:p>
            <a:pPr defTabSz="449263">
              <a:spcBef>
                <a:spcPts val="800"/>
              </a:spcBef>
            </a:pPr>
            <a:r>
              <a:rPr lang="nl-NL" altLang="nl-NL" sz="2000" dirty="0" smtClean="0">
                <a:solidFill>
                  <a:srgbClr val="000000"/>
                </a:solidFill>
                <a:cs typeface="Arial" pitchFamily="34" charset="0"/>
              </a:rPr>
              <a:t>Welke belangrijkste item heeft u vandaag geleerd? </a:t>
            </a:r>
          </a:p>
          <a:p>
            <a:pPr defTabSz="449263">
              <a:spcBef>
                <a:spcPts val="800"/>
              </a:spcBef>
              <a:buClr>
                <a:srgbClr val="993366"/>
              </a:buClr>
            </a:pPr>
            <a:r>
              <a:rPr lang="nl-NL" altLang="nl-NL" sz="2000" dirty="0" smtClean="0">
                <a:solidFill>
                  <a:srgbClr val="000000"/>
                </a:solidFill>
                <a:cs typeface="Arial" pitchFamily="34" charset="0"/>
              </a:rPr>
              <a:t>Op welk aspect wilt u de komende periode alert blijven?</a:t>
            </a:r>
          </a:p>
          <a:p>
            <a:pPr defTabSz="449263">
              <a:spcBef>
                <a:spcPts val="800"/>
              </a:spcBef>
              <a:buClr>
                <a:srgbClr val="993366"/>
              </a:buClr>
            </a:pPr>
            <a:r>
              <a:rPr lang="nl-NL" altLang="nl-NL" sz="2000" dirty="0" smtClean="0">
                <a:solidFill>
                  <a:srgbClr val="000000"/>
                </a:solidFill>
                <a:cs typeface="Arial" pitchFamily="34" charset="0"/>
              </a:rPr>
              <a:t>Welke vaardigheid wilt u morgen meteen toepassen in uw werk? </a:t>
            </a:r>
          </a:p>
          <a:p>
            <a:pPr defTabSz="449263" eaLnBrk="1" hangingPunct="1">
              <a:buFontTx/>
              <a:buNone/>
            </a:pPr>
            <a:endParaRPr lang="nl-NL" altLang="nl-NL" sz="2000" b="1" dirty="0" smtClean="0">
              <a:solidFill>
                <a:srgbClr val="00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9750" y="3068638"/>
            <a:ext cx="7772400" cy="1143000"/>
          </a:xfrm>
        </p:spPr>
        <p:txBody>
          <a:bodyPr/>
          <a:lstStyle/>
          <a:p>
            <a:pPr eaLnBrk="1" hangingPunct="1"/>
            <a:r>
              <a:rPr lang="en-US" altLang="nl-NL" sz="3600" b="1" kern="1200" dirty="0">
                <a:solidFill>
                  <a:srgbClr val="E90088"/>
                </a:solidFill>
                <a:latin typeface="Arial Bold"/>
                <a:cs typeface="Arial Bold"/>
              </a:rPr>
              <a:t>EINDE</a:t>
            </a:r>
            <a:endParaRPr lang="nl-NL" altLang="nl-NL" sz="3600" b="1" kern="1200" dirty="0">
              <a:solidFill>
                <a:srgbClr val="E90088"/>
              </a:solidFill>
              <a:latin typeface="Arial Bold"/>
              <a:cs typeface="Arial Bold"/>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585788" y="3068638"/>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altLang="nl-NL" sz="3600" b="1" dirty="0">
                <a:solidFill>
                  <a:srgbClr val="E90088"/>
                </a:solidFill>
                <a:latin typeface="Arial Bold"/>
                <a:cs typeface="Arial Bold"/>
              </a:rPr>
              <a:t>Opfrissen oefening</a:t>
            </a:r>
            <a:endParaRPr lang="nl-NL" altLang="nl-NL" sz="3600" b="1" dirty="0">
              <a:solidFill>
                <a:srgbClr val="E90088"/>
              </a:solidFill>
              <a:latin typeface="Arial Bold"/>
              <a:cs typeface="Arial Bo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4">
            <a:lum/>
          </a:blip>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55650" y="1412875"/>
            <a:ext cx="7772400" cy="863600"/>
          </a:xfrm>
        </p:spPr>
        <p:txBody>
          <a:bodyPr/>
          <a:lstStyle/>
          <a:p>
            <a:pPr algn="l" eaLnBrk="1" hangingPunct="1"/>
            <a:r>
              <a:rPr lang="nl-NL" altLang="nl-NL" sz="3600" b="1" kern="1200" dirty="0">
                <a:solidFill>
                  <a:srgbClr val="E90088"/>
                </a:solidFill>
                <a:latin typeface="Arial Bold"/>
                <a:cs typeface="Arial Bold"/>
              </a:rPr>
              <a:t>Drie gespreksstijlen</a:t>
            </a:r>
          </a:p>
        </p:txBody>
      </p:sp>
      <p:sp>
        <p:nvSpPr>
          <p:cNvPr id="32771" name="Tijdelijke aanduiding voor inhoud 1"/>
          <p:cNvSpPr>
            <a:spLocks noGrp="1"/>
          </p:cNvSpPr>
          <p:nvPr>
            <p:ph idx="1"/>
          </p:nvPr>
        </p:nvSpPr>
        <p:spPr>
          <a:xfrm>
            <a:off x="539750" y="2349500"/>
            <a:ext cx="8135938" cy="4175125"/>
          </a:xfrm>
        </p:spPr>
        <p:txBody>
          <a:bodyPr/>
          <a:lstStyle/>
          <a:p>
            <a:pPr marL="0" indent="0">
              <a:buFontTx/>
              <a:buNone/>
              <a:defRPr/>
            </a:pPr>
            <a:r>
              <a:rPr lang="nl-NL" altLang="nl-NL" sz="2400" dirty="0" smtClean="0">
                <a:solidFill>
                  <a:srgbClr val="000000"/>
                </a:solidFill>
              </a:rPr>
              <a:t>sturen  		  gidsen	         	</a:t>
            </a:r>
            <a:r>
              <a:rPr lang="nl-NL" altLang="nl-NL" sz="2400" dirty="0">
                <a:solidFill>
                  <a:srgbClr val="000000"/>
                </a:solidFill>
              </a:rPr>
              <a:t> </a:t>
            </a:r>
            <a:r>
              <a:rPr lang="nl-NL" altLang="nl-NL" sz="2400" dirty="0" smtClean="0">
                <a:solidFill>
                  <a:srgbClr val="000000"/>
                </a:solidFill>
              </a:rPr>
              <a:t>   volgen</a:t>
            </a:r>
            <a:r>
              <a:rPr lang="nl-NL" altLang="nl-NL" dirty="0" smtClean="0">
                <a:solidFill>
                  <a:srgbClr val="000000"/>
                </a:solidFill>
              </a:rPr>
              <a:t/>
            </a:r>
            <a:br>
              <a:rPr lang="nl-NL" altLang="nl-NL" dirty="0" smtClean="0">
                <a:solidFill>
                  <a:srgbClr val="000000"/>
                </a:solidFill>
              </a:rPr>
            </a:br>
            <a:endParaRPr lang="nl-NL" altLang="nl-NL" dirty="0" smtClean="0">
              <a:solidFill>
                <a:srgbClr val="000000"/>
              </a:solidFill>
            </a:endParaRPr>
          </a:p>
          <a:p>
            <a:pPr eaLnBrk="1" hangingPunct="1">
              <a:lnSpc>
                <a:spcPct val="80000"/>
              </a:lnSpc>
              <a:spcBef>
                <a:spcPts val="800"/>
              </a:spcBef>
              <a:buSzPct val="99000"/>
              <a:buFont typeface="Arial" panose="020B0604020202020204" pitchFamily="34" charset="0"/>
              <a:buChar char="•"/>
              <a:defRPr/>
            </a:pPr>
            <a:r>
              <a:rPr lang="nl-NL" altLang="nl-NL" sz="2000" dirty="0">
                <a:solidFill>
                  <a:srgbClr val="000000"/>
                </a:solidFill>
                <a:cs typeface="Arial" panose="020B0604020202020204" pitchFamily="34" charset="0"/>
              </a:rPr>
              <a:t>Sturen: instrueert, adviseert en </a:t>
            </a:r>
            <a:r>
              <a:rPr lang="nl-NL" altLang="nl-NL" sz="2000" dirty="0" smtClean="0">
                <a:solidFill>
                  <a:srgbClr val="000000"/>
                </a:solidFill>
                <a:cs typeface="Arial" panose="020B0604020202020204" pitchFamily="34" charset="0"/>
              </a:rPr>
              <a:t>stuurt aan</a:t>
            </a:r>
            <a:endParaRPr lang="nl-NL" altLang="nl-NL" sz="2000" dirty="0">
              <a:solidFill>
                <a:srgbClr val="000000"/>
              </a:solidFill>
              <a:cs typeface="Arial" panose="020B0604020202020204" pitchFamily="34" charset="0"/>
            </a:endParaRPr>
          </a:p>
          <a:p>
            <a:pPr marL="457200" lvl="1" indent="0" eaLnBrk="1" hangingPunct="1">
              <a:lnSpc>
                <a:spcPct val="130000"/>
              </a:lnSpc>
              <a:spcBef>
                <a:spcPts val="700"/>
              </a:spcBef>
              <a:buSzPct val="99000"/>
              <a:buFontTx/>
              <a:buNone/>
              <a:defRPr/>
            </a:pPr>
            <a:r>
              <a:rPr lang="nl-NL" altLang="nl-NL" sz="2000" i="1" dirty="0">
                <a:solidFill>
                  <a:srgbClr val="000000"/>
                </a:solidFill>
                <a:cs typeface="Arial" panose="020B0604020202020204" pitchFamily="34" charset="0"/>
              </a:rPr>
              <a:t>“</a:t>
            </a:r>
            <a:r>
              <a:rPr lang="nl-NL" altLang="ja-JP" sz="2000" i="1" dirty="0">
                <a:solidFill>
                  <a:srgbClr val="000000"/>
                </a:solidFill>
                <a:cs typeface="Arial" panose="020B0604020202020204" pitchFamily="34" charset="0"/>
              </a:rPr>
              <a:t>Ik weet wat jij moet doen en hoe je dat moet </a:t>
            </a:r>
            <a:r>
              <a:rPr lang="nl-NL" altLang="ja-JP" sz="2000" i="1" dirty="0" smtClean="0">
                <a:solidFill>
                  <a:srgbClr val="000000"/>
                </a:solidFill>
                <a:cs typeface="Arial" panose="020B0604020202020204" pitchFamily="34" charset="0"/>
              </a:rPr>
              <a:t>doen</a:t>
            </a:r>
            <a:r>
              <a:rPr lang="nl-NL" altLang="nl-NL" sz="2000" i="1" dirty="0" smtClean="0">
                <a:solidFill>
                  <a:srgbClr val="000000"/>
                </a:solidFill>
                <a:cs typeface="Arial" panose="020B0604020202020204" pitchFamily="34" charset="0"/>
              </a:rPr>
              <a:t>”</a:t>
            </a:r>
            <a:endParaRPr lang="nl-NL" altLang="ja-JP" sz="2000" i="1" dirty="0">
              <a:solidFill>
                <a:srgbClr val="000000"/>
              </a:solidFill>
              <a:cs typeface="Arial" panose="020B0604020202020204" pitchFamily="34" charset="0"/>
            </a:endParaRPr>
          </a:p>
          <a:p>
            <a:pPr eaLnBrk="1" hangingPunct="1">
              <a:lnSpc>
                <a:spcPct val="130000"/>
              </a:lnSpc>
              <a:spcBef>
                <a:spcPts val="800"/>
              </a:spcBef>
              <a:buSzPct val="99000"/>
              <a:buFont typeface="Arial" panose="020B0604020202020204" pitchFamily="34" charset="0"/>
              <a:buChar char="•"/>
              <a:defRPr/>
            </a:pPr>
            <a:r>
              <a:rPr lang="nl-NL" altLang="nl-NL" sz="2000" dirty="0">
                <a:solidFill>
                  <a:srgbClr val="000000"/>
                </a:solidFill>
                <a:cs typeface="Arial" panose="020B0604020202020204" pitchFamily="34" charset="0"/>
              </a:rPr>
              <a:t>Volgen: luistert, </a:t>
            </a:r>
            <a:r>
              <a:rPr lang="nl-NL" altLang="nl-NL" sz="2000" dirty="0" smtClean="0">
                <a:solidFill>
                  <a:srgbClr val="000000"/>
                </a:solidFill>
                <a:cs typeface="Arial" panose="020B0604020202020204" pitchFamily="34" charset="0"/>
              </a:rPr>
              <a:t>begrijpt </a:t>
            </a:r>
            <a:r>
              <a:rPr lang="nl-NL" altLang="nl-NL" sz="2000" dirty="0">
                <a:solidFill>
                  <a:srgbClr val="000000"/>
                </a:solidFill>
                <a:cs typeface="Arial" panose="020B0604020202020204" pitchFamily="34" charset="0"/>
              </a:rPr>
              <a:t>en </a:t>
            </a:r>
            <a:r>
              <a:rPr lang="nl-NL" altLang="nl-NL" sz="2000" dirty="0" smtClean="0">
                <a:solidFill>
                  <a:srgbClr val="000000"/>
                </a:solidFill>
                <a:cs typeface="Arial" panose="020B0604020202020204" pitchFamily="34" charset="0"/>
              </a:rPr>
              <a:t>onthoudt</a:t>
            </a:r>
            <a:endParaRPr lang="nl-NL" altLang="nl-NL" sz="2000" dirty="0">
              <a:solidFill>
                <a:srgbClr val="000000"/>
              </a:solidFill>
              <a:cs typeface="Arial" panose="020B0604020202020204" pitchFamily="34" charset="0"/>
            </a:endParaRPr>
          </a:p>
          <a:p>
            <a:pPr marL="457200" lvl="1" indent="0" eaLnBrk="1" hangingPunct="1">
              <a:lnSpc>
                <a:spcPct val="130000"/>
              </a:lnSpc>
              <a:spcBef>
                <a:spcPts val="700"/>
              </a:spcBef>
              <a:buSzPct val="99000"/>
              <a:buFontTx/>
              <a:buNone/>
              <a:defRPr/>
            </a:pPr>
            <a:r>
              <a:rPr lang="nl-NL" altLang="nl-NL" sz="2000" i="1" dirty="0">
                <a:solidFill>
                  <a:srgbClr val="000000"/>
                </a:solidFill>
                <a:cs typeface="Arial" panose="020B0604020202020204" pitchFamily="34" charset="0"/>
              </a:rPr>
              <a:t>“Jij weet wat het beste voor je is en ik steun je daarin”</a:t>
            </a:r>
          </a:p>
          <a:p>
            <a:pPr eaLnBrk="1" hangingPunct="1">
              <a:lnSpc>
                <a:spcPct val="130000"/>
              </a:lnSpc>
              <a:spcBef>
                <a:spcPts val="800"/>
              </a:spcBef>
              <a:buSzPct val="99000"/>
              <a:buFont typeface="Arial" panose="020B0604020202020204" pitchFamily="34" charset="0"/>
              <a:buChar char="•"/>
              <a:defRPr/>
            </a:pPr>
            <a:r>
              <a:rPr lang="nl-NL" altLang="nl-NL" sz="2000" dirty="0">
                <a:solidFill>
                  <a:srgbClr val="000000"/>
                </a:solidFill>
                <a:cs typeface="Arial" panose="020B0604020202020204" pitchFamily="34" charset="0"/>
              </a:rPr>
              <a:t>Gidsen: werkt samen, bevestigt autonomie (MGV).</a:t>
            </a:r>
          </a:p>
          <a:p>
            <a:pPr marL="457200" lvl="1" indent="0" eaLnBrk="1" hangingPunct="1">
              <a:lnSpc>
                <a:spcPct val="130000"/>
              </a:lnSpc>
              <a:spcBef>
                <a:spcPts val="700"/>
              </a:spcBef>
              <a:buSzPct val="99000"/>
              <a:buFontTx/>
              <a:buNone/>
              <a:defRPr/>
            </a:pPr>
            <a:r>
              <a:rPr lang="nl-NL" altLang="nl-NL" sz="2000" i="1" dirty="0">
                <a:solidFill>
                  <a:srgbClr val="000000"/>
                </a:solidFill>
                <a:cs typeface="Arial" panose="020B0604020202020204" pitchFamily="34" charset="0"/>
              </a:rPr>
              <a:t>“Jij weet wat je wilt en ik kan je daarin ondersteunen.” </a:t>
            </a:r>
          </a:p>
          <a:p>
            <a:pPr marL="0" indent="0">
              <a:buFontTx/>
              <a:buNone/>
              <a:defRPr/>
            </a:pPr>
            <a:endParaRPr lang="nl-NL" altLang="nl-NL" dirty="0" smtClean="0">
              <a:solidFill>
                <a:srgbClr val="000000"/>
              </a:solidFill>
            </a:endParaRPr>
          </a:p>
        </p:txBody>
      </p:sp>
      <p:cxnSp>
        <p:nvCxnSpPr>
          <p:cNvPr id="4" name="Rechte verbindingslijn met pijl 3"/>
          <p:cNvCxnSpPr/>
          <p:nvPr/>
        </p:nvCxnSpPr>
        <p:spPr>
          <a:xfrm>
            <a:off x="1763713" y="2565400"/>
            <a:ext cx="1439862" cy="0"/>
          </a:xfrm>
          <a:prstGeom prst="straightConnector1">
            <a:avLst/>
          </a:prstGeom>
          <a:ln>
            <a:solidFill>
              <a:srgbClr val="993366"/>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Rechte verbindingslijn met pijl 11"/>
          <p:cNvCxnSpPr/>
          <p:nvPr/>
        </p:nvCxnSpPr>
        <p:spPr>
          <a:xfrm>
            <a:off x="4767263" y="2579688"/>
            <a:ext cx="1439862" cy="0"/>
          </a:xfrm>
          <a:prstGeom prst="straightConnector1">
            <a:avLst/>
          </a:prstGeom>
          <a:ln>
            <a:solidFill>
              <a:srgbClr val="993366"/>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683568" y="1772816"/>
            <a:ext cx="7772400" cy="4464050"/>
          </a:xfrm>
        </p:spPr>
        <p:txBody>
          <a:bodyPr/>
          <a:lstStyle/>
          <a:p>
            <a:pPr eaLnBrk="1" hangingPunct="1">
              <a:buFontTx/>
              <a:buNone/>
            </a:pPr>
            <a:r>
              <a:rPr lang="en-US" altLang="nl-NL" sz="3600" b="1" kern="1200" dirty="0">
                <a:solidFill>
                  <a:srgbClr val="E90088"/>
                </a:solidFill>
                <a:latin typeface="Arial Bold"/>
                <a:ea typeface="+mj-ea"/>
                <a:cs typeface="Arial Bold"/>
              </a:rPr>
              <a:t>SPIRIT</a:t>
            </a:r>
          </a:p>
          <a:p>
            <a:pPr eaLnBrk="1" hangingPunct="1">
              <a:buFontTx/>
              <a:buNone/>
            </a:pPr>
            <a:r>
              <a:rPr lang="nl-NL" altLang="nl-NL" sz="2000" b="1" dirty="0" smtClean="0">
                <a:solidFill>
                  <a:srgbClr val="000000"/>
                </a:solidFill>
              </a:rPr>
              <a:t>(</a:t>
            </a:r>
            <a:r>
              <a:rPr lang="en-US" altLang="nl-NL" sz="2000" b="1" dirty="0" smtClean="0">
                <a:solidFill>
                  <a:srgbClr val="000000"/>
                </a:solidFill>
              </a:rPr>
              <a:t>Grondhouding </a:t>
            </a:r>
            <a:r>
              <a:rPr lang="nl-NL" altLang="nl-NL" sz="2000" b="1" dirty="0" smtClean="0">
                <a:solidFill>
                  <a:srgbClr val="000000"/>
                </a:solidFill>
              </a:rPr>
              <a:t>PACO)</a:t>
            </a:r>
            <a:endParaRPr lang="nl-NL" altLang="nl-NL" sz="2000" b="1" dirty="0">
              <a:solidFill>
                <a:srgbClr val="000000"/>
              </a:solidFill>
            </a:endParaRPr>
          </a:p>
          <a:p>
            <a:pPr eaLnBrk="1" hangingPunct="1">
              <a:buFontTx/>
              <a:buNone/>
            </a:pPr>
            <a:endParaRPr lang="en-US" altLang="nl-NL" sz="2000" b="1" dirty="0" smtClean="0">
              <a:solidFill>
                <a:srgbClr val="000000"/>
              </a:solidFill>
            </a:endParaRPr>
          </a:p>
          <a:p>
            <a:pPr eaLnBrk="1" hangingPunct="1"/>
            <a:r>
              <a:rPr lang="en-US" altLang="nl-NL" sz="2000" b="1" dirty="0" smtClean="0">
                <a:solidFill>
                  <a:srgbClr val="000000"/>
                </a:solidFill>
              </a:rPr>
              <a:t>P</a:t>
            </a:r>
            <a:r>
              <a:rPr lang="en-US" altLang="nl-NL" sz="2000" dirty="0" smtClean="0">
                <a:solidFill>
                  <a:srgbClr val="000000"/>
                </a:solidFill>
              </a:rPr>
              <a:t>artnerschap/ samenwerking</a:t>
            </a:r>
          </a:p>
          <a:p>
            <a:pPr eaLnBrk="1" hangingPunct="1"/>
            <a:r>
              <a:rPr lang="en-US" altLang="nl-NL" sz="2000" b="1" dirty="0" smtClean="0">
                <a:solidFill>
                  <a:srgbClr val="000000"/>
                </a:solidFill>
              </a:rPr>
              <a:t>A</a:t>
            </a:r>
            <a:r>
              <a:rPr lang="en-US" altLang="nl-NL" sz="2000" dirty="0" smtClean="0">
                <a:solidFill>
                  <a:srgbClr val="000000"/>
                </a:solidFill>
              </a:rPr>
              <a:t>cceptatie</a:t>
            </a:r>
          </a:p>
          <a:p>
            <a:pPr eaLnBrk="1" hangingPunct="1"/>
            <a:r>
              <a:rPr lang="en-US" altLang="nl-NL" sz="2000" b="1" dirty="0" smtClean="0">
                <a:solidFill>
                  <a:srgbClr val="000000"/>
                </a:solidFill>
              </a:rPr>
              <a:t>C</a:t>
            </a:r>
            <a:r>
              <a:rPr lang="en-US" altLang="nl-NL" sz="2000" dirty="0" smtClean="0">
                <a:solidFill>
                  <a:srgbClr val="000000"/>
                </a:solidFill>
              </a:rPr>
              <a:t>ompassie</a:t>
            </a:r>
          </a:p>
          <a:p>
            <a:pPr eaLnBrk="1" hangingPunct="1"/>
            <a:r>
              <a:rPr lang="en-US" altLang="nl-NL" sz="2000" b="1" dirty="0" smtClean="0">
                <a:solidFill>
                  <a:srgbClr val="000000"/>
                </a:solidFill>
              </a:rPr>
              <a:t>O</a:t>
            </a:r>
            <a:r>
              <a:rPr lang="en-US" altLang="nl-NL" sz="2000" dirty="0" smtClean="0">
                <a:solidFill>
                  <a:srgbClr val="000000"/>
                </a:solidFill>
              </a:rPr>
              <a:t>ntlokken</a:t>
            </a:r>
            <a:endParaRPr lang="nl-NL" altLang="nl-NL" sz="2000" dirty="0" smtClean="0">
              <a:solidFill>
                <a:srgbClr val="000000"/>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jdelijke aanduiding voor inhoud 2"/>
          <p:cNvSpPr>
            <a:spLocks noGrp="1"/>
          </p:cNvSpPr>
          <p:nvPr>
            <p:ph idx="1"/>
          </p:nvPr>
        </p:nvSpPr>
        <p:spPr>
          <a:xfrm>
            <a:off x="611560" y="1988840"/>
            <a:ext cx="7489825" cy="4319587"/>
          </a:xfrm>
        </p:spPr>
        <p:txBody>
          <a:bodyPr/>
          <a:lstStyle/>
          <a:p>
            <a:pPr eaLnBrk="1" hangingPunct="1">
              <a:buFontTx/>
              <a:buNone/>
            </a:pPr>
            <a:r>
              <a:rPr lang="en-US" altLang="nl-NL" sz="3600" b="1" kern="1200" dirty="0">
                <a:solidFill>
                  <a:srgbClr val="E90088"/>
                </a:solidFill>
                <a:latin typeface="Arial Bold"/>
                <a:ea typeface="+mj-ea"/>
                <a:cs typeface="Arial Bold"/>
              </a:rPr>
              <a:t>4 Processen</a:t>
            </a:r>
          </a:p>
          <a:p>
            <a:pPr eaLnBrk="1" hangingPunct="1">
              <a:buFontTx/>
              <a:buNone/>
            </a:pPr>
            <a:endParaRPr lang="nl-NL" altLang="nl-NL" sz="2400" b="1" dirty="0" smtClean="0">
              <a:solidFill>
                <a:srgbClr val="000000"/>
              </a:solidFill>
            </a:endParaRPr>
          </a:p>
          <a:p>
            <a:pPr eaLnBrk="1" hangingPunct="1"/>
            <a:r>
              <a:rPr lang="nl-NL" altLang="nl-NL" sz="2000" b="1" dirty="0" smtClean="0">
                <a:solidFill>
                  <a:srgbClr val="000000"/>
                </a:solidFill>
              </a:rPr>
              <a:t>Engageren</a:t>
            </a:r>
          </a:p>
          <a:p>
            <a:pPr marL="358775" lvl="1" indent="0" eaLnBrk="1" hangingPunct="1">
              <a:buFontTx/>
              <a:buNone/>
            </a:pPr>
            <a:r>
              <a:rPr lang="nl-NL" altLang="nl-NL" sz="2000" dirty="0" smtClean="0">
                <a:solidFill>
                  <a:srgbClr val="000000"/>
                </a:solidFill>
              </a:rPr>
              <a:t>vestigen van een werkrelatie</a:t>
            </a:r>
          </a:p>
          <a:p>
            <a:pPr eaLnBrk="1" hangingPunct="1"/>
            <a:r>
              <a:rPr lang="nl-NL" altLang="nl-NL" sz="2000" b="1" dirty="0" smtClean="0">
                <a:solidFill>
                  <a:srgbClr val="000000"/>
                </a:solidFill>
              </a:rPr>
              <a:t>Focussen</a:t>
            </a:r>
          </a:p>
          <a:p>
            <a:pPr marL="358775" lvl="1" indent="0" eaLnBrk="1" hangingPunct="1">
              <a:buFontTx/>
              <a:buNone/>
            </a:pPr>
            <a:r>
              <a:rPr lang="nl-NL" altLang="nl-NL" sz="2000" dirty="0" smtClean="0">
                <a:solidFill>
                  <a:srgbClr val="000000"/>
                </a:solidFill>
              </a:rPr>
              <a:t>veranderdoelen vaststellen</a:t>
            </a:r>
          </a:p>
          <a:p>
            <a:pPr eaLnBrk="1" hangingPunct="1"/>
            <a:r>
              <a:rPr lang="nl-NL" altLang="nl-NL" sz="2000" b="1" dirty="0" smtClean="0">
                <a:solidFill>
                  <a:srgbClr val="000000"/>
                </a:solidFill>
              </a:rPr>
              <a:t>Ontlokken</a:t>
            </a:r>
          </a:p>
          <a:p>
            <a:pPr marL="358775" lvl="1" indent="0" eaLnBrk="1" hangingPunct="1">
              <a:buFontTx/>
              <a:buNone/>
            </a:pPr>
            <a:r>
              <a:rPr lang="nl-NL" altLang="nl-NL" sz="2000" dirty="0" smtClean="0">
                <a:solidFill>
                  <a:srgbClr val="000000"/>
                </a:solidFill>
              </a:rPr>
              <a:t>ontlokken van uitspraken die gaan over verandering</a:t>
            </a:r>
          </a:p>
          <a:p>
            <a:pPr eaLnBrk="1" hangingPunct="1"/>
            <a:r>
              <a:rPr lang="nl-NL" altLang="nl-NL" sz="2000" b="1" dirty="0" smtClean="0">
                <a:solidFill>
                  <a:srgbClr val="000000"/>
                </a:solidFill>
              </a:rPr>
              <a:t>Plannen</a:t>
            </a:r>
          </a:p>
          <a:p>
            <a:pPr marL="358775" lvl="1" indent="0" eaLnBrk="1" hangingPunct="1">
              <a:buFontTx/>
              <a:buNone/>
            </a:pPr>
            <a:r>
              <a:rPr lang="nl-NL" altLang="nl-NL" sz="2000" dirty="0" smtClean="0">
                <a:solidFill>
                  <a:srgbClr val="000000"/>
                </a:solidFill>
              </a:rPr>
              <a:t>daadwerkelijk vastleggen van verandering</a:t>
            </a:r>
          </a:p>
          <a:p>
            <a:endParaRPr lang="nl-NL" altLang="nl-NL" dirty="0" smtClean="0">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9750" y="3068638"/>
            <a:ext cx="7772400" cy="1143000"/>
          </a:xfrm>
        </p:spPr>
        <p:txBody>
          <a:bodyPr/>
          <a:lstStyle/>
          <a:p>
            <a:pPr eaLnBrk="1" hangingPunct="1"/>
            <a:endParaRPr lang="nl-NL" altLang="nl-NL" sz="3200" b="1" dirty="0" smtClean="0"/>
          </a:p>
        </p:txBody>
      </p:sp>
      <p:pic>
        <p:nvPicPr>
          <p:cNvPr id="1536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989138"/>
            <a:ext cx="8261350" cy="444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26"/>
          <p:cNvSpPr txBox="1">
            <a:spLocks noChangeArrowheads="1"/>
          </p:cNvSpPr>
          <p:nvPr/>
        </p:nvSpPr>
        <p:spPr bwMode="auto">
          <a:xfrm>
            <a:off x="755650" y="1844675"/>
            <a:ext cx="4321175" cy="157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5pPr>
            <a:lvl6pPr marL="2514600" indent="-228600" algn="ctr"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6pPr>
            <a:lvl7pPr marL="2971800" indent="-228600" algn="ctr"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7pPr>
            <a:lvl8pPr marL="3429000" indent="-228600" algn="ctr"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8pPr>
            <a:lvl9pPr marL="3886200" indent="-228600" algn="ctr"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9pPr>
          </a:lstStyle>
          <a:p>
            <a:pPr>
              <a:lnSpc>
                <a:spcPct val="150000"/>
              </a:lnSpc>
              <a:defRPr/>
            </a:pPr>
            <a:r>
              <a:rPr lang="nl-NL" sz="3200" b="1" dirty="0" smtClean="0"/>
              <a:t>Kern Motiverende gespreksvoering</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827088" y="1844675"/>
            <a:ext cx="7412037" cy="4105275"/>
          </a:xfrm>
        </p:spPr>
        <p:txBody>
          <a:bodyPr/>
          <a:lstStyle/>
          <a:p>
            <a:pPr eaLnBrk="1" hangingPunct="1">
              <a:buNone/>
            </a:pPr>
            <a:r>
              <a:rPr lang="nl-NL" altLang="nl-NL" sz="3600" b="1" kern="1200" dirty="0">
                <a:solidFill>
                  <a:srgbClr val="E90088"/>
                </a:solidFill>
                <a:latin typeface="Arial Bold"/>
                <a:ea typeface="+mj-ea"/>
                <a:cs typeface="Arial Bold"/>
              </a:rPr>
              <a:t>Gespreksvaardigheden ORBSI</a:t>
            </a:r>
          </a:p>
          <a:p>
            <a:pPr eaLnBrk="1" hangingPunct="1"/>
            <a:r>
              <a:rPr lang="nl-NL" altLang="nl-NL" sz="2000" b="1" dirty="0" smtClean="0">
                <a:solidFill>
                  <a:srgbClr val="000000"/>
                </a:solidFill>
              </a:rPr>
              <a:t>O</a:t>
            </a:r>
            <a:r>
              <a:rPr lang="nl-NL" altLang="nl-NL" sz="2000" dirty="0" smtClean="0">
                <a:solidFill>
                  <a:srgbClr val="000000"/>
                </a:solidFill>
              </a:rPr>
              <a:t>pen vragen</a:t>
            </a:r>
          </a:p>
          <a:p>
            <a:pPr eaLnBrk="1" hangingPunct="1"/>
            <a:r>
              <a:rPr lang="nl-NL" altLang="nl-NL" sz="2000" b="1" dirty="0" smtClean="0">
                <a:solidFill>
                  <a:srgbClr val="000000"/>
                </a:solidFill>
              </a:rPr>
              <a:t>R</a:t>
            </a:r>
            <a:r>
              <a:rPr lang="nl-NL" altLang="nl-NL" sz="2000" dirty="0" smtClean="0">
                <a:solidFill>
                  <a:srgbClr val="000000"/>
                </a:solidFill>
              </a:rPr>
              <a:t>eflecteren</a:t>
            </a:r>
          </a:p>
          <a:p>
            <a:pPr eaLnBrk="1" hangingPunct="1"/>
            <a:r>
              <a:rPr lang="nl-NL" altLang="nl-NL" sz="2000" b="1" dirty="0" smtClean="0">
                <a:solidFill>
                  <a:srgbClr val="000000"/>
                </a:solidFill>
              </a:rPr>
              <a:t>B</a:t>
            </a:r>
            <a:r>
              <a:rPr lang="nl-NL" altLang="nl-NL" sz="2000" dirty="0" smtClean="0">
                <a:solidFill>
                  <a:srgbClr val="000000"/>
                </a:solidFill>
              </a:rPr>
              <a:t>evestigen</a:t>
            </a:r>
          </a:p>
          <a:p>
            <a:pPr eaLnBrk="1" hangingPunct="1"/>
            <a:r>
              <a:rPr lang="nl-NL" altLang="nl-NL" sz="2000" b="1" dirty="0" smtClean="0">
                <a:solidFill>
                  <a:srgbClr val="000000"/>
                </a:solidFill>
              </a:rPr>
              <a:t>S</a:t>
            </a:r>
            <a:r>
              <a:rPr lang="nl-NL" altLang="nl-NL" sz="2000" dirty="0" smtClean="0">
                <a:solidFill>
                  <a:srgbClr val="000000"/>
                </a:solidFill>
              </a:rPr>
              <a:t>amenvatten</a:t>
            </a:r>
          </a:p>
          <a:p>
            <a:pPr eaLnBrk="1" hangingPunct="1"/>
            <a:r>
              <a:rPr lang="nl-NL" altLang="nl-NL" sz="2000" b="1" dirty="0" smtClean="0">
                <a:solidFill>
                  <a:srgbClr val="000000"/>
                </a:solidFill>
              </a:rPr>
              <a:t>I</a:t>
            </a:r>
            <a:r>
              <a:rPr lang="nl-NL" altLang="nl-NL" sz="2000" dirty="0" smtClean="0">
                <a:solidFill>
                  <a:srgbClr val="000000"/>
                </a:solidFill>
              </a:rPr>
              <a:t>nformeren en adviseren (na toestemming)</a:t>
            </a:r>
          </a:p>
          <a:p>
            <a:pPr eaLnBrk="1" hangingPunct="1">
              <a:buFontTx/>
              <a:buNone/>
            </a:pPr>
            <a:endParaRPr lang="nl-NL" altLang="nl-NL" sz="2000" dirty="0" smtClean="0">
              <a:solidFill>
                <a:srgbClr val="000000"/>
              </a:solidFill>
            </a:endParaRPr>
          </a:p>
          <a:p>
            <a:pPr eaLnBrk="1" hangingPunct="1">
              <a:buFontTx/>
              <a:buNone/>
            </a:pPr>
            <a:r>
              <a:rPr lang="nl-NL" altLang="nl-NL" sz="2000" dirty="0" smtClean="0">
                <a:solidFill>
                  <a:srgbClr val="000000"/>
                </a:solidFill>
              </a:rPr>
              <a:t>Doel:</a:t>
            </a:r>
          </a:p>
          <a:p>
            <a:pPr eaLnBrk="1" hangingPunct="1"/>
            <a:r>
              <a:rPr lang="nl-NL" altLang="nl-NL" sz="2000" dirty="0" smtClean="0">
                <a:solidFill>
                  <a:srgbClr val="000000"/>
                </a:solidFill>
              </a:rPr>
              <a:t>Uitlokken verandertaal</a:t>
            </a:r>
            <a:endParaRPr lang="en-GB" altLang="nl-NL" sz="2000" dirty="0" smtClean="0">
              <a:solidFill>
                <a:srgbClr val="000000"/>
              </a:solidFill>
            </a:endParaRPr>
          </a:p>
          <a:p>
            <a:pPr eaLnBrk="1" hangingPunct="1"/>
            <a:endParaRPr lang="nl-NL" altLang="nl-NL" sz="2400"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1_Lege presentatie">
  <a:themeElements>
    <a:clrScheme name="1_Lege presentati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Lege presentatie">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Lege presentati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Lege presentati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Lege presentati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Lege presentati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Lege presentati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Lege presentati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Lege presentati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Lege presentatie 8">
        <a:dk1>
          <a:srgbClr val="993366"/>
        </a:dk1>
        <a:lt1>
          <a:srgbClr val="FFFFFF"/>
        </a:lt1>
        <a:dk2>
          <a:srgbClr val="000000"/>
        </a:dk2>
        <a:lt2>
          <a:srgbClr val="808080"/>
        </a:lt2>
        <a:accent1>
          <a:srgbClr val="00CC99"/>
        </a:accent1>
        <a:accent2>
          <a:srgbClr val="3333CC"/>
        </a:accent2>
        <a:accent3>
          <a:srgbClr val="FFFFFF"/>
        </a:accent3>
        <a:accent4>
          <a:srgbClr val="822A56"/>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Lege presentatie 9">
        <a:dk1>
          <a:srgbClr val="993366"/>
        </a:dk1>
        <a:lt1>
          <a:srgbClr val="FFFFFF"/>
        </a:lt1>
        <a:dk2>
          <a:srgbClr val="993366"/>
        </a:dk2>
        <a:lt2>
          <a:srgbClr val="808080"/>
        </a:lt2>
        <a:accent1>
          <a:srgbClr val="00CC99"/>
        </a:accent1>
        <a:accent2>
          <a:srgbClr val="3333CC"/>
        </a:accent2>
        <a:accent3>
          <a:srgbClr val="FFFFFF"/>
        </a:accent3>
        <a:accent4>
          <a:srgbClr val="822A56"/>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Lege presentatie">
  <a:themeElements>
    <a:clrScheme name="1_Lege presentati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Lege presentatie">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Lege presentati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Lege presentati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Lege presentati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Lege presentati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Lege presentati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Lege presentati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Lege presentati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Lege presentatie 8">
        <a:dk1>
          <a:srgbClr val="993366"/>
        </a:dk1>
        <a:lt1>
          <a:srgbClr val="FFFFFF"/>
        </a:lt1>
        <a:dk2>
          <a:srgbClr val="000000"/>
        </a:dk2>
        <a:lt2>
          <a:srgbClr val="808080"/>
        </a:lt2>
        <a:accent1>
          <a:srgbClr val="00CC99"/>
        </a:accent1>
        <a:accent2>
          <a:srgbClr val="3333CC"/>
        </a:accent2>
        <a:accent3>
          <a:srgbClr val="FFFFFF"/>
        </a:accent3>
        <a:accent4>
          <a:srgbClr val="822A56"/>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Lege presentatie 9">
        <a:dk1>
          <a:srgbClr val="993366"/>
        </a:dk1>
        <a:lt1>
          <a:srgbClr val="FFFFFF"/>
        </a:lt1>
        <a:dk2>
          <a:srgbClr val="993366"/>
        </a:dk2>
        <a:lt2>
          <a:srgbClr val="808080"/>
        </a:lt2>
        <a:accent1>
          <a:srgbClr val="00CC99"/>
        </a:accent1>
        <a:accent2>
          <a:srgbClr val="3333CC"/>
        </a:accent2>
        <a:accent3>
          <a:srgbClr val="FFFFFF"/>
        </a:accent3>
        <a:accent4>
          <a:srgbClr val="822A56"/>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8_Lege presentatie">
  <a:themeElements>
    <a:clrScheme name="1_Lege presentati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Lege presentatie">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Lege presentati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Lege presentati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Lege presentati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Lege presentati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Lege presentati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Lege presentati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Lege presentati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Lege presentatie 8">
        <a:dk1>
          <a:srgbClr val="993366"/>
        </a:dk1>
        <a:lt1>
          <a:srgbClr val="FFFFFF"/>
        </a:lt1>
        <a:dk2>
          <a:srgbClr val="000000"/>
        </a:dk2>
        <a:lt2>
          <a:srgbClr val="808080"/>
        </a:lt2>
        <a:accent1>
          <a:srgbClr val="00CC99"/>
        </a:accent1>
        <a:accent2>
          <a:srgbClr val="3333CC"/>
        </a:accent2>
        <a:accent3>
          <a:srgbClr val="FFFFFF"/>
        </a:accent3>
        <a:accent4>
          <a:srgbClr val="822A56"/>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Lege presentatie 9">
        <a:dk1>
          <a:srgbClr val="993366"/>
        </a:dk1>
        <a:lt1>
          <a:srgbClr val="FFFFFF"/>
        </a:lt1>
        <a:dk2>
          <a:srgbClr val="993366"/>
        </a:dk2>
        <a:lt2>
          <a:srgbClr val="808080"/>
        </a:lt2>
        <a:accent1>
          <a:srgbClr val="00CC99"/>
        </a:accent1>
        <a:accent2>
          <a:srgbClr val="3333CC"/>
        </a:accent2>
        <a:accent3>
          <a:srgbClr val="FFFFFF"/>
        </a:accent3>
        <a:accent4>
          <a:srgbClr val="822A56"/>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Lege presentatie">
  <a:themeElements>
    <a:clrScheme name="1_Lege presentati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Lege presentatie">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Lege presentati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Lege presentati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Lege presentati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Lege presentati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Lege presentati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Lege presentati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Lege presentati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Lege presentatie 8">
        <a:dk1>
          <a:srgbClr val="993366"/>
        </a:dk1>
        <a:lt1>
          <a:srgbClr val="FFFFFF"/>
        </a:lt1>
        <a:dk2>
          <a:srgbClr val="000000"/>
        </a:dk2>
        <a:lt2>
          <a:srgbClr val="808080"/>
        </a:lt2>
        <a:accent1>
          <a:srgbClr val="00CC99"/>
        </a:accent1>
        <a:accent2>
          <a:srgbClr val="3333CC"/>
        </a:accent2>
        <a:accent3>
          <a:srgbClr val="FFFFFF"/>
        </a:accent3>
        <a:accent4>
          <a:srgbClr val="822A56"/>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Lege presentatie 9">
        <a:dk1>
          <a:srgbClr val="993366"/>
        </a:dk1>
        <a:lt1>
          <a:srgbClr val="FFFFFF"/>
        </a:lt1>
        <a:dk2>
          <a:srgbClr val="993366"/>
        </a:dk2>
        <a:lt2>
          <a:srgbClr val="808080"/>
        </a:lt2>
        <a:accent1>
          <a:srgbClr val="00CC99"/>
        </a:accent1>
        <a:accent2>
          <a:srgbClr val="3333CC"/>
        </a:accent2>
        <a:accent3>
          <a:srgbClr val="FFFFFF"/>
        </a:accent3>
        <a:accent4>
          <a:srgbClr val="822A56"/>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Lege presentatie">
  <a:themeElements>
    <a:clrScheme name="1_Lege presentati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Lege presentatie">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Lege presentati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Lege presentati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Lege presentati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Lege presentati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Lege presentati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Lege presentati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Lege presentati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Lege presentatie 8">
        <a:dk1>
          <a:srgbClr val="993366"/>
        </a:dk1>
        <a:lt1>
          <a:srgbClr val="FFFFFF"/>
        </a:lt1>
        <a:dk2>
          <a:srgbClr val="000000"/>
        </a:dk2>
        <a:lt2>
          <a:srgbClr val="808080"/>
        </a:lt2>
        <a:accent1>
          <a:srgbClr val="00CC99"/>
        </a:accent1>
        <a:accent2>
          <a:srgbClr val="3333CC"/>
        </a:accent2>
        <a:accent3>
          <a:srgbClr val="FFFFFF"/>
        </a:accent3>
        <a:accent4>
          <a:srgbClr val="822A56"/>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Lege presentatie 9">
        <a:dk1>
          <a:srgbClr val="993366"/>
        </a:dk1>
        <a:lt1>
          <a:srgbClr val="FFFFFF"/>
        </a:lt1>
        <a:dk2>
          <a:srgbClr val="993366"/>
        </a:dk2>
        <a:lt2>
          <a:srgbClr val="808080"/>
        </a:lt2>
        <a:accent1>
          <a:srgbClr val="00CC99"/>
        </a:accent1>
        <a:accent2>
          <a:srgbClr val="3333CC"/>
        </a:accent2>
        <a:accent3>
          <a:srgbClr val="FFFFFF"/>
        </a:accent3>
        <a:accent4>
          <a:srgbClr val="822A56"/>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owerpoint_VNN JEUG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15_Lege presentatie">
  <a:themeElements>
    <a:clrScheme name="1_Lege presentati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Lege presentatie">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Lege presentati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Lege presentati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Lege presentati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Lege presentati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Lege presentati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Lege presentati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Lege presentati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Lege presentatie 8">
        <a:dk1>
          <a:srgbClr val="993366"/>
        </a:dk1>
        <a:lt1>
          <a:srgbClr val="FFFFFF"/>
        </a:lt1>
        <a:dk2>
          <a:srgbClr val="000000"/>
        </a:dk2>
        <a:lt2>
          <a:srgbClr val="808080"/>
        </a:lt2>
        <a:accent1>
          <a:srgbClr val="00CC99"/>
        </a:accent1>
        <a:accent2>
          <a:srgbClr val="3333CC"/>
        </a:accent2>
        <a:accent3>
          <a:srgbClr val="FFFFFF"/>
        </a:accent3>
        <a:accent4>
          <a:srgbClr val="822A56"/>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Lege presentatie 9">
        <a:dk1>
          <a:srgbClr val="993366"/>
        </a:dk1>
        <a:lt1>
          <a:srgbClr val="FFFFFF"/>
        </a:lt1>
        <a:dk2>
          <a:srgbClr val="993366"/>
        </a:dk2>
        <a:lt2>
          <a:srgbClr val="808080"/>
        </a:lt2>
        <a:accent1>
          <a:srgbClr val="00CC99"/>
        </a:accent1>
        <a:accent2>
          <a:srgbClr val="3333CC"/>
        </a:accent2>
        <a:accent3>
          <a:srgbClr val="FFFFFF"/>
        </a:accent3>
        <a:accent4>
          <a:srgbClr val="822A56"/>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Kantoor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_Lege presentati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0.xml><?xml version="1.0" encoding="utf-8"?>
<a:themeOverride xmlns:a="http://schemas.openxmlformats.org/drawingml/2006/main">
  <a:clrScheme name="1_Lege presentatie 9">
    <a:dk1>
      <a:srgbClr val="993366"/>
    </a:dk1>
    <a:lt1>
      <a:srgbClr val="FFFFFF"/>
    </a:lt1>
    <a:dk2>
      <a:srgbClr val="993366"/>
    </a:dk2>
    <a:lt2>
      <a:srgbClr val="808080"/>
    </a:lt2>
    <a:accent1>
      <a:srgbClr val="00CC99"/>
    </a:accent1>
    <a:accent2>
      <a:srgbClr val="3333CC"/>
    </a:accent2>
    <a:accent3>
      <a:srgbClr val="FFFFFF"/>
    </a:accent3>
    <a:accent4>
      <a:srgbClr val="822A56"/>
    </a:accent4>
    <a:accent5>
      <a:srgbClr val="AAE2CA"/>
    </a:accent5>
    <a:accent6>
      <a:srgbClr val="2D2DB9"/>
    </a:accent6>
    <a:hlink>
      <a:srgbClr val="CCCCFF"/>
    </a:hlink>
    <a:folHlink>
      <a:srgbClr val="B2B2B2"/>
    </a:folHlink>
  </a:clrScheme>
</a:themeOverride>
</file>

<file path=ppt/theme/themeOverride11.xml><?xml version="1.0" encoding="utf-8"?>
<a:themeOverride xmlns:a="http://schemas.openxmlformats.org/drawingml/2006/main">
  <a:clrScheme name="1_Lege presentatie 9">
    <a:dk1>
      <a:srgbClr val="993366"/>
    </a:dk1>
    <a:lt1>
      <a:srgbClr val="FFFFFF"/>
    </a:lt1>
    <a:dk2>
      <a:srgbClr val="993366"/>
    </a:dk2>
    <a:lt2>
      <a:srgbClr val="808080"/>
    </a:lt2>
    <a:accent1>
      <a:srgbClr val="00CC99"/>
    </a:accent1>
    <a:accent2>
      <a:srgbClr val="3333CC"/>
    </a:accent2>
    <a:accent3>
      <a:srgbClr val="FFFFFF"/>
    </a:accent3>
    <a:accent4>
      <a:srgbClr val="822A56"/>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1_Lege presentatie 9">
    <a:dk1>
      <a:srgbClr val="993366"/>
    </a:dk1>
    <a:lt1>
      <a:srgbClr val="FFFFFF"/>
    </a:lt1>
    <a:dk2>
      <a:srgbClr val="993366"/>
    </a:dk2>
    <a:lt2>
      <a:srgbClr val="808080"/>
    </a:lt2>
    <a:accent1>
      <a:srgbClr val="00CC99"/>
    </a:accent1>
    <a:accent2>
      <a:srgbClr val="3333CC"/>
    </a:accent2>
    <a:accent3>
      <a:srgbClr val="FFFFFF"/>
    </a:accent3>
    <a:accent4>
      <a:srgbClr val="822A56"/>
    </a:accent4>
    <a:accent5>
      <a:srgbClr val="AAE2CA"/>
    </a:accent5>
    <a:accent6>
      <a:srgbClr val="2D2DB9"/>
    </a:accent6>
    <a:hlink>
      <a:srgbClr val="CCCCFF"/>
    </a:hlink>
    <a:folHlink>
      <a:srgbClr val="B2B2B2"/>
    </a:folHlink>
  </a:clrScheme>
</a:themeOverride>
</file>

<file path=ppt/theme/themeOverride3.xml><?xml version="1.0" encoding="utf-8"?>
<a:themeOverride xmlns:a="http://schemas.openxmlformats.org/drawingml/2006/main">
  <a:clrScheme name="1_Lege presentatie 9">
    <a:dk1>
      <a:srgbClr val="993366"/>
    </a:dk1>
    <a:lt1>
      <a:srgbClr val="FFFFFF"/>
    </a:lt1>
    <a:dk2>
      <a:srgbClr val="993366"/>
    </a:dk2>
    <a:lt2>
      <a:srgbClr val="808080"/>
    </a:lt2>
    <a:accent1>
      <a:srgbClr val="00CC99"/>
    </a:accent1>
    <a:accent2>
      <a:srgbClr val="3333CC"/>
    </a:accent2>
    <a:accent3>
      <a:srgbClr val="FFFFFF"/>
    </a:accent3>
    <a:accent4>
      <a:srgbClr val="822A56"/>
    </a:accent4>
    <a:accent5>
      <a:srgbClr val="AAE2CA"/>
    </a:accent5>
    <a:accent6>
      <a:srgbClr val="2D2DB9"/>
    </a:accent6>
    <a:hlink>
      <a:srgbClr val="CCCCFF"/>
    </a:hlink>
    <a:folHlink>
      <a:srgbClr val="B2B2B2"/>
    </a:folHlink>
  </a:clrScheme>
</a:themeOverride>
</file>

<file path=ppt/theme/themeOverride4.xml><?xml version="1.0" encoding="utf-8"?>
<a:themeOverride xmlns:a="http://schemas.openxmlformats.org/drawingml/2006/main">
  <a:clrScheme name="1_Lege presentatie 9">
    <a:dk1>
      <a:srgbClr val="993366"/>
    </a:dk1>
    <a:lt1>
      <a:srgbClr val="FFFFFF"/>
    </a:lt1>
    <a:dk2>
      <a:srgbClr val="993366"/>
    </a:dk2>
    <a:lt2>
      <a:srgbClr val="808080"/>
    </a:lt2>
    <a:accent1>
      <a:srgbClr val="00CC99"/>
    </a:accent1>
    <a:accent2>
      <a:srgbClr val="3333CC"/>
    </a:accent2>
    <a:accent3>
      <a:srgbClr val="FFFFFF"/>
    </a:accent3>
    <a:accent4>
      <a:srgbClr val="822A56"/>
    </a:accent4>
    <a:accent5>
      <a:srgbClr val="AAE2CA"/>
    </a:accent5>
    <a:accent6>
      <a:srgbClr val="2D2DB9"/>
    </a:accent6>
    <a:hlink>
      <a:srgbClr val="CCCCFF"/>
    </a:hlink>
    <a:folHlink>
      <a:srgbClr val="B2B2B2"/>
    </a:folHlink>
  </a:clrScheme>
</a:themeOverride>
</file>

<file path=ppt/theme/themeOverride5.xml><?xml version="1.0" encoding="utf-8"?>
<a:themeOverride xmlns:a="http://schemas.openxmlformats.org/drawingml/2006/main">
  <a:clrScheme name="1_Lege presentatie 9">
    <a:dk1>
      <a:srgbClr val="993366"/>
    </a:dk1>
    <a:lt1>
      <a:srgbClr val="FFFFFF"/>
    </a:lt1>
    <a:dk2>
      <a:srgbClr val="993366"/>
    </a:dk2>
    <a:lt2>
      <a:srgbClr val="808080"/>
    </a:lt2>
    <a:accent1>
      <a:srgbClr val="00CC99"/>
    </a:accent1>
    <a:accent2>
      <a:srgbClr val="3333CC"/>
    </a:accent2>
    <a:accent3>
      <a:srgbClr val="FFFFFF"/>
    </a:accent3>
    <a:accent4>
      <a:srgbClr val="822A56"/>
    </a:accent4>
    <a:accent5>
      <a:srgbClr val="AAE2CA"/>
    </a:accent5>
    <a:accent6>
      <a:srgbClr val="2D2DB9"/>
    </a:accent6>
    <a:hlink>
      <a:srgbClr val="CCCCFF"/>
    </a:hlink>
    <a:folHlink>
      <a:srgbClr val="B2B2B2"/>
    </a:folHlink>
  </a:clrScheme>
</a:themeOverride>
</file>

<file path=ppt/theme/themeOverride6.xml><?xml version="1.0" encoding="utf-8"?>
<a:themeOverride xmlns:a="http://schemas.openxmlformats.org/drawingml/2006/main">
  <a:clrScheme name="1_Lege presentatie 9">
    <a:dk1>
      <a:srgbClr val="993366"/>
    </a:dk1>
    <a:lt1>
      <a:srgbClr val="FFFFFF"/>
    </a:lt1>
    <a:dk2>
      <a:srgbClr val="993366"/>
    </a:dk2>
    <a:lt2>
      <a:srgbClr val="808080"/>
    </a:lt2>
    <a:accent1>
      <a:srgbClr val="00CC99"/>
    </a:accent1>
    <a:accent2>
      <a:srgbClr val="3333CC"/>
    </a:accent2>
    <a:accent3>
      <a:srgbClr val="FFFFFF"/>
    </a:accent3>
    <a:accent4>
      <a:srgbClr val="822A56"/>
    </a:accent4>
    <a:accent5>
      <a:srgbClr val="AAE2CA"/>
    </a:accent5>
    <a:accent6>
      <a:srgbClr val="2D2DB9"/>
    </a:accent6>
    <a:hlink>
      <a:srgbClr val="CCCCFF"/>
    </a:hlink>
    <a:folHlink>
      <a:srgbClr val="B2B2B2"/>
    </a:folHlink>
  </a:clrScheme>
</a:themeOverride>
</file>

<file path=ppt/theme/themeOverride7.xml><?xml version="1.0" encoding="utf-8"?>
<a:themeOverride xmlns:a="http://schemas.openxmlformats.org/drawingml/2006/main">
  <a:clrScheme name="1_Lege presentatie 9">
    <a:dk1>
      <a:srgbClr val="993366"/>
    </a:dk1>
    <a:lt1>
      <a:srgbClr val="FFFFFF"/>
    </a:lt1>
    <a:dk2>
      <a:srgbClr val="993366"/>
    </a:dk2>
    <a:lt2>
      <a:srgbClr val="808080"/>
    </a:lt2>
    <a:accent1>
      <a:srgbClr val="00CC99"/>
    </a:accent1>
    <a:accent2>
      <a:srgbClr val="3333CC"/>
    </a:accent2>
    <a:accent3>
      <a:srgbClr val="FFFFFF"/>
    </a:accent3>
    <a:accent4>
      <a:srgbClr val="822A56"/>
    </a:accent4>
    <a:accent5>
      <a:srgbClr val="AAE2CA"/>
    </a:accent5>
    <a:accent6>
      <a:srgbClr val="2D2DB9"/>
    </a:accent6>
    <a:hlink>
      <a:srgbClr val="CCCCFF"/>
    </a:hlink>
    <a:folHlink>
      <a:srgbClr val="B2B2B2"/>
    </a:folHlink>
  </a:clrScheme>
</a:themeOverride>
</file>

<file path=ppt/theme/themeOverride8.xml><?xml version="1.0" encoding="utf-8"?>
<a:themeOverride xmlns:a="http://schemas.openxmlformats.org/drawingml/2006/main">
  <a:clrScheme name="1_Lege presentatie 9">
    <a:dk1>
      <a:srgbClr val="993366"/>
    </a:dk1>
    <a:lt1>
      <a:srgbClr val="FFFFFF"/>
    </a:lt1>
    <a:dk2>
      <a:srgbClr val="993366"/>
    </a:dk2>
    <a:lt2>
      <a:srgbClr val="808080"/>
    </a:lt2>
    <a:accent1>
      <a:srgbClr val="00CC99"/>
    </a:accent1>
    <a:accent2>
      <a:srgbClr val="3333CC"/>
    </a:accent2>
    <a:accent3>
      <a:srgbClr val="FFFFFF"/>
    </a:accent3>
    <a:accent4>
      <a:srgbClr val="822A56"/>
    </a:accent4>
    <a:accent5>
      <a:srgbClr val="AAE2CA"/>
    </a:accent5>
    <a:accent6>
      <a:srgbClr val="2D2DB9"/>
    </a:accent6>
    <a:hlink>
      <a:srgbClr val="CCCCFF"/>
    </a:hlink>
    <a:folHlink>
      <a:srgbClr val="B2B2B2"/>
    </a:folHlink>
  </a:clrScheme>
</a:themeOverride>
</file>

<file path=ppt/theme/themeOverride9.xml><?xml version="1.0" encoding="utf-8"?>
<a:themeOverride xmlns:a="http://schemas.openxmlformats.org/drawingml/2006/main">
  <a:clrScheme name="1_Lege presentatie 9">
    <a:dk1>
      <a:srgbClr val="993366"/>
    </a:dk1>
    <a:lt1>
      <a:srgbClr val="FFFFFF"/>
    </a:lt1>
    <a:dk2>
      <a:srgbClr val="993366"/>
    </a:dk2>
    <a:lt2>
      <a:srgbClr val="808080"/>
    </a:lt2>
    <a:accent1>
      <a:srgbClr val="00CC99"/>
    </a:accent1>
    <a:accent2>
      <a:srgbClr val="3333CC"/>
    </a:accent2>
    <a:accent3>
      <a:srgbClr val="FFFFFF"/>
    </a:accent3>
    <a:accent4>
      <a:srgbClr val="822A56"/>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3783</TotalTime>
  <Words>788</Words>
  <Application>Microsoft Office PowerPoint</Application>
  <PresentationFormat>Diavoorstelling (4:3)</PresentationFormat>
  <Paragraphs>189</Paragraphs>
  <Slides>31</Slides>
  <Notes>2</Notes>
  <HiddenSlides>0</HiddenSlides>
  <MMClips>0</MMClips>
  <ScaleCrop>false</ScaleCrop>
  <HeadingPairs>
    <vt:vector size="6" baseType="variant">
      <vt:variant>
        <vt:lpstr>Gebruikte lettertypen</vt:lpstr>
      </vt:variant>
      <vt:variant>
        <vt:i4>5</vt:i4>
      </vt:variant>
      <vt:variant>
        <vt:lpstr>Thema</vt:lpstr>
      </vt:variant>
      <vt:variant>
        <vt:i4>7</vt:i4>
      </vt:variant>
      <vt:variant>
        <vt:lpstr>Diatitels</vt:lpstr>
      </vt:variant>
      <vt:variant>
        <vt:i4>31</vt:i4>
      </vt:variant>
    </vt:vector>
  </HeadingPairs>
  <TitlesOfParts>
    <vt:vector size="43" baseType="lpstr">
      <vt:lpstr>Arial</vt:lpstr>
      <vt:lpstr>Arial Bold</vt:lpstr>
      <vt:lpstr>Calibri</vt:lpstr>
      <vt:lpstr>Gill Sans</vt:lpstr>
      <vt:lpstr>ヒラギノ角ゴ ProN W3</vt:lpstr>
      <vt:lpstr>1_Lege presentatie</vt:lpstr>
      <vt:lpstr>5_Lege presentatie</vt:lpstr>
      <vt:lpstr>8_Lege presentatie</vt:lpstr>
      <vt:lpstr>2_Lege presentatie</vt:lpstr>
      <vt:lpstr>3_Lege presentatie</vt:lpstr>
      <vt:lpstr>Powerpoint_VNN JEUGD</vt:lpstr>
      <vt:lpstr>15_Lege presentatie</vt:lpstr>
      <vt:lpstr>Motiverende gespreksvoering</vt:lpstr>
      <vt:lpstr>PowerPoint-presentatie</vt:lpstr>
      <vt:lpstr>PowerPoint-presentatie</vt:lpstr>
      <vt:lpstr>PowerPoint-presentatie</vt:lpstr>
      <vt:lpstr>Drie gespreksstijlen</vt:lpstr>
      <vt:lpstr>PowerPoint-presentatie</vt:lpstr>
      <vt:lpstr>PowerPoint-presentatie</vt:lpstr>
      <vt:lpstr>PowerPoint-presentatie</vt:lpstr>
      <vt:lpstr>PowerPoint-presentatie</vt:lpstr>
      <vt:lpstr>PowerPoint-presentatie</vt:lpstr>
      <vt:lpstr>PowerPoint-presentatie</vt:lpstr>
      <vt:lpstr>PowerPoint-presentatie</vt:lpstr>
      <vt:lpstr>Ontlokken</vt:lpstr>
      <vt:lpstr>PowerPoint-presentatie</vt:lpstr>
      <vt:lpstr>PowerPoint-presentatie</vt:lpstr>
      <vt:lpstr>Ambivalentie/discrepantie</vt:lpstr>
      <vt:lpstr>PowerPoint-presentatie</vt:lpstr>
      <vt:lpstr>Verandertaal herkennen</vt:lpstr>
      <vt:lpstr>PowerPoint-presentatie</vt:lpstr>
      <vt:lpstr>Uitlokken van verandertaal</vt:lpstr>
      <vt:lpstr>Ontlokken van verandertaal</vt:lpstr>
      <vt:lpstr>PowerPoint-presentatie</vt:lpstr>
      <vt:lpstr>Samenvatting en hamvraag</vt:lpstr>
      <vt:lpstr>PowerPoint-presentatie</vt:lpstr>
      <vt:lpstr>Plannen</vt:lpstr>
      <vt:lpstr>PowerPoint-presentatie</vt:lpstr>
      <vt:lpstr>PowerPoint-presentatie</vt:lpstr>
      <vt:lpstr>SMART geformuleerd veranderplan  </vt:lpstr>
      <vt:lpstr> Totaalplaatje MGV </vt:lpstr>
      <vt:lpstr>Evaluatie</vt:lpstr>
      <vt:lpstr>EINDE</vt:lpstr>
    </vt:vector>
  </TitlesOfParts>
  <Company>Kuno van Dijk stichting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Marian Blaauw</dc:creator>
  <cp:lastModifiedBy>Colinda Folkerts</cp:lastModifiedBy>
  <cp:revision>274</cp:revision>
  <cp:lastPrinted>2015-08-11T13:04:44Z</cp:lastPrinted>
  <dcterms:created xsi:type="dcterms:W3CDTF">2004-12-06T04:09:42Z</dcterms:created>
  <dcterms:modified xsi:type="dcterms:W3CDTF">2018-05-29T13:52:39Z</dcterms:modified>
</cp:coreProperties>
</file>