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72" r:id="rId3"/>
    <p:sldId id="257" r:id="rId4"/>
    <p:sldId id="258" r:id="rId5"/>
    <p:sldId id="259" r:id="rId6"/>
    <p:sldId id="296" r:id="rId7"/>
    <p:sldId id="260" r:id="rId8"/>
    <p:sldId id="261" r:id="rId9"/>
    <p:sldId id="305" r:id="rId10"/>
    <p:sldId id="306" r:id="rId11"/>
    <p:sldId id="291" r:id="rId12"/>
    <p:sldId id="292" r:id="rId13"/>
    <p:sldId id="307" r:id="rId14"/>
    <p:sldId id="264" r:id="rId15"/>
    <p:sldId id="284" r:id="rId16"/>
    <p:sldId id="283" r:id="rId17"/>
    <p:sldId id="265" r:id="rId18"/>
    <p:sldId id="282" r:id="rId19"/>
    <p:sldId id="270" r:id="rId20"/>
    <p:sldId id="267" r:id="rId21"/>
    <p:sldId id="266" r:id="rId22"/>
    <p:sldId id="304" r:id="rId23"/>
    <p:sldId id="308" r:id="rId24"/>
    <p:sldId id="320" r:id="rId25"/>
    <p:sldId id="274" r:id="rId26"/>
    <p:sldId id="309" r:id="rId27"/>
    <p:sldId id="332" r:id="rId28"/>
    <p:sldId id="302" r:id="rId29"/>
    <p:sldId id="333" r:id="rId30"/>
    <p:sldId id="275" r:id="rId31"/>
    <p:sldId id="303" r:id="rId32"/>
    <p:sldId id="285" r:id="rId33"/>
    <p:sldId id="287" r:id="rId34"/>
    <p:sldId id="321" r:id="rId35"/>
    <p:sldId id="288" r:id="rId36"/>
    <p:sldId id="277" r:id="rId37"/>
    <p:sldId id="311" r:id="rId38"/>
    <p:sldId id="299" r:id="rId39"/>
    <p:sldId id="328" r:id="rId40"/>
    <p:sldId id="315" r:id="rId41"/>
    <p:sldId id="319" r:id="rId42"/>
    <p:sldId id="322" r:id="rId43"/>
    <p:sldId id="294" r:id="rId44"/>
    <p:sldId id="335" r:id="rId45"/>
    <p:sldId id="301" r:id="rId46"/>
    <p:sldId id="325" r:id="rId47"/>
    <p:sldId id="280" r:id="rId48"/>
    <p:sldId id="318" r:id="rId49"/>
    <p:sldId id="334" r:id="rId50"/>
    <p:sldId id="286" r:id="rId51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3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A3E320-0D86-46C6-AC67-BDEC869BABE4}" v="207" dt="2020-12-28T09:48:22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van Grootel" userId="6a3bcced6f1e741d" providerId="LiveId" clId="{AFA3E320-0D86-46C6-AC67-BDEC869BABE4}"/>
    <pc:docChg chg="undo custSel addSld delSld modSld">
      <pc:chgData name="Sara van Grootel" userId="6a3bcced6f1e741d" providerId="LiveId" clId="{AFA3E320-0D86-46C6-AC67-BDEC869BABE4}" dt="2021-01-12T13:34:13.509" v="946" actId="2696"/>
      <pc:docMkLst>
        <pc:docMk/>
      </pc:docMkLst>
      <pc:sldChg chg="modSp mod">
        <pc:chgData name="Sara van Grootel" userId="6a3bcced6f1e741d" providerId="LiveId" clId="{AFA3E320-0D86-46C6-AC67-BDEC869BABE4}" dt="2020-12-10T11:18:05.693" v="109" actId="20577"/>
        <pc:sldMkLst>
          <pc:docMk/>
          <pc:sldMk cId="0" sldId="256"/>
        </pc:sldMkLst>
        <pc:spChg chg="mod">
          <ac:chgData name="Sara van Grootel" userId="6a3bcced6f1e741d" providerId="LiveId" clId="{AFA3E320-0D86-46C6-AC67-BDEC869BABE4}" dt="2020-12-10T11:18:05.693" v="109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Sara van Grootel" userId="6a3bcced6f1e741d" providerId="LiveId" clId="{AFA3E320-0D86-46C6-AC67-BDEC869BABE4}" dt="2020-12-10T11:18:00.289" v="106" actId="6549"/>
          <ac:spMkLst>
            <pc:docMk/>
            <pc:sldMk cId="0" sldId="256"/>
            <ac:spMk id="7" creationId="{00000000-0000-0000-0000-000000000000}"/>
          </ac:spMkLst>
        </pc:spChg>
      </pc:sldChg>
      <pc:sldChg chg="delSp mod modNotesTx">
        <pc:chgData name="Sara van Grootel" userId="6a3bcced6f1e741d" providerId="LiveId" clId="{AFA3E320-0D86-46C6-AC67-BDEC869BABE4}" dt="2020-12-28T09:48:22.472" v="945" actId="20577"/>
        <pc:sldMkLst>
          <pc:docMk/>
          <pc:sldMk cId="0" sldId="257"/>
        </pc:sldMkLst>
        <pc:spChg chg="del">
          <ac:chgData name="Sara van Grootel" userId="6a3bcced6f1e741d" providerId="LiveId" clId="{AFA3E320-0D86-46C6-AC67-BDEC869BABE4}" dt="2020-12-10T11:18:36.595" v="113" actId="478"/>
          <ac:spMkLst>
            <pc:docMk/>
            <pc:sldMk cId="0" sldId="257"/>
            <ac:spMk id="4" creationId="{00000000-0000-0000-0000-000000000000}"/>
          </ac:spMkLst>
        </pc:spChg>
      </pc:sldChg>
      <pc:sldChg chg="delSp mod">
        <pc:chgData name="Sara van Grootel" userId="6a3bcced6f1e741d" providerId="LiveId" clId="{AFA3E320-0D86-46C6-AC67-BDEC869BABE4}" dt="2020-12-10T11:18:40.923" v="114" actId="478"/>
        <pc:sldMkLst>
          <pc:docMk/>
          <pc:sldMk cId="0" sldId="258"/>
        </pc:sldMkLst>
        <pc:spChg chg="del">
          <ac:chgData name="Sara van Grootel" userId="6a3bcced6f1e741d" providerId="LiveId" clId="{AFA3E320-0D86-46C6-AC67-BDEC869BABE4}" dt="2020-12-10T11:18:40.923" v="114" actId="478"/>
          <ac:spMkLst>
            <pc:docMk/>
            <pc:sldMk cId="0" sldId="258"/>
            <ac:spMk id="4" creationId="{00000000-0000-0000-0000-000000000000}"/>
          </ac:spMkLst>
        </pc:spChg>
      </pc:sldChg>
      <pc:sldChg chg="delSp mod">
        <pc:chgData name="Sara van Grootel" userId="6a3bcced6f1e741d" providerId="LiveId" clId="{AFA3E320-0D86-46C6-AC67-BDEC869BABE4}" dt="2020-12-10T11:18:43.997" v="115" actId="478"/>
        <pc:sldMkLst>
          <pc:docMk/>
          <pc:sldMk cId="0" sldId="259"/>
        </pc:sldMkLst>
        <pc:spChg chg="del">
          <ac:chgData name="Sara van Grootel" userId="6a3bcced6f1e741d" providerId="LiveId" clId="{AFA3E320-0D86-46C6-AC67-BDEC869BABE4}" dt="2020-12-10T11:18:43.997" v="115" actId="478"/>
          <ac:spMkLst>
            <pc:docMk/>
            <pc:sldMk cId="0" sldId="259"/>
            <ac:spMk id="4" creationId="{00000000-0000-0000-0000-000000000000}"/>
          </ac:spMkLst>
        </pc:spChg>
      </pc:sldChg>
      <pc:sldChg chg="delSp mod">
        <pc:chgData name="Sara van Grootel" userId="6a3bcced6f1e741d" providerId="LiveId" clId="{AFA3E320-0D86-46C6-AC67-BDEC869BABE4}" dt="2020-12-10T11:18:49.477" v="117" actId="478"/>
        <pc:sldMkLst>
          <pc:docMk/>
          <pc:sldMk cId="0" sldId="260"/>
        </pc:sldMkLst>
        <pc:spChg chg="del">
          <ac:chgData name="Sara van Grootel" userId="6a3bcced6f1e741d" providerId="LiveId" clId="{AFA3E320-0D86-46C6-AC67-BDEC869BABE4}" dt="2020-12-10T11:18:49.477" v="117" actId="478"/>
          <ac:spMkLst>
            <pc:docMk/>
            <pc:sldMk cId="0" sldId="260"/>
            <ac:spMk id="4" creationId="{00000000-0000-0000-0000-000000000000}"/>
          </ac:spMkLst>
        </pc:spChg>
      </pc:sldChg>
      <pc:sldChg chg="delSp modSp mod">
        <pc:chgData name="Sara van Grootel" userId="6a3bcced6f1e741d" providerId="LiveId" clId="{AFA3E320-0D86-46C6-AC67-BDEC869BABE4}" dt="2020-12-10T11:18:53.565" v="119" actId="478"/>
        <pc:sldMkLst>
          <pc:docMk/>
          <pc:sldMk cId="0" sldId="261"/>
        </pc:sldMkLst>
        <pc:spChg chg="del mod">
          <ac:chgData name="Sara van Grootel" userId="6a3bcced6f1e741d" providerId="LiveId" clId="{AFA3E320-0D86-46C6-AC67-BDEC869BABE4}" dt="2020-12-10T11:18:53.565" v="119" actId="478"/>
          <ac:spMkLst>
            <pc:docMk/>
            <pc:sldMk cId="0" sldId="261"/>
            <ac:spMk id="4" creationId="{00000000-0000-0000-0000-000000000000}"/>
          </ac:spMkLst>
        </pc:spChg>
      </pc:sldChg>
      <pc:sldChg chg="delSp mod">
        <pc:chgData name="Sara van Grootel" userId="6a3bcced6f1e741d" providerId="LiveId" clId="{AFA3E320-0D86-46C6-AC67-BDEC869BABE4}" dt="2020-12-10T11:19:20.902" v="130" actId="478"/>
        <pc:sldMkLst>
          <pc:docMk/>
          <pc:sldMk cId="0" sldId="264"/>
        </pc:sldMkLst>
        <pc:spChg chg="del">
          <ac:chgData name="Sara van Grootel" userId="6a3bcced6f1e741d" providerId="LiveId" clId="{AFA3E320-0D86-46C6-AC67-BDEC869BABE4}" dt="2020-12-10T11:19:20.902" v="130" actId="478"/>
          <ac:spMkLst>
            <pc:docMk/>
            <pc:sldMk cId="0" sldId="264"/>
            <ac:spMk id="4" creationId="{00000000-0000-0000-0000-000000000000}"/>
          </ac:spMkLst>
        </pc:spChg>
      </pc:sldChg>
      <pc:sldChg chg="delSp mod">
        <pc:chgData name="Sara van Grootel" userId="6a3bcced6f1e741d" providerId="LiveId" clId="{AFA3E320-0D86-46C6-AC67-BDEC869BABE4}" dt="2020-12-10T11:19:29.834" v="133" actId="478"/>
        <pc:sldMkLst>
          <pc:docMk/>
          <pc:sldMk cId="0" sldId="265"/>
        </pc:sldMkLst>
        <pc:spChg chg="del">
          <ac:chgData name="Sara van Grootel" userId="6a3bcced6f1e741d" providerId="LiveId" clId="{AFA3E320-0D86-46C6-AC67-BDEC869BABE4}" dt="2020-12-10T11:19:29.834" v="133" actId="478"/>
          <ac:spMkLst>
            <pc:docMk/>
            <pc:sldMk cId="0" sldId="265"/>
            <ac:spMk id="4" creationId="{00000000-0000-0000-0000-000000000000}"/>
          </ac:spMkLst>
        </pc:spChg>
      </pc:sldChg>
      <pc:sldChg chg="delSp mod">
        <pc:chgData name="Sara van Grootel" userId="6a3bcced6f1e741d" providerId="LiveId" clId="{AFA3E320-0D86-46C6-AC67-BDEC869BABE4}" dt="2020-12-10T11:19:55.591" v="143" actId="478"/>
        <pc:sldMkLst>
          <pc:docMk/>
          <pc:sldMk cId="0" sldId="266"/>
        </pc:sldMkLst>
        <pc:spChg chg="del">
          <ac:chgData name="Sara van Grootel" userId="6a3bcced6f1e741d" providerId="LiveId" clId="{AFA3E320-0D86-46C6-AC67-BDEC869BABE4}" dt="2020-12-10T11:19:55.591" v="143" actId="478"/>
          <ac:spMkLst>
            <pc:docMk/>
            <pc:sldMk cId="0" sldId="266"/>
            <ac:spMk id="4" creationId="{00000000-0000-0000-0000-000000000000}"/>
          </ac:spMkLst>
        </pc:spChg>
      </pc:sldChg>
      <pc:sldChg chg="delSp modSp mod">
        <pc:chgData name="Sara van Grootel" userId="6a3bcced6f1e741d" providerId="LiveId" clId="{AFA3E320-0D86-46C6-AC67-BDEC869BABE4}" dt="2020-12-10T11:19:50.341" v="142" actId="20577"/>
        <pc:sldMkLst>
          <pc:docMk/>
          <pc:sldMk cId="0" sldId="267"/>
        </pc:sldMkLst>
        <pc:spChg chg="mod">
          <ac:chgData name="Sara van Grootel" userId="6a3bcced6f1e741d" providerId="LiveId" clId="{AFA3E320-0D86-46C6-AC67-BDEC869BABE4}" dt="2020-12-10T11:19:50.341" v="142" actId="20577"/>
          <ac:spMkLst>
            <pc:docMk/>
            <pc:sldMk cId="0" sldId="267"/>
            <ac:spMk id="3" creationId="{00000000-0000-0000-0000-000000000000}"/>
          </ac:spMkLst>
        </pc:spChg>
        <pc:spChg chg="del">
          <ac:chgData name="Sara van Grootel" userId="6a3bcced6f1e741d" providerId="LiveId" clId="{AFA3E320-0D86-46C6-AC67-BDEC869BABE4}" dt="2020-12-10T11:19:46.084" v="136" actId="478"/>
          <ac:spMkLst>
            <pc:docMk/>
            <pc:sldMk cId="0" sldId="267"/>
            <ac:spMk id="4" creationId="{00000000-0000-0000-0000-000000000000}"/>
          </ac:spMkLst>
        </pc:spChg>
      </pc:sldChg>
      <pc:sldChg chg="delSp mod">
        <pc:chgData name="Sara van Grootel" userId="6a3bcced6f1e741d" providerId="LiveId" clId="{AFA3E320-0D86-46C6-AC67-BDEC869BABE4}" dt="2020-12-10T11:19:40.018" v="135" actId="478"/>
        <pc:sldMkLst>
          <pc:docMk/>
          <pc:sldMk cId="0" sldId="270"/>
        </pc:sldMkLst>
        <pc:spChg chg="del">
          <ac:chgData name="Sara van Grootel" userId="6a3bcced6f1e741d" providerId="LiveId" clId="{AFA3E320-0D86-46C6-AC67-BDEC869BABE4}" dt="2020-12-10T11:19:40.018" v="135" actId="478"/>
          <ac:spMkLst>
            <pc:docMk/>
            <pc:sldMk cId="0" sldId="270"/>
            <ac:spMk id="4" creationId="{00000000-0000-0000-0000-000000000000}"/>
          </ac:spMkLst>
        </pc:spChg>
      </pc:sldChg>
      <pc:sldChg chg="delSp modSp mod">
        <pc:chgData name="Sara van Grootel" userId="6a3bcced6f1e741d" providerId="LiveId" clId="{AFA3E320-0D86-46C6-AC67-BDEC869BABE4}" dt="2020-12-10T11:18:28.071" v="112" actId="21"/>
        <pc:sldMkLst>
          <pc:docMk/>
          <pc:sldMk cId="0" sldId="272"/>
        </pc:sldMkLst>
        <pc:spChg chg="del mod">
          <ac:chgData name="Sara van Grootel" userId="6a3bcced6f1e741d" providerId="LiveId" clId="{AFA3E320-0D86-46C6-AC67-BDEC869BABE4}" dt="2020-12-10T11:18:28.071" v="112" actId="21"/>
          <ac:spMkLst>
            <pc:docMk/>
            <pc:sldMk cId="0" sldId="272"/>
            <ac:spMk id="4" creationId="{00000000-0000-0000-0000-000000000000}"/>
          </ac:spMkLst>
        </pc:spChg>
      </pc:sldChg>
      <pc:sldChg chg="delSp mod">
        <pc:chgData name="Sara van Grootel" userId="6a3bcced6f1e741d" providerId="LiveId" clId="{AFA3E320-0D86-46C6-AC67-BDEC869BABE4}" dt="2020-12-10T11:20:08.286" v="147" actId="478"/>
        <pc:sldMkLst>
          <pc:docMk/>
          <pc:sldMk cId="0" sldId="274"/>
        </pc:sldMkLst>
        <pc:spChg chg="del">
          <ac:chgData name="Sara van Grootel" userId="6a3bcced6f1e741d" providerId="LiveId" clId="{AFA3E320-0D86-46C6-AC67-BDEC869BABE4}" dt="2020-12-10T11:20:08.286" v="147" actId="478"/>
          <ac:spMkLst>
            <pc:docMk/>
            <pc:sldMk cId="0" sldId="274"/>
            <ac:spMk id="4" creationId="{00000000-0000-0000-0000-000000000000}"/>
          </ac:spMkLst>
        </pc:spChg>
      </pc:sldChg>
      <pc:sldChg chg="delSp mod">
        <pc:chgData name="Sara van Grootel" userId="6a3bcced6f1e741d" providerId="LiveId" clId="{AFA3E320-0D86-46C6-AC67-BDEC869BABE4}" dt="2020-12-10T11:20:20.657" v="150" actId="478"/>
        <pc:sldMkLst>
          <pc:docMk/>
          <pc:sldMk cId="0" sldId="275"/>
        </pc:sldMkLst>
        <pc:spChg chg="del">
          <ac:chgData name="Sara van Grootel" userId="6a3bcced6f1e741d" providerId="LiveId" clId="{AFA3E320-0D86-46C6-AC67-BDEC869BABE4}" dt="2020-12-10T11:20:20.657" v="150" actId="478"/>
          <ac:spMkLst>
            <pc:docMk/>
            <pc:sldMk cId="0" sldId="275"/>
            <ac:spMk id="4" creationId="{00000000-0000-0000-0000-000000000000}"/>
          </ac:spMkLst>
        </pc:spChg>
      </pc:sldChg>
      <pc:sldChg chg="delSp modSp mod">
        <pc:chgData name="Sara van Grootel" userId="6a3bcced6f1e741d" providerId="LiveId" clId="{AFA3E320-0D86-46C6-AC67-BDEC869BABE4}" dt="2020-12-10T11:20:37.898" v="156" actId="478"/>
        <pc:sldMkLst>
          <pc:docMk/>
          <pc:sldMk cId="0" sldId="277"/>
        </pc:sldMkLst>
        <pc:spChg chg="del mod">
          <ac:chgData name="Sara van Grootel" userId="6a3bcced6f1e741d" providerId="LiveId" clId="{AFA3E320-0D86-46C6-AC67-BDEC869BABE4}" dt="2020-12-10T11:20:37.898" v="156" actId="478"/>
          <ac:spMkLst>
            <pc:docMk/>
            <pc:sldMk cId="0" sldId="277"/>
            <ac:spMk id="4" creationId="{00000000-0000-0000-0000-000000000000}"/>
          </ac:spMkLst>
        </pc:spChg>
      </pc:sldChg>
      <pc:sldChg chg="delSp mod">
        <pc:chgData name="Sara van Grootel" userId="6a3bcced6f1e741d" providerId="LiveId" clId="{AFA3E320-0D86-46C6-AC67-BDEC869BABE4}" dt="2020-12-10T11:21:54.691" v="168" actId="478"/>
        <pc:sldMkLst>
          <pc:docMk/>
          <pc:sldMk cId="0" sldId="280"/>
        </pc:sldMkLst>
        <pc:spChg chg="del">
          <ac:chgData name="Sara van Grootel" userId="6a3bcced6f1e741d" providerId="LiveId" clId="{AFA3E320-0D86-46C6-AC67-BDEC869BABE4}" dt="2020-12-10T11:21:54.691" v="168" actId="478"/>
          <ac:spMkLst>
            <pc:docMk/>
            <pc:sldMk cId="0" sldId="280"/>
            <ac:spMk id="4" creationId="{00000000-0000-0000-0000-000000000000}"/>
          </ac:spMkLst>
        </pc:spChg>
      </pc:sldChg>
      <pc:sldChg chg="delSp mod">
        <pc:chgData name="Sara van Grootel" userId="6a3bcced6f1e741d" providerId="LiveId" clId="{AFA3E320-0D86-46C6-AC67-BDEC869BABE4}" dt="2020-12-10T11:19:33.546" v="134" actId="478"/>
        <pc:sldMkLst>
          <pc:docMk/>
          <pc:sldMk cId="0" sldId="282"/>
        </pc:sldMkLst>
        <pc:spChg chg="del">
          <ac:chgData name="Sara van Grootel" userId="6a3bcced6f1e741d" providerId="LiveId" clId="{AFA3E320-0D86-46C6-AC67-BDEC869BABE4}" dt="2020-12-10T11:19:33.546" v="134" actId="478"/>
          <ac:spMkLst>
            <pc:docMk/>
            <pc:sldMk cId="0" sldId="282"/>
            <ac:spMk id="4" creationId="{00000000-0000-0000-0000-000000000000}"/>
          </ac:spMkLst>
        </pc:spChg>
      </pc:sldChg>
      <pc:sldChg chg="delSp mod">
        <pc:chgData name="Sara van Grootel" userId="6a3bcced6f1e741d" providerId="LiveId" clId="{AFA3E320-0D86-46C6-AC67-BDEC869BABE4}" dt="2020-12-10T11:19:26.505" v="132" actId="478"/>
        <pc:sldMkLst>
          <pc:docMk/>
          <pc:sldMk cId="0" sldId="283"/>
        </pc:sldMkLst>
        <pc:spChg chg="del">
          <ac:chgData name="Sara van Grootel" userId="6a3bcced6f1e741d" providerId="LiveId" clId="{AFA3E320-0D86-46C6-AC67-BDEC869BABE4}" dt="2020-12-10T11:19:26.505" v="132" actId="478"/>
          <ac:spMkLst>
            <pc:docMk/>
            <pc:sldMk cId="0" sldId="283"/>
            <ac:spMk id="4" creationId="{00000000-0000-0000-0000-000000000000}"/>
          </ac:spMkLst>
        </pc:spChg>
      </pc:sldChg>
      <pc:sldChg chg="delSp mod">
        <pc:chgData name="Sara van Grootel" userId="6a3bcced6f1e741d" providerId="LiveId" clId="{AFA3E320-0D86-46C6-AC67-BDEC869BABE4}" dt="2020-12-10T11:19:23.853" v="131" actId="478"/>
        <pc:sldMkLst>
          <pc:docMk/>
          <pc:sldMk cId="0" sldId="284"/>
        </pc:sldMkLst>
        <pc:spChg chg="del">
          <ac:chgData name="Sara van Grootel" userId="6a3bcced6f1e741d" providerId="LiveId" clId="{AFA3E320-0D86-46C6-AC67-BDEC869BABE4}" dt="2020-12-10T11:19:23.853" v="131" actId="478"/>
          <ac:spMkLst>
            <pc:docMk/>
            <pc:sldMk cId="0" sldId="284"/>
            <ac:spMk id="4" creationId="{00000000-0000-0000-0000-000000000000}"/>
          </ac:spMkLst>
        </pc:spChg>
      </pc:sldChg>
      <pc:sldChg chg="delSp mod">
        <pc:chgData name="Sara van Grootel" userId="6a3bcced6f1e741d" providerId="LiveId" clId="{AFA3E320-0D86-46C6-AC67-BDEC869BABE4}" dt="2020-12-10T11:20:24.768" v="152" actId="478"/>
        <pc:sldMkLst>
          <pc:docMk/>
          <pc:sldMk cId="0" sldId="285"/>
        </pc:sldMkLst>
        <pc:spChg chg="del">
          <ac:chgData name="Sara van Grootel" userId="6a3bcced6f1e741d" providerId="LiveId" clId="{AFA3E320-0D86-46C6-AC67-BDEC869BABE4}" dt="2020-12-10T11:20:24.768" v="152" actId="478"/>
          <ac:spMkLst>
            <pc:docMk/>
            <pc:sldMk cId="0" sldId="285"/>
            <ac:spMk id="4" creationId="{00000000-0000-0000-0000-000000000000}"/>
          </ac:spMkLst>
        </pc:spChg>
      </pc:sldChg>
      <pc:sldChg chg="delSp mod">
        <pc:chgData name="Sara van Grootel" userId="6a3bcced6f1e741d" providerId="LiveId" clId="{AFA3E320-0D86-46C6-AC67-BDEC869BABE4}" dt="2020-12-10T11:22:56.098" v="304" actId="478"/>
        <pc:sldMkLst>
          <pc:docMk/>
          <pc:sldMk cId="0" sldId="286"/>
        </pc:sldMkLst>
        <pc:spChg chg="del">
          <ac:chgData name="Sara van Grootel" userId="6a3bcced6f1e741d" providerId="LiveId" clId="{AFA3E320-0D86-46C6-AC67-BDEC869BABE4}" dt="2020-12-10T11:22:56.098" v="304" actId="478"/>
          <ac:spMkLst>
            <pc:docMk/>
            <pc:sldMk cId="0" sldId="286"/>
            <ac:spMk id="4" creationId="{00000000-0000-0000-0000-000000000000}"/>
          </ac:spMkLst>
        </pc:spChg>
      </pc:sldChg>
      <pc:sldChg chg="delSp mod">
        <pc:chgData name="Sara van Grootel" userId="6a3bcced6f1e741d" providerId="LiveId" clId="{AFA3E320-0D86-46C6-AC67-BDEC869BABE4}" dt="2020-12-10T11:20:30.941" v="154" actId="478"/>
        <pc:sldMkLst>
          <pc:docMk/>
          <pc:sldMk cId="0" sldId="288"/>
        </pc:sldMkLst>
        <pc:spChg chg="del">
          <ac:chgData name="Sara van Grootel" userId="6a3bcced6f1e741d" providerId="LiveId" clId="{AFA3E320-0D86-46C6-AC67-BDEC869BABE4}" dt="2020-12-10T11:20:30.941" v="154" actId="478"/>
          <ac:spMkLst>
            <pc:docMk/>
            <pc:sldMk cId="0" sldId="288"/>
            <ac:spMk id="4" creationId="{00000000-0000-0000-0000-000000000000}"/>
          </ac:spMkLst>
        </pc:spChg>
      </pc:sldChg>
      <pc:sldChg chg="delSp mod">
        <pc:chgData name="Sara van Grootel" userId="6a3bcced6f1e741d" providerId="LiveId" clId="{AFA3E320-0D86-46C6-AC67-BDEC869BABE4}" dt="2020-12-10T11:19:09.185" v="127" actId="478"/>
        <pc:sldMkLst>
          <pc:docMk/>
          <pc:sldMk cId="0" sldId="291"/>
        </pc:sldMkLst>
        <pc:spChg chg="del">
          <ac:chgData name="Sara van Grootel" userId="6a3bcced6f1e741d" providerId="LiveId" clId="{AFA3E320-0D86-46C6-AC67-BDEC869BABE4}" dt="2020-12-10T11:19:09.185" v="127" actId="478"/>
          <ac:spMkLst>
            <pc:docMk/>
            <pc:sldMk cId="0" sldId="291"/>
            <ac:spMk id="4" creationId="{00000000-0000-0000-0000-000000000000}"/>
          </ac:spMkLst>
        </pc:spChg>
      </pc:sldChg>
      <pc:sldChg chg="delSp mod">
        <pc:chgData name="Sara van Grootel" userId="6a3bcced6f1e741d" providerId="LiveId" clId="{AFA3E320-0D86-46C6-AC67-BDEC869BABE4}" dt="2020-12-10T11:19:11.942" v="128" actId="478"/>
        <pc:sldMkLst>
          <pc:docMk/>
          <pc:sldMk cId="0" sldId="292"/>
        </pc:sldMkLst>
        <pc:spChg chg="del">
          <ac:chgData name="Sara van Grootel" userId="6a3bcced6f1e741d" providerId="LiveId" clId="{AFA3E320-0D86-46C6-AC67-BDEC869BABE4}" dt="2020-12-10T11:19:11.942" v="128" actId="478"/>
          <ac:spMkLst>
            <pc:docMk/>
            <pc:sldMk cId="0" sldId="292"/>
            <ac:spMk id="4" creationId="{00000000-0000-0000-0000-000000000000}"/>
          </ac:spMkLst>
        </pc:spChg>
      </pc:sldChg>
      <pc:sldChg chg="delSp modSp mod">
        <pc:chgData name="Sara van Grootel" userId="6a3bcced6f1e741d" providerId="LiveId" clId="{AFA3E320-0D86-46C6-AC67-BDEC869BABE4}" dt="2020-12-10T11:25:06.628" v="491" actId="20577"/>
        <pc:sldMkLst>
          <pc:docMk/>
          <pc:sldMk cId="0" sldId="294"/>
        </pc:sldMkLst>
        <pc:spChg chg="mod">
          <ac:chgData name="Sara van Grootel" userId="6a3bcced6f1e741d" providerId="LiveId" clId="{AFA3E320-0D86-46C6-AC67-BDEC869BABE4}" dt="2020-12-10T11:25:06.628" v="491" actId="20577"/>
          <ac:spMkLst>
            <pc:docMk/>
            <pc:sldMk cId="0" sldId="294"/>
            <ac:spMk id="3" creationId="{00000000-0000-0000-0000-000000000000}"/>
          </ac:spMkLst>
        </pc:spChg>
        <pc:spChg chg="del mod">
          <ac:chgData name="Sara van Grootel" userId="6a3bcced6f1e741d" providerId="LiveId" clId="{AFA3E320-0D86-46C6-AC67-BDEC869BABE4}" dt="2020-12-10T11:21:18.714" v="165" actId="478"/>
          <ac:spMkLst>
            <pc:docMk/>
            <pc:sldMk cId="0" sldId="294"/>
            <ac:spMk id="4" creationId="{00000000-0000-0000-0000-000000000000}"/>
          </ac:spMkLst>
        </pc:spChg>
        <pc:picChg chg="del">
          <ac:chgData name="Sara van Grootel" userId="6a3bcced6f1e741d" providerId="LiveId" clId="{AFA3E320-0D86-46C6-AC67-BDEC869BABE4}" dt="2020-12-10T11:24:33.903" v="331" actId="478"/>
          <ac:picMkLst>
            <pc:docMk/>
            <pc:sldMk cId="0" sldId="294"/>
            <ac:picMk id="10242" creationId="{00000000-0000-0000-0000-000000000000}"/>
          </ac:picMkLst>
        </pc:picChg>
      </pc:sldChg>
      <pc:sldChg chg="delSp mod">
        <pc:chgData name="Sara van Grootel" userId="6a3bcced6f1e741d" providerId="LiveId" clId="{AFA3E320-0D86-46C6-AC67-BDEC869BABE4}" dt="2020-12-10T11:18:46.801" v="116" actId="478"/>
        <pc:sldMkLst>
          <pc:docMk/>
          <pc:sldMk cId="0" sldId="296"/>
        </pc:sldMkLst>
        <pc:spChg chg="del">
          <ac:chgData name="Sara van Grootel" userId="6a3bcced6f1e741d" providerId="LiveId" clId="{AFA3E320-0D86-46C6-AC67-BDEC869BABE4}" dt="2020-12-10T11:18:46.801" v="116" actId="478"/>
          <ac:spMkLst>
            <pc:docMk/>
            <pc:sldMk cId="0" sldId="296"/>
            <ac:spMk id="4" creationId="{00000000-0000-0000-0000-000000000000}"/>
          </ac:spMkLst>
        </pc:spChg>
      </pc:sldChg>
      <pc:sldChg chg="delSp mod">
        <pc:chgData name="Sara van Grootel" userId="6a3bcced6f1e741d" providerId="LiveId" clId="{AFA3E320-0D86-46C6-AC67-BDEC869BABE4}" dt="2020-12-10T11:20:43.299" v="158" actId="478"/>
        <pc:sldMkLst>
          <pc:docMk/>
          <pc:sldMk cId="0" sldId="299"/>
        </pc:sldMkLst>
        <pc:spChg chg="del">
          <ac:chgData name="Sara van Grootel" userId="6a3bcced6f1e741d" providerId="LiveId" clId="{AFA3E320-0D86-46C6-AC67-BDEC869BABE4}" dt="2020-12-10T11:20:43.299" v="158" actId="478"/>
          <ac:spMkLst>
            <pc:docMk/>
            <pc:sldMk cId="0" sldId="299"/>
            <ac:spMk id="4" creationId="{00000000-0000-0000-0000-000000000000}"/>
          </ac:spMkLst>
        </pc:spChg>
      </pc:sldChg>
      <pc:sldChg chg="delSp mod">
        <pc:chgData name="Sara van Grootel" userId="6a3bcced6f1e741d" providerId="LiveId" clId="{AFA3E320-0D86-46C6-AC67-BDEC869BABE4}" dt="2020-12-10T11:21:49.622" v="166" actId="478"/>
        <pc:sldMkLst>
          <pc:docMk/>
          <pc:sldMk cId="0" sldId="301"/>
        </pc:sldMkLst>
        <pc:spChg chg="del">
          <ac:chgData name="Sara van Grootel" userId="6a3bcced6f1e741d" providerId="LiveId" clId="{AFA3E320-0D86-46C6-AC67-BDEC869BABE4}" dt="2020-12-10T11:21:49.622" v="166" actId="478"/>
          <ac:spMkLst>
            <pc:docMk/>
            <pc:sldMk cId="0" sldId="301"/>
            <ac:spMk id="4" creationId="{00000000-0000-0000-0000-000000000000}"/>
          </ac:spMkLst>
        </pc:spChg>
      </pc:sldChg>
      <pc:sldChg chg="delSp mod">
        <pc:chgData name="Sara van Grootel" userId="6a3bcced6f1e741d" providerId="LiveId" clId="{AFA3E320-0D86-46C6-AC67-BDEC869BABE4}" dt="2020-12-10T11:20:16.680" v="149" actId="478"/>
        <pc:sldMkLst>
          <pc:docMk/>
          <pc:sldMk cId="0" sldId="302"/>
        </pc:sldMkLst>
        <pc:spChg chg="del">
          <ac:chgData name="Sara van Grootel" userId="6a3bcced6f1e741d" providerId="LiveId" clId="{AFA3E320-0D86-46C6-AC67-BDEC869BABE4}" dt="2020-12-10T11:20:16.680" v="149" actId="478"/>
          <ac:spMkLst>
            <pc:docMk/>
            <pc:sldMk cId="0" sldId="302"/>
            <ac:spMk id="4" creationId="{00000000-0000-0000-0000-000000000000}"/>
          </ac:spMkLst>
        </pc:spChg>
      </pc:sldChg>
      <pc:sldChg chg="delSp mod">
        <pc:chgData name="Sara van Grootel" userId="6a3bcced6f1e741d" providerId="LiveId" clId="{AFA3E320-0D86-46C6-AC67-BDEC869BABE4}" dt="2020-12-10T11:20:22.933" v="151" actId="478"/>
        <pc:sldMkLst>
          <pc:docMk/>
          <pc:sldMk cId="0" sldId="303"/>
        </pc:sldMkLst>
        <pc:spChg chg="del">
          <ac:chgData name="Sara van Grootel" userId="6a3bcced6f1e741d" providerId="LiveId" clId="{AFA3E320-0D86-46C6-AC67-BDEC869BABE4}" dt="2020-12-10T11:20:22.933" v="151" actId="478"/>
          <ac:spMkLst>
            <pc:docMk/>
            <pc:sldMk cId="0" sldId="303"/>
            <ac:spMk id="4" creationId="{00000000-0000-0000-0000-000000000000}"/>
          </ac:spMkLst>
        </pc:spChg>
      </pc:sldChg>
      <pc:sldChg chg="delSp mod">
        <pc:chgData name="Sara van Grootel" userId="6a3bcced6f1e741d" providerId="LiveId" clId="{AFA3E320-0D86-46C6-AC67-BDEC869BABE4}" dt="2020-12-10T11:19:58.799" v="144" actId="478"/>
        <pc:sldMkLst>
          <pc:docMk/>
          <pc:sldMk cId="0" sldId="304"/>
        </pc:sldMkLst>
        <pc:spChg chg="del">
          <ac:chgData name="Sara van Grootel" userId="6a3bcced6f1e741d" providerId="LiveId" clId="{AFA3E320-0D86-46C6-AC67-BDEC869BABE4}" dt="2020-12-10T11:19:58.799" v="144" actId="478"/>
          <ac:spMkLst>
            <pc:docMk/>
            <pc:sldMk cId="0" sldId="304"/>
            <ac:spMk id="4" creationId="{00000000-0000-0000-0000-000000000000}"/>
          </ac:spMkLst>
        </pc:spChg>
      </pc:sldChg>
      <pc:sldChg chg="delSp modSp mod">
        <pc:chgData name="Sara van Grootel" userId="6a3bcced6f1e741d" providerId="LiveId" clId="{AFA3E320-0D86-46C6-AC67-BDEC869BABE4}" dt="2020-12-10T11:19:02.340" v="125" actId="20577"/>
        <pc:sldMkLst>
          <pc:docMk/>
          <pc:sldMk cId="0" sldId="305"/>
        </pc:sldMkLst>
        <pc:spChg chg="mod">
          <ac:chgData name="Sara van Grootel" userId="6a3bcced6f1e741d" providerId="LiveId" clId="{AFA3E320-0D86-46C6-AC67-BDEC869BABE4}" dt="2020-12-10T11:19:02.340" v="125" actId="20577"/>
          <ac:spMkLst>
            <pc:docMk/>
            <pc:sldMk cId="0" sldId="305"/>
            <ac:spMk id="3" creationId="{00000000-0000-0000-0000-000000000000}"/>
          </ac:spMkLst>
        </pc:spChg>
        <pc:spChg chg="del">
          <ac:chgData name="Sara van Grootel" userId="6a3bcced6f1e741d" providerId="LiveId" clId="{AFA3E320-0D86-46C6-AC67-BDEC869BABE4}" dt="2020-12-10T11:18:57.929" v="120" actId="478"/>
          <ac:spMkLst>
            <pc:docMk/>
            <pc:sldMk cId="0" sldId="305"/>
            <ac:spMk id="4" creationId="{00000000-0000-0000-0000-000000000000}"/>
          </ac:spMkLst>
        </pc:spChg>
      </pc:sldChg>
      <pc:sldChg chg="delSp mod">
        <pc:chgData name="Sara van Grootel" userId="6a3bcced6f1e741d" providerId="LiveId" clId="{AFA3E320-0D86-46C6-AC67-BDEC869BABE4}" dt="2020-12-10T11:19:06.418" v="126" actId="478"/>
        <pc:sldMkLst>
          <pc:docMk/>
          <pc:sldMk cId="0" sldId="306"/>
        </pc:sldMkLst>
        <pc:spChg chg="del">
          <ac:chgData name="Sara van Grootel" userId="6a3bcced6f1e741d" providerId="LiveId" clId="{AFA3E320-0D86-46C6-AC67-BDEC869BABE4}" dt="2020-12-10T11:19:06.418" v="126" actId="478"/>
          <ac:spMkLst>
            <pc:docMk/>
            <pc:sldMk cId="0" sldId="306"/>
            <ac:spMk id="4" creationId="{00000000-0000-0000-0000-000000000000}"/>
          </ac:spMkLst>
        </pc:spChg>
      </pc:sldChg>
      <pc:sldChg chg="delSp mod">
        <pc:chgData name="Sara van Grootel" userId="6a3bcced6f1e741d" providerId="LiveId" clId="{AFA3E320-0D86-46C6-AC67-BDEC869BABE4}" dt="2020-12-10T11:19:17.550" v="129" actId="478"/>
        <pc:sldMkLst>
          <pc:docMk/>
          <pc:sldMk cId="0" sldId="307"/>
        </pc:sldMkLst>
        <pc:spChg chg="del">
          <ac:chgData name="Sara van Grootel" userId="6a3bcced6f1e741d" providerId="LiveId" clId="{AFA3E320-0D86-46C6-AC67-BDEC869BABE4}" dt="2020-12-10T11:19:17.550" v="129" actId="478"/>
          <ac:spMkLst>
            <pc:docMk/>
            <pc:sldMk cId="0" sldId="307"/>
            <ac:spMk id="4" creationId="{00000000-0000-0000-0000-000000000000}"/>
          </ac:spMkLst>
        </pc:spChg>
      </pc:sldChg>
      <pc:sldChg chg="delSp mod">
        <pc:chgData name="Sara van Grootel" userId="6a3bcced6f1e741d" providerId="LiveId" clId="{AFA3E320-0D86-46C6-AC67-BDEC869BABE4}" dt="2020-12-10T11:20:02.158" v="145" actId="478"/>
        <pc:sldMkLst>
          <pc:docMk/>
          <pc:sldMk cId="0" sldId="308"/>
        </pc:sldMkLst>
        <pc:spChg chg="del">
          <ac:chgData name="Sara van Grootel" userId="6a3bcced6f1e741d" providerId="LiveId" clId="{AFA3E320-0D86-46C6-AC67-BDEC869BABE4}" dt="2020-12-10T11:20:02.158" v="145" actId="478"/>
          <ac:spMkLst>
            <pc:docMk/>
            <pc:sldMk cId="0" sldId="308"/>
            <ac:spMk id="4" creationId="{00000000-0000-0000-0000-000000000000}"/>
          </ac:spMkLst>
        </pc:spChg>
      </pc:sldChg>
      <pc:sldChg chg="delSp mod">
        <pc:chgData name="Sara van Grootel" userId="6a3bcced6f1e741d" providerId="LiveId" clId="{AFA3E320-0D86-46C6-AC67-BDEC869BABE4}" dt="2020-12-10T11:20:11.443" v="148" actId="478"/>
        <pc:sldMkLst>
          <pc:docMk/>
          <pc:sldMk cId="0" sldId="309"/>
        </pc:sldMkLst>
        <pc:spChg chg="del">
          <ac:chgData name="Sara van Grootel" userId="6a3bcced6f1e741d" providerId="LiveId" clId="{AFA3E320-0D86-46C6-AC67-BDEC869BABE4}" dt="2020-12-10T11:20:11.443" v="148" actId="478"/>
          <ac:spMkLst>
            <pc:docMk/>
            <pc:sldMk cId="0" sldId="309"/>
            <ac:spMk id="4" creationId="{00000000-0000-0000-0000-000000000000}"/>
          </ac:spMkLst>
        </pc:spChg>
      </pc:sldChg>
      <pc:sldChg chg="delSp mod">
        <pc:chgData name="Sara van Grootel" userId="6a3bcced6f1e741d" providerId="LiveId" clId="{AFA3E320-0D86-46C6-AC67-BDEC869BABE4}" dt="2020-12-10T11:20:40.422" v="157" actId="478"/>
        <pc:sldMkLst>
          <pc:docMk/>
          <pc:sldMk cId="0" sldId="311"/>
        </pc:sldMkLst>
        <pc:spChg chg="del">
          <ac:chgData name="Sara van Grootel" userId="6a3bcced6f1e741d" providerId="LiveId" clId="{AFA3E320-0D86-46C6-AC67-BDEC869BABE4}" dt="2020-12-10T11:20:40.422" v="157" actId="478"/>
          <ac:spMkLst>
            <pc:docMk/>
            <pc:sldMk cId="0" sldId="311"/>
            <ac:spMk id="4" creationId="{00000000-0000-0000-0000-000000000000}"/>
          </ac:spMkLst>
        </pc:spChg>
      </pc:sldChg>
      <pc:sldChg chg="delSp mod">
        <pc:chgData name="Sara van Grootel" userId="6a3bcced6f1e741d" providerId="LiveId" clId="{AFA3E320-0D86-46C6-AC67-BDEC869BABE4}" dt="2020-12-10T11:20:50.049" v="160" actId="478"/>
        <pc:sldMkLst>
          <pc:docMk/>
          <pc:sldMk cId="0" sldId="315"/>
        </pc:sldMkLst>
        <pc:spChg chg="del">
          <ac:chgData name="Sara van Grootel" userId="6a3bcced6f1e741d" providerId="LiveId" clId="{AFA3E320-0D86-46C6-AC67-BDEC869BABE4}" dt="2020-12-10T11:20:50.049" v="160" actId="478"/>
          <ac:spMkLst>
            <pc:docMk/>
            <pc:sldMk cId="0" sldId="315"/>
            <ac:spMk id="4" creationId="{00000000-0000-0000-0000-000000000000}"/>
          </ac:spMkLst>
        </pc:spChg>
      </pc:sldChg>
      <pc:sldChg chg="modSp del mod">
        <pc:chgData name="Sara van Grootel" userId="6a3bcced6f1e741d" providerId="LiveId" clId="{AFA3E320-0D86-46C6-AC67-BDEC869BABE4}" dt="2020-12-10T11:25:08.162" v="492" actId="47"/>
        <pc:sldMkLst>
          <pc:docMk/>
          <pc:sldMk cId="0" sldId="317"/>
        </pc:sldMkLst>
        <pc:spChg chg="mod">
          <ac:chgData name="Sara van Grootel" userId="6a3bcced6f1e741d" providerId="LiveId" clId="{AFA3E320-0D86-46C6-AC67-BDEC869BABE4}" dt="2020-12-10T11:23:50.030" v="312" actId="20577"/>
          <ac:spMkLst>
            <pc:docMk/>
            <pc:sldMk cId="0" sldId="317"/>
            <ac:spMk id="6" creationId="{00000000-0000-0000-0000-000000000000}"/>
          </ac:spMkLst>
        </pc:spChg>
      </pc:sldChg>
      <pc:sldChg chg="delSp modSp mod">
        <pc:chgData name="Sara van Grootel" userId="6a3bcced6f1e741d" providerId="LiveId" clId="{AFA3E320-0D86-46C6-AC67-BDEC869BABE4}" dt="2020-12-10T11:22:51.132" v="302" actId="478"/>
        <pc:sldMkLst>
          <pc:docMk/>
          <pc:sldMk cId="0" sldId="318"/>
        </pc:sldMkLst>
        <pc:spChg chg="mod">
          <ac:chgData name="Sara van Grootel" userId="6a3bcced6f1e741d" providerId="LiveId" clId="{AFA3E320-0D86-46C6-AC67-BDEC869BABE4}" dt="2020-12-10T11:22:44.593" v="301" actId="27636"/>
          <ac:spMkLst>
            <pc:docMk/>
            <pc:sldMk cId="0" sldId="318"/>
            <ac:spMk id="3" creationId="{00000000-0000-0000-0000-000000000000}"/>
          </ac:spMkLst>
        </pc:spChg>
        <pc:spChg chg="del">
          <ac:chgData name="Sara van Grootel" userId="6a3bcced6f1e741d" providerId="LiveId" clId="{AFA3E320-0D86-46C6-AC67-BDEC869BABE4}" dt="2020-12-10T11:22:51.132" v="302" actId="478"/>
          <ac:spMkLst>
            <pc:docMk/>
            <pc:sldMk cId="0" sldId="318"/>
            <ac:spMk id="4" creationId="{00000000-0000-0000-0000-000000000000}"/>
          </ac:spMkLst>
        </pc:spChg>
      </pc:sldChg>
      <pc:sldChg chg="delSp mod">
        <pc:chgData name="Sara van Grootel" userId="6a3bcced6f1e741d" providerId="LiveId" clId="{AFA3E320-0D86-46C6-AC67-BDEC869BABE4}" dt="2020-12-10T11:20:52.533" v="161" actId="478"/>
        <pc:sldMkLst>
          <pc:docMk/>
          <pc:sldMk cId="0" sldId="319"/>
        </pc:sldMkLst>
        <pc:spChg chg="del">
          <ac:chgData name="Sara van Grootel" userId="6a3bcced6f1e741d" providerId="LiveId" clId="{AFA3E320-0D86-46C6-AC67-BDEC869BABE4}" dt="2020-12-10T11:20:52.533" v="161" actId="478"/>
          <ac:spMkLst>
            <pc:docMk/>
            <pc:sldMk cId="0" sldId="319"/>
            <ac:spMk id="4" creationId="{00000000-0000-0000-0000-000000000000}"/>
          </ac:spMkLst>
        </pc:spChg>
      </pc:sldChg>
      <pc:sldChg chg="delSp mod">
        <pc:chgData name="Sara van Grootel" userId="6a3bcced6f1e741d" providerId="LiveId" clId="{AFA3E320-0D86-46C6-AC67-BDEC869BABE4}" dt="2020-12-10T11:20:05.764" v="146" actId="478"/>
        <pc:sldMkLst>
          <pc:docMk/>
          <pc:sldMk cId="0" sldId="320"/>
        </pc:sldMkLst>
        <pc:spChg chg="del">
          <ac:chgData name="Sara van Grootel" userId="6a3bcced6f1e741d" providerId="LiveId" clId="{AFA3E320-0D86-46C6-AC67-BDEC869BABE4}" dt="2020-12-10T11:20:05.764" v="146" actId="478"/>
          <ac:spMkLst>
            <pc:docMk/>
            <pc:sldMk cId="0" sldId="320"/>
            <ac:spMk id="4" creationId="{00000000-0000-0000-0000-000000000000}"/>
          </ac:spMkLst>
        </pc:spChg>
      </pc:sldChg>
      <pc:sldChg chg="delSp mod">
        <pc:chgData name="Sara van Grootel" userId="6a3bcced6f1e741d" providerId="LiveId" clId="{AFA3E320-0D86-46C6-AC67-BDEC869BABE4}" dt="2020-12-10T11:20:28.135" v="153" actId="478"/>
        <pc:sldMkLst>
          <pc:docMk/>
          <pc:sldMk cId="0" sldId="321"/>
        </pc:sldMkLst>
        <pc:spChg chg="del">
          <ac:chgData name="Sara van Grootel" userId="6a3bcced6f1e741d" providerId="LiveId" clId="{AFA3E320-0D86-46C6-AC67-BDEC869BABE4}" dt="2020-12-10T11:20:28.135" v="153" actId="478"/>
          <ac:spMkLst>
            <pc:docMk/>
            <pc:sldMk cId="0" sldId="321"/>
            <ac:spMk id="4" creationId="{00000000-0000-0000-0000-000000000000}"/>
          </ac:spMkLst>
        </pc:spChg>
      </pc:sldChg>
      <pc:sldChg chg="delSp mod">
        <pc:chgData name="Sara van Grootel" userId="6a3bcced6f1e741d" providerId="LiveId" clId="{AFA3E320-0D86-46C6-AC67-BDEC869BABE4}" dt="2020-12-10T11:20:54.736" v="162" actId="478"/>
        <pc:sldMkLst>
          <pc:docMk/>
          <pc:sldMk cId="0" sldId="322"/>
        </pc:sldMkLst>
        <pc:spChg chg="del">
          <ac:chgData name="Sara van Grootel" userId="6a3bcced6f1e741d" providerId="LiveId" clId="{AFA3E320-0D86-46C6-AC67-BDEC869BABE4}" dt="2020-12-10T11:20:54.736" v="162" actId="478"/>
          <ac:spMkLst>
            <pc:docMk/>
            <pc:sldMk cId="0" sldId="322"/>
            <ac:spMk id="4" creationId="{00000000-0000-0000-0000-000000000000}"/>
          </ac:spMkLst>
        </pc:spChg>
      </pc:sldChg>
      <pc:sldChg chg="delSp mod">
        <pc:chgData name="Sara van Grootel" userId="6a3bcced6f1e741d" providerId="LiveId" clId="{AFA3E320-0D86-46C6-AC67-BDEC869BABE4}" dt="2020-12-10T11:21:52.581" v="167" actId="478"/>
        <pc:sldMkLst>
          <pc:docMk/>
          <pc:sldMk cId="0" sldId="325"/>
        </pc:sldMkLst>
        <pc:spChg chg="del">
          <ac:chgData name="Sara van Grootel" userId="6a3bcced6f1e741d" providerId="LiveId" clId="{AFA3E320-0D86-46C6-AC67-BDEC869BABE4}" dt="2020-12-10T11:21:52.581" v="167" actId="478"/>
          <ac:spMkLst>
            <pc:docMk/>
            <pc:sldMk cId="0" sldId="325"/>
            <ac:spMk id="4" creationId="{00000000-0000-0000-0000-000000000000}"/>
          </ac:spMkLst>
        </pc:spChg>
      </pc:sldChg>
      <pc:sldChg chg="delSp mod">
        <pc:chgData name="Sara van Grootel" userId="6a3bcced6f1e741d" providerId="LiveId" clId="{AFA3E320-0D86-46C6-AC67-BDEC869BABE4}" dt="2020-12-10T11:20:47.566" v="159" actId="478"/>
        <pc:sldMkLst>
          <pc:docMk/>
          <pc:sldMk cId="2757907592" sldId="328"/>
        </pc:sldMkLst>
        <pc:spChg chg="del">
          <ac:chgData name="Sara van Grootel" userId="6a3bcced6f1e741d" providerId="LiveId" clId="{AFA3E320-0D86-46C6-AC67-BDEC869BABE4}" dt="2020-12-10T11:20:47.566" v="159" actId="478"/>
          <ac:spMkLst>
            <pc:docMk/>
            <pc:sldMk cId="2757907592" sldId="328"/>
            <ac:spMk id="4" creationId="{00000000-0000-0000-0000-000000000000}"/>
          </ac:spMkLst>
        </pc:spChg>
      </pc:sldChg>
      <pc:sldChg chg="delSp mod">
        <pc:chgData name="Sara van Grootel" userId="6a3bcced6f1e741d" providerId="LiveId" clId="{AFA3E320-0D86-46C6-AC67-BDEC869BABE4}" dt="2020-12-10T11:22:54.308" v="303" actId="478"/>
        <pc:sldMkLst>
          <pc:docMk/>
          <pc:sldMk cId="516825619" sldId="334"/>
        </pc:sldMkLst>
        <pc:spChg chg="del">
          <ac:chgData name="Sara van Grootel" userId="6a3bcced6f1e741d" providerId="LiveId" clId="{AFA3E320-0D86-46C6-AC67-BDEC869BABE4}" dt="2020-12-10T11:22:54.308" v="303" actId="478"/>
          <ac:spMkLst>
            <pc:docMk/>
            <pc:sldMk cId="516825619" sldId="334"/>
            <ac:spMk id="4" creationId="{00000000-0000-0000-0000-000000000000}"/>
          </ac:spMkLst>
        </pc:spChg>
      </pc:sldChg>
      <pc:sldChg chg="add">
        <pc:chgData name="Sara van Grootel" userId="6a3bcced6f1e741d" providerId="LiveId" clId="{AFA3E320-0D86-46C6-AC67-BDEC869BABE4}" dt="2020-12-10T11:24:24.830" v="313" actId="2890"/>
        <pc:sldMkLst>
          <pc:docMk/>
          <pc:sldMk cId="1061082903" sldId="335"/>
        </pc:sldMkLst>
      </pc:sldChg>
      <pc:sldChg chg="modSp new del mod">
        <pc:chgData name="Sara van Grootel" userId="6a3bcced6f1e741d" providerId="LiveId" clId="{AFA3E320-0D86-46C6-AC67-BDEC869BABE4}" dt="2021-01-12T13:34:13.509" v="946" actId="2696"/>
        <pc:sldMkLst>
          <pc:docMk/>
          <pc:sldMk cId="555890105" sldId="336"/>
        </pc:sldMkLst>
        <pc:spChg chg="mod">
          <ac:chgData name="Sara van Grootel" userId="6a3bcced6f1e741d" providerId="LiveId" clId="{AFA3E320-0D86-46C6-AC67-BDEC869BABE4}" dt="2020-12-28T09:21:55.406" v="508" actId="20577"/>
          <ac:spMkLst>
            <pc:docMk/>
            <pc:sldMk cId="555890105" sldId="336"/>
            <ac:spMk id="2" creationId="{79A5DFA2-BBC8-4EE8-84D7-48056A9B4FA0}"/>
          </ac:spMkLst>
        </pc:spChg>
        <pc:spChg chg="mod">
          <ac:chgData name="Sara van Grootel" userId="6a3bcced6f1e741d" providerId="LiveId" clId="{AFA3E320-0D86-46C6-AC67-BDEC869BABE4}" dt="2020-12-28T09:42:19.327" v="875" actId="20577"/>
          <ac:spMkLst>
            <pc:docMk/>
            <pc:sldMk cId="555890105" sldId="336"/>
            <ac:spMk id="3" creationId="{7C8B0F9D-75A2-4932-93F2-4DC0E3C37E5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346" cy="496332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760" y="2"/>
            <a:ext cx="2945346" cy="496332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r">
              <a:defRPr sz="1200"/>
            </a:lvl1pPr>
          </a:lstStyle>
          <a:p>
            <a:fld id="{9B535B28-D30B-41B9-934C-9601CEBD74B6}" type="datetimeFigureOut">
              <a:rPr lang="nl-NL" smtClean="0"/>
              <a:pPr/>
              <a:t>12-1-2021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732"/>
            <a:ext cx="2945346" cy="496332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760" y="9428732"/>
            <a:ext cx="2945346" cy="496332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r">
              <a:defRPr sz="1200"/>
            </a:lvl1pPr>
          </a:lstStyle>
          <a:p>
            <a:fld id="{5B6C9BA9-1324-4096-BD56-AB915FD310E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4976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2"/>
          </a:xfrm>
          <a:prstGeom prst="rect">
            <a:avLst/>
          </a:prstGeom>
        </p:spPr>
        <p:txBody>
          <a:bodyPr vert="horz" lIns="95555" tIns="47777" rIns="95555" bIns="47777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5555" tIns="47777" rIns="95555" bIns="47777" rtlCol="0"/>
          <a:lstStyle>
            <a:lvl1pPr algn="r">
              <a:defRPr sz="1300"/>
            </a:lvl1pPr>
          </a:lstStyle>
          <a:p>
            <a:fld id="{1F83249A-0CC4-4999-9EC5-E91FF20029A0}" type="datetimeFigureOut">
              <a:rPr lang="nl-NL" smtClean="0"/>
              <a:pPr/>
              <a:t>12-1-2021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5" tIns="47777" rIns="95555" bIns="47777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8"/>
          </a:xfrm>
          <a:prstGeom prst="rect">
            <a:avLst/>
          </a:prstGeom>
        </p:spPr>
        <p:txBody>
          <a:bodyPr vert="horz" lIns="95555" tIns="47777" rIns="95555" bIns="47777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5555" tIns="47777" rIns="95555" bIns="47777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5555" tIns="47777" rIns="95555" bIns="47777" rtlCol="0" anchor="b"/>
          <a:lstStyle>
            <a:lvl1pPr algn="r">
              <a:defRPr sz="1300"/>
            </a:lvl1pPr>
          </a:lstStyle>
          <a:p>
            <a:fld id="{02281CC9-8901-4442-BAAD-61FB7FCCE47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8310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81CC9-8901-4442-BAAD-61FB7FCCE471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7048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Open vraag: antwoord op de chat allemaal tegelijk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81CC9-8901-4442-BAAD-61FB7FCCE471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3739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81CC9-8901-4442-BAAD-61FB7FCCE471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5701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D6EF-3A84-4843-9140-6325E8BD86B5}" type="datetime1">
              <a:rPr lang="nl-NL" smtClean="0"/>
              <a:pPr/>
              <a:t>12-1-2021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Fenna Janssen Dietist-Therapeut                          www.fennajanssen.com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7D10-000A-4D89-93B7-98ECA90D0F27}" type="datetime1">
              <a:rPr lang="nl-NL" smtClean="0"/>
              <a:pPr/>
              <a:t>12-1-2021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Fenna Janssen Dietist-Therapeut                          www.fennajanssen.com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88175-3D5D-4E6C-9AB2-E787EBE51338}" type="datetime1">
              <a:rPr lang="nl-NL" smtClean="0"/>
              <a:pPr/>
              <a:t>12-1-2021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Fenna Janssen Dietist-Therapeut                          www.fennajanssen.com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AB1A-5D84-440C-9B8C-2D0F53F37174}" type="datetime1">
              <a:rPr lang="nl-NL" smtClean="0"/>
              <a:pPr/>
              <a:t>12-1-2021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Fenna Janssen Dietist-Therapeut                          www.fennajanssen.com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2A66-AAAA-4949-A22A-32E8C2B0F8DA}" type="datetime1">
              <a:rPr lang="nl-NL" smtClean="0"/>
              <a:pPr/>
              <a:t>12-1-2021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Fenna Janssen Dietist-Therapeut                          www.fennajanssen.com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5406-92D1-4EE7-97A2-FB6375E3F467}" type="datetime1">
              <a:rPr lang="nl-NL" smtClean="0"/>
              <a:pPr/>
              <a:t>12-1-2021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Fenna Janssen Dietist-Therapeut                          www.fennajanssen.com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7913-8FE9-4EA0-B67F-6815B6195DBE}" type="datetime1">
              <a:rPr lang="nl-NL" smtClean="0"/>
              <a:pPr/>
              <a:t>12-1-2021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Fenna Janssen Dietist-Therapeut                          www.fennajanssen.com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9D41-506C-4894-9D52-BF64F4E81FAD}" type="datetime1">
              <a:rPr lang="nl-NL" smtClean="0"/>
              <a:pPr/>
              <a:t>12-1-2021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Fenna Janssen Dietist-Therapeut                          www.fennajanssen.com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2664-F43A-4D40-A7CA-94B5FB6F3AF1}" type="datetime1">
              <a:rPr lang="nl-NL" smtClean="0"/>
              <a:pPr/>
              <a:t>12-1-2021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Fenna Janssen Dietist-Therapeut                          www.fennajanssen.com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7C9A-1E22-439B-A373-2B3112A1D155}" type="datetime1">
              <a:rPr lang="nl-NL" smtClean="0"/>
              <a:pPr/>
              <a:t>12-1-2021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Fenna Janssen Dietist-Therapeut                          www.fennajanssen.com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4C76-9C94-49F7-B915-2568103DD914}" type="datetime1">
              <a:rPr lang="nl-NL" smtClean="0"/>
              <a:pPr/>
              <a:t>12-1-2021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Fenna Janssen Dietist-Therapeut                          www.fennajanssen.com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58720-E2D7-46D7-B95B-8651017B3CF9}" type="datetime1">
              <a:rPr lang="nl-NL" smtClean="0"/>
              <a:pPr/>
              <a:t>12-1-2021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Fenna Janssen </a:t>
            </a:r>
            <a:r>
              <a:rPr lang="nl-NL" err="1"/>
              <a:t>Dietist-Therapeut</a:t>
            </a:r>
            <a:r>
              <a:rPr lang="nl-NL"/>
              <a:t>                          </a:t>
            </a:r>
            <a:r>
              <a:rPr lang="nl-NL" err="1"/>
              <a:t>www.fennajanssen.com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36A40-6544-40D3-AABE-DC0ACEA28A5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otie-etendebaas.n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emotie-etendebaas.nl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emotie-etendebaas.n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emotie-etendebaas.nl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8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944216"/>
          </a:xfrm>
        </p:spPr>
        <p:txBody>
          <a:bodyPr>
            <a:normAutofit/>
          </a:bodyPr>
          <a:lstStyle/>
          <a:p>
            <a:r>
              <a:rPr lang="en-US" err="1">
                <a:solidFill>
                  <a:schemeClr val="accent6"/>
                </a:solidFill>
              </a:rPr>
              <a:t>Coachend</a:t>
            </a:r>
            <a:r>
              <a:rPr lang="en-US">
                <a:solidFill>
                  <a:schemeClr val="accent6"/>
                </a:solidFill>
              </a:rPr>
              <a:t> </a:t>
            </a:r>
            <a:r>
              <a:rPr lang="en-US" err="1">
                <a:solidFill>
                  <a:schemeClr val="accent6"/>
                </a:solidFill>
              </a:rPr>
              <a:t>begeleiden</a:t>
            </a:r>
            <a:r>
              <a:rPr lang="en-US">
                <a:solidFill>
                  <a:schemeClr val="accent6"/>
                </a:solidFill>
              </a:rPr>
              <a:t> </a:t>
            </a:r>
            <a:br>
              <a:rPr lang="en-US">
                <a:solidFill>
                  <a:schemeClr val="accent6"/>
                </a:solidFill>
              </a:rPr>
            </a:br>
            <a:r>
              <a:rPr lang="en-US">
                <a:solidFill>
                  <a:schemeClr val="accent6"/>
                </a:solidFill>
              </a:rPr>
              <a:t>voor  </a:t>
            </a:r>
            <a:r>
              <a:rPr lang="en-US" err="1">
                <a:solidFill>
                  <a:schemeClr val="accent6"/>
                </a:solidFill>
              </a:rPr>
              <a:t>voedingsprofessionals</a:t>
            </a:r>
            <a:endParaRPr lang="nl-NL">
              <a:solidFill>
                <a:schemeClr val="accent6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75656" y="3212976"/>
            <a:ext cx="6400800" cy="2592288"/>
          </a:xfrm>
        </p:spPr>
        <p:txBody>
          <a:bodyPr>
            <a:normAutofit lnSpcReduction="10000"/>
          </a:bodyPr>
          <a:lstStyle/>
          <a:p>
            <a:endParaRPr lang="en-US">
              <a:solidFill>
                <a:schemeClr val="accent6">
                  <a:lumMod val="75000"/>
                </a:schemeClr>
              </a:solidFill>
            </a:endParaRPr>
          </a:p>
          <a:p>
            <a:endParaRPr lang="en-US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15 </a:t>
            </a:r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januari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 2021 Amersfoort</a:t>
            </a:r>
          </a:p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Sara van Grootel </a:t>
            </a:r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en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 Judith van </a:t>
            </a:r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Gennip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diëtisten</a:t>
            </a:r>
            <a:endParaRPr lang="en-US">
              <a:solidFill>
                <a:schemeClr val="accent6">
                  <a:lumMod val="75000"/>
                </a:schemeClr>
              </a:solidFill>
            </a:endParaRPr>
          </a:p>
          <a:p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1907704" y="6237312"/>
            <a:ext cx="5832648" cy="432048"/>
          </a:xfrm>
        </p:spPr>
        <p:txBody>
          <a:bodyPr/>
          <a:lstStyle/>
          <a:p>
            <a:r>
              <a:rPr lang="nl-NL">
                <a:hlinkClick r:id="rId3"/>
              </a:rPr>
              <a:t>www.emotie-etendebaas.nl</a:t>
            </a:r>
            <a:r>
              <a:rPr lang="nl-NL"/>
              <a:t> </a:t>
            </a:r>
          </a:p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551" y="2816368"/>
            <a:ext cx="4000450" cy="14401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err="1">
                <a:solidFill>
                  <a:schemeClr val="accent6"/>
                </a:solidFill>
              </a:rPr>
              <a:t>Coachend</a:t>
            </a:r>
            <a:r>
              <a:rPr lang="en-US" sz="2400">
                <a:solidFill>
                  <a:schemeClr val="accent6"/>
                </a:solidFill>
              </a:rPr>
              <a:t> </a:t>
            </a:r>
            <a:r>
              <a:rPr lang="en-US" sz="2400" err="1">
                <a:solidFill>
                  <a:schemeClr val="accent6"/>
                </a:solidFill>
              </a:rPr>
              <a:t>begeleiden</a:t>
            </a:r>
            <a:endParaRPr lang="nl-NL" sz="240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3178696" cy="4857403"/>
          </a:xfrm>
        </p:spPr>
        <p:txBody>
          <a:bodyPr/>
          <a:lstStyle/>
          <a:p>
            <a:pPr>
              <a:buNone/>
            </a:pPr>
            <a:r>
              <a:rPr lang="en-US"/>
              <a:t>Coach</a:t>
            </a:r>
          </a:p>
          <a:p>
            <a:pPr>
              <a:buNone/>
            </a:pPr>
            <a:r>
              <a:rPr lang="en-US"/>
              <a:t>-</a:t>
            </a:r>
          </a:p>
          <a:p>
            <a:pPr>
              <a:buNone/>
            </a:pPr>
            <a:r>
              <a:rPr lang="en-US"/>
              <a:t>-</a:t>
            </a:r>
          </a:p>
          <a:p>
            <a:pPr>
              <a:buNone/>
            </a:pPr>
            <a:r>
              <a:rPr lang="en-US"/>
              <a:t>-</a:t>
            </a:r>
          </a:p>
          <a:p>
            <a:pPr>
              <a:buNone/>
            </a:pPr>
            <a:r>
              <a:rPr lang="en-US"/>
              <a:t>-</a:t>
            </a:r>
          </a:p>
          <a:p>
            <a:pPr>
              <a:buNone/>
            </a:pPr>
            <a:r>
              <a:rPr lang="en-US"/>
              <a:t>-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5004048" y="1700808"/>
            <a:ext cx="31786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4860032" y="1196752"/>
            <a:ext cx="3178696" cy="4958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err="1"/>
              <a:t>Deskundige</a:t>
            </a:r>
            <a:endParaRPr lang="en-US" sz="320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/>
              <a:t>-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/>
              <a:t>-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err="1">
                <a:solidFill>
                  <a:schemeClr val="accent6"/>
                </a:solidFill>
              </a:rPr>
              <a:t>Coachend</a:t>
            </a:r>
            <a:r>
              <a:rPr lang="en-US" sz="2400">
                <a:solidFill>
                  <a:schemeClr val="accent6"/>
                </a:solidFill>
              </a:rPr>
              <a:t> </a:t>
            </a:r>
            <a:r>
              <a:rPr lang="en-US" sz="2400" err="1">
                <a:solidFill>
                  <a:schemeClr val="accent6"/>
                </a:solidFill>
              </a:rPr>
              <a:t>begeleiden</a:t>
            </a:r>
            <a:endParaRPr lang="nl-NL" sz="240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Coach</a:t>
            </a:r>
          </a:p>
          <a:p>
            <a:pPr>
              <a:buNone/>
            </a:pPr>
            <a:r>
              <a:rPr lang="en-US"/>
              <a:t>-	</a:t>
            </a:r>
            <a:r>
              <a:rPr lang="en-US" err="1"/>
              <a:t>gelijkwaardig</a:t>
            </a:r>
            <a:r>
              <a:rPr lang="en-US"/>
              <a:t>	</a:t>
            </a:r>
          </a:p>
          <a:p>
            <a:pPr>
              <a:buNone/>
            </a:pPr>
            <a:r>
              <a:rPr lang="en-US"/>
              <a:t>-	</a:t>
            </a:r>
            <a:r>
              <a:rPr lang="en-US" err="1"/>
              <a:t>gids</a:t>
            </a:r>
            <a:endParaRPr lang="en-US"/>
          </a:p>
          <a:p>
            <a:pPr>
              <a:buNone/>
            </a:pPr>
            <a:r>
              <a:rPr lang="en-US"/>
              <a:t>-	</a:t>
            </a:r>
            <a:r>
              <a:rPr lang="en-US" err="1"/>
              <a:t>eigen</a:t>
            </a:r>
            <a:r>
              <a:rPr lang="en-US"/>
              <a:t> </a:t>
            </a:r>
            <a:r>
              <a:rPr lang="en-US" err="1"/>
              <a:t>doelen</a:t>
            </a:r>
            <a:r>
              <a:rPr lang="en-US"/>
              <a:t> </a:t>
            </a:r>
            <a:r>
              <a:rPr lang="en-US" err="1"/>
              <a:t>laten</a:t>
            </a:r>
            <a:r>
              <a:rPr lang="en-US"/>
              <a:t> </a:t>
            </a:r>
            <a:r>
              <a:rPr lang="en-US" err="1"/>
              <a:t>benoemen</a:t>
            </a:r>
            <a:r>
              <a:rPr lang="en-US"/>
              <a:t> en </a:t>
            </a:r>
            <a:r>
              <a:rPr lang="en-US" err="1"/>
              <a:t>laten</a:t>
            </a:r>
            <a:r>
              <a:rPr lang="en-US"/>
              <a:t> </a:t>
            </a:r>
            <a:r>
              <a:rPr lang="en-US" err="1"/>
              <a:t>behalen</a:t>
            </a:r>
            <a:endParaRPr lang="en-US"/>
          </a:p>
          <a:p>
            <a:pPr>
              <a:buNone/>
            </a:pPr>
            <a:r>
              <a:rPr lang="en-US"/>
              <a:t>-	</a:t>
            </a:r>
            <a:r>
              <a:rPr lang="en-US" err="1"/>
              <a:t>vergroting</a:t>
            </a:r>
            <a:endParaRPr lang="en-US"/>
          </a:p>
          <a:p>
            <a:pPr>
              <a:buNone/>
            </a:pPr>
            <a:r>
              <a:rPr lang="en-US"/>
              <a:t>	</a:t>
            </a:r>
            <a:r>
              <a:rPr lang="en-US" err="1"/>
              <a:t>verantwoordelijkheid</a:t>
            </a:r>
            <a:endParaRPr lang="en-US"/>
          </a:p>
          <a:p>
            <a:pPr>
              <a:buNone/>
            </a:pPr>
            <a:r>
              <a:rPr lang="en-US"/>
              <a:t>-	</a:t>
            </a:r>
            <a:r>
              <a:rPr lang="en-US" err="1"/>
              <a:t>zelfsturing</a:t>
            </a:r>
            <a:r>
              <a:rPr lang="en-US"/>
              <a:t> ++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5004048" y="1700808"/>
            <a:ext cx="31786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5220072" y="1628800"/>
            <a:ext cx="35283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err="1">
                <a:solidFill>
                  <a:schemeClr val="accent6">
                    <a:lumMod val="75000"/>
                  </a:schemeClr>
                </a:solidFill>
              </a:rPr>
              <a:t>Deskundige</a:t>
            </a:r>
            <a:endParaRPr lang="en-US" sz="3200" b="1">
              <a:solidFill>
                <a:schemeClr val="accent6">
                  <a:lumMod val="75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verschil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deskundigheid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noProof="0" err="1"/>
              <a:t>leider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err="1"/>
              <a:t>inhoudelijk</a:t>
            </a:r>
            <a:r>
              <a:rPr lang="en-US" sz="3200"/>
              <a:t> </a:t>
            </a:r>
            <a:r>
              <a:rPr lang="en-US" sz="3200" err="1"/>
              <a:t>advies</a:t>
            </a:r>
            <a:endParaRPr lang="en-US" sz="320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320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320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>
                <a:solidFill>
                  <a:srgbClr val="7030A0"/>
                </a:solidFill>
              </a:rPr>
              <a:t>    </a:t>
            </a:r>
            <a:r>
              <a:rPr lang="en-US" sz="3200" b="1" err="1">
                <a:solidFill>
                  <a:srgbClr val="7030A0"/>
                </a:solidFill>
              </a:rPr>
              <a:t>Mag</a:t>
            </a:r>
            <a:r>
              <a:rPr lang="en-US" sz="3200" b="1">
                <a:solidFill>
                  <a:srgbClr val="7030A0"/>
                </a:solidFill>
              </a:rPr>
              <a:t> je coach en </a:t>
            </a:r>
            <a:r>
              <a:rPr lang="en-US" sz="3200" b="1" err="1">
                <a:solidFill>
                  <a:srgbClr val="7030A0"/>
                </a:solidFill>
              </a:rPr>
              <a:t>deskundige</a:t>
            </a:r>
            <a:r>
              <a:rPr lang="en-US" sz="3200" b="1">
                <a:solidFill>
                  <a:srgbClr val="7030A0"/>
                </a:solidFill>
              </a:rPr>
              <a:t> </a:t>
            </a:r>
            <a:r>
              <a:rPr lang="en-US" sz="3200" b="1" err="1">
                <a:solidFill>
                  <a:srgbClr val="7030A0"/>
                </a:solidFill>
              </a:rPr>
              <a:t>zijn</a:t>
            </a:r>
            <a:r>
              <a:rPr lang="en-US" sz="3200" b="1">
                <a:solidFill>
                  <a:srgbClr val="7030A0"/>
                </a:solidFill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/>
              <a:t>	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en-US" sz="2400" err="1">
                <a:solidFill>
                  <a:schemeClr val="accent6"/>
                </a:solidFill>
              </a:rPr>
              <a:t>Coachend</a:t>
            </a:r>
            <a:r>
              <a:rPr lang="en-US" sz="2400">
                <a:solidFill>
                  <a:schemeClr val="accent6"/>
                </a:solidFill>
              </a:rPr>
              <a:t> </a:t>
            </a:r>
            <a:r>
              <a:rPr lang="en-US" sz="2400" err="1">
                <a:solidFill>
                  <a:schemeClr val="accent6"/>
                </a:solidFill>
              </a:rPr>
              <a:t>begeleiden</a:t>
            </a:r>
            <a:endParaRPr lang="nl-NL" sz="240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764704"/>
            <a:ext cx="8363272" cy="559164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NL"/>
              <a:t>“Een coachende basishouding begint voor mij met</a:t>
            </a:r>
          </a:p>
          <a:p>
            <a:pPr>
              <a:buNone/>
            </a:pPr>
            <a:r>
              <a:rPr lang="nl-NL"/>
              <a:t>  waardevrij waarnemen. </a:t>
            </a:r>
          </a:p>
          <a:p>
            <a:pPr>
              <a:buNone/>
            </a:pPr>
            <a:r>
              <a:rPr lang="nl-NL"/>
              <a:t>  Luisteren, zien, voelen, denken, zonder</a:t>
            </a:r>
          </a:p>
          <a:p>
            <a:pPr>
              <a:buNone/>
            </a:pPr>
            <a:r>
              <a:rPr lang="nl-NL"/>
              <a:t>  (voor)oordeel: er is geen goed of fout. </a:t>
            </a:r>
          </a:p>
          <a:p>
            <a:pPr>
              <a:buNone/>
            </a:pPr>
            <a:r>
              <a:rPr lang="nl-NL"/>
              <a:t>  Met ruimte voor wat er bij de ander leeft en speelt.</a:t>
            </a:r>
          </a:p>
          <a:p>
            <a:pPr>
              <a:buNone/>
            </a:pPr>
            <a:r>
              <a:rPr lang="nl-NL">
                <a:solidFill>
                  <a:srgbClr val="EA307B"/>
                </a:solidFill>
              </a:rPr>
              <a:t>En de praktijk?</a:t>
            </a:r>
          </a:p>
          <a:p>
            <a:pPr>
              <a:buNone/>
            </a:pPr>
            <a:r>
              <a:rPr lang="nl-NL"/>
              <a:t>  Een coachende basishouding gaat over open vragen</a:t>
            </a:r>
          </a:p>
          <a:p>
            <a:pPr>
              <a:buNone/>
            </a:pPr>
            <a:r>
              <a:rPr lang="nl-NL"/>
              <a:t>  stellen die soms ondersteunend en soms uitdagend</a:t>
            </a:r>
          </a:p>
          <a:p>
            <a:pPr>
              <a:buNone/>
            </a:pPr>
            <a:r>
              <a:rPr lang="nl-NL"/>
              <a:t>  zijn. </a:t>
            </a:r>
          </a:p>
          <a:p>
            <a:pPr>
              <a:buNone/>
            </a:pPr>
            <a:r>
              <a:rPr lang="nl-NL"/>
              <a:t>  Gericht op het toekomstperspectief van de ander.”</a:t>
            </a:r>
          </a:p>
          <a:p>
            <a:pPr>
              <a:buNone/>
            </a:pPr>
            <a:r>
              <a:rPr lang="nl-NL">
                <a:solidFill>
                  <a:srgbClr val="EA307B"/>
                </a:solidFill>
              </a:rPr>
              <a:t>Ook als de cliënt ‘slechte’ keuzes maakt?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err="1">
                <a:solidFill>
                  <a:schemeClr val="accent6"/>
                </a:solidFill>
              </a:rPr>
              <a:t>Coachend</a:t>
            </a:r>
            <a:r>
              <a:rPr lang="en-US" sz="2400">
                <a:solidFill>
                  <a:schemeClr val="accent6"/>
                </a:solidFill>
              </a:rPr>
              <a:t> </a:t>
            </a:r>
            <a:r>
              <a:rPr lang="en-US" sz="2400" err="1">
                <a:solidFill>
                  <a:schemeClr val="accent6"/>
                </a:solidFill>
              </a:rPr>
              <a:t>begeleiden</a:t>
            </a:r>
            <a:endParaRPr lang="nl-NL" sz="240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NL"/>
              <a:t>	Oefening met eigen casuïstiek </a:t>
            </a:r>
          </a:p>
          <a:p>
            <a:pPr>
              <a:buNone/>
            </a:pPr>
            <a:endParaRPr lang="nl-NL"/>
          </a:p>
          <a:p>
            <a:pPr>
              <a:buNone/>
            </a:pPr>
            <a:r>
              <a:rPr lang="nl-NL"/>
              <a:t>	In welke situaties /  bij welke cliënten ben je </a:t>
            </a:r>
            <a:r>
              <a:rPr lang="nl-NL" u="sng"/>
              <a:t>niet</a:t>
            </a:r>
            <a:r>
              <a:rPr lang="nl-NL"/>
              <a:t> tevreden over:</a:t>
            </a:r>
          </a:p>
          <a:p>
            <a:pPr>
              <a:buNone/>
            </a:pPr>
            <a:endParaRPr lang="nl-NL"/>
          </a:p>
          <a:p>
            <a:pPr>
              <a:buNone/>
            </a:pPr>
            <a:r>
              <a:rPr lang="nl-NL"/>
              <a:t>	a. je eigen gespreksvoering </a:t>
            </a:r>
          </a:p>
          <a:p>
            <a:pPr>
              <a:buNone/>
            </a:pPr>
            <a:r>
              <a:rPr lang="nl-NL"/>
              <a:t>	b. het resultaat van het gesprek? </a:t>
            </a:r>
            <a:endParaRPr lang="en-US"/>
          </a:p>
          <a:p>
            <a:pPr>
              <a:buNone/>
            </a:pPr>
            <a:r>
              <a:rPr lang="en-US"/>
              <a:t>	c.  </a:t>
            </a:r>
            <a:r>
              <a:rPr lang="en-US" err="1"/>
              <a:t>wat</a:t>
            </a:r>
            <a:r>
              <a:rPr lang="en-US"/>
              <a:t> </a:t>
            </a:r>
            <a:r>
              <a:rPr lang="en-US" err="1"/>
              <a:t>maakt</a:t>
            </a:r>
            <a:r>
              <a:rPr lang="en-US"/>
              <a:t> het </a:t>
            </a:r>
            <a:r>
              <a:rPr lang="en-US" err="1"/>
              <a:t>gesprek</a:t>
            </a:r>
            <a:r>
              <a:rPr lang="en-US"/>
              <a:t> </a:t>
            </a:r>
            <a:r>
              <a:rPr lang="en-US" err="1"/>
              <a:t>lastig</a:t>
            </a:r>
            <a:r>
              <a:rPr lang="en-US"/>
              <a:t>?</a:t>
            </a:r>
            <a:endParaRPr lang="nl-NL"/>
          </a:p>
          <a:p>
            <a:pPr>
              <a:buNone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5004048" y="1700808"/>
            <a:ext cx="31786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5220072" y="1628800"/>
            <a:ext cx="35283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/>
              <a:t>	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err="1">
                <a:solidFill>
                  <a:schemeClr val="accent6"/>
                </a:solidFill>
              </a:rPr>
              <a:t>Coachend</a:t>
            </a:r>
            <a:r>
              <a:rPr lang="en-US" sz="2400">
                <a:solidFill>
                  <a:schemeClr val="accent6"/>
                </a:solidFill>
              </a:rPr>
              <a:t> </a:t>
            </a:r>
            <a:r>
              <a:rPr lang="en-US" sz="2400" err="1">
                <a:solidFill>
                  <a:schemeClr val="accent6"/>
                </a:solidFill>
              </a:rPr>
              <a:t>begeleiden</a:t>
            </a:r>
            <a:endParaRPr lang="nl-NL" sz="240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	</a:t>
            </a:r>
            <a:r>
              <a:rPr lang="en-US" err="1"/>
              <a:t>Herkennen</a:t>
            </a:r>
            <a:r>
              <a:rPr lang="en-US"/>
              <a:t> van </a:t>
            </a:r>
          </a:p>
          <a:p>
            <a:pPr>
              <a:buNone/>
            </a:pPr>
            <a:r>
              <a:rPr lang="en-US"/>
              <a:t>	</a:t>
            </a:r>
          </a:p>
          <a:p>
            <a:pPr>
              <a:buNone/>
            </a:pPr>
            <a:r>
              <a:rPr lang="en-US"/>
              <a:t>	-</a:t>
            </a:r>
            <a:r>
              <a:rPr lang="en-US" err="1"/>
              <a:t>weerstand</a:t>
            </a:r>
            <a:endParaRPr lang="en-US"/>
          </a:p>
          <a:p>
            <a:pPr>
              <a:buNone/>
            </a:pPr>
            <a:r>
              <a:rPr lang="en-US"/>
              <a:t>	</a:t>
            </a:r>
          </a:p>
          <a:p>
            <a:pPr>
              <a:buNone/>
            </a:pPr>
            <a:r>
              <a:rPr lang="en-US"/>
              <a:t>	-</a:t>
            </a:r>
            <a:r>
              <a:rPr lang="en-US" err="1"/>
              <a:t>slachtoffer</a:t>
            </a:r>
            <a:r>
              <a:rPr lang="en-US"/>
              <a:t> </a:t>
            </a:r>
            <a:r>
              <a:rPr lang="en-US" err="1"/>
              <a:t>gedrag</a:t>
            </a: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14</a:t>
            </a:fld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645024"/>
            <a:ext cx="194421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412776"/>
            <a:ext cx="17281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err="1">
                <a:solidFill>
                  <a:schemeClr val="accent6"/>
                </a:solidFill>
              </a:rPr>
              <a:t>Coachend</a:t>
            </a:r>
            <a:r>
              <a:rPr lang="en-US" sz="2400">
                <a:solidFill>
                  <a:schemeClr val="accent6"/>
                </a:solidFill>
              </a:rPr>
              <a:t> </a:t>
            </a:r>
            <a:r>
              <a:rPr lang="en-US" sz="2400" err="1">
                <a:solidFill>
                  <a:schemeClr val="accent6"/>
                </a:solidFill>
              </a:rPr>
              <a:t>begeleiden</a:t>
            </a:r>
            <a:endParaRPr lang="nl-NL" sz="240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15</a:t>
            </a:fld>
            <a:endParaRPr lang="nl-NL"/>
          </a:p>
        </p:txBody>
      </p:sp>
      <p:pic>
        <p:nvPicPr>
          <p:cNvPr id="3074" name="Picture 2" descr="C:\Users\Fenna\Pictures\Feedback spiegel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3845301" cy="4525963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5076056" y="1484784"/>
            <a:ext cx="3672408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  <a:p>
            <a:pPr algn="ctr"/>
            <a:endParaRPr lang="en-US" sz="2800">
              <a:solidFill>
                <a:schemeClr val="tx1"/>
              </a:solidFill>
            </a:endParaRPr>
          </a:p>
          <a:p>
            <a:pPr algn="ctr"/>
            <a:r>
              <a:rPr lang="en-US" sz="3200" err="1">
                <a:solidFill>
                  <a:schemeClr val="tx1"/>
                </a:solidFill>
              </a:rPr>
              <a:t>Inhoud</a:t>
            </a:r>
            <a:r>
              <a:rPr lang="en-US" sz="3200">
                <a:solidFill>
                  <a:schemeClr val="tx1"/>
                </a:solidFill>
              </a:rPr>
              <a:t> of </a:t>
            </a:r>
            <a:r>
              <a:rPr lang="en-US" sz="3200" err="1">
                <a:solidFill>
                  <a:schemeClr val="tx1"/>
                </a:solidFill>
              </a:rPr>
              <a:t>Proces</a:t>
            </a:r>
            <a:endParaRPr lang="en-US" sz="3200">
              <a:solidFill>
                <a:schemeClr val="tx1"/>
              </a:solidFill>
            </a:endParaRPr>
          </a:p>
          <a:p>
            <a:pPr algn="ctr"/>
            <a:r>
              <a:rPr lang="en-US" sz="3200" err="1">
                <a:solidFill>
                  <a:schemeClr val="tx1"/>
                </a:solidFill>
              </a:rPr>
              <a:t>bespreken</a:t>
            </a:r>
            <a:r>
              <a:rPr lang="en-US" sz="3200">
                <a:solidFill>
                  <a:schemeClr val="tx1"/>
                </a:solidFill>
              </a:rPr>
              <a:t>?</a:t>
            </a:r>
          </a:p>
          <a:p>
            <a:pPr algn="ctr"/>
            <a:endParaRPr lang="en-US" sz="2800">
              <a:solidFill>
                <a:schemeClr val="tx1"/>
              </a:solidFill>
            </a:endParaRPr>
          </a:p>
          <a:p>
            <a:pPr algn="ctr"/>
            <a:endParaRPr lang="nl-NL" sz="2800">
              <a:solidFill>
                <a:schemeClr val="tx1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148064" y="4005064"/>
            <a:ext cx="3672408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  <a:p>
            <a:pPr algn="ctr"/>
            <a:endParaRPr lang="en-US" sz="2800">
              <a:solidFill>
                <a:schemeClr val="tx1"/>
              </a:solidFill>
            </a:endParaRPr>
          </a:p>
          <a:p>
            <a:pPr algn="ctr"/>
            <a:r>
              <a:rPr lang="en-US" sz="3200" err="1">
                <a:solidFill>
                  <a:schemeClr val="tx1"/>
                </a:solidFill>
              </a:rPr>
              <a:t>Leefstijladvies</a:t>
            </a:r>
            <a:r>
              <a:rPr lang="en-US" sz="3200">
                <a:solidFill>
                  <a:schemeClr val="tx1"/>
                </a:solidFill>
              </a:rPr>
              <a:t> of </a:t>
            </a:r>
            <a:r>
              <a:rPr lang="en-US" sz="3200" err="1">
                <a:solidFill>
                  <a:schemeClr val="tx1"/>
                </a:solidFill>
              </a:rPr>
              <a:t>gedrag</a:t>
            </a:r>
            <a:r>
              <a:rPr lang="en-US" sz="3200">
                <a:solidFill>
                  <a:schemeClr val="tx1"/>
                </a:solidFill>
              </a:rPr>
              <a:t> </a:t>
            </a:r>
            <a:r>
              <a:rPr lang="en-US" sz="3200" err="1">
                <a:solidFill>
                  <a:schemeClr val="tx1"/>
                </a:solidFill>
              </a:rPr>
              <a:t>bespreken</a:t>
            </a:r>
            <a:r>
              <a:rPr lang="en-US" sz="3200">
                <a:solidFill>
                  <a:schemeClr val="tx1"/>
                </a:solidFill>
              </a:rPr>
              <a:t>?</a:t>
            </a:r>
          </a:p>
          <a:p>
            <a:pPr algn="ctr"/>
            <a:endParaRPr lang="en-US" sz="2800">
              <a:solidFill>
                <a:schemeClr val="tx1"/>
              </a:solidFill>
            </a:endParaRPr>
          </a:p>
          <a:p>
            <a:pPr algn="ctr"/>
            <a:endParaRPr lang="nl-NL" sz="2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err="1">
                <a:solidFill>
                  <a:schemeClr val="accent6"/>
                </a:solidFill>
              </a:rPr>
              <a:t>Coachend</a:t>
            </a:r>
            <a:r>
              <a:rPr lang="en-US" sz="2400">
                <a:solidFill>
                  <a:schemeClr val="accent6"/>
                </a:solidFill>
              </a:rPr>
              <a:t> </a:t>
            </a:r>
            <a:r>
              <a:rPr lang="en-US" sz="2400" err="1">
                <a:solidFill>
                  <a:schemeClr val="accent6"/>
                </a:solidFill>
              </a:rPr>
              <a:t>begeleiden</a:t>
            </a:r>
            <a:r>
              <a:rPr lang="en-US" sz="2400">
                <a:solidFill>
                  <a:schemeClr val="accent6"/>
                </a:solidFill>
              </a:rPr>
              <a:t> </a:t>
            </a:r>
            <a:br>
              <a:rPr lang="en-US" sz="2400">
                <a:solidFill>
                  <a:schemeClr val="accent6"/>
                </a:solidFill>
              </a:rPr>
            </a:br>
            <a:endParaRPr lang="nl-NL" sz="240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>
                <a:solidFill>
                  <a:schemeClr val="accent6">
                    <a:lumMod val="75000"/>
                  </a:schemeClr>
                </a:solidFill>
              </a:rPr>
              <a:t>Hoe</a:t>
            </a:r>
            <a:r>
              <a:rPr lang="en-US"/>
              <a:t> </a:t>
            </a:r>
            <a:r>
              <a:rPr lang="en-US" err="1"/>
              <a:t>proces</a:t>
            </a:r>
            <a:r>
              <a:rPr lang="en-US"/>
              <a:t> </a:t>
            </a:r>
            <a:r>
              <a:rPr lang="en-US" err="1"/>
              <a:t>bespreken</a:t>
            </a:r>
            <a:r>
              <a:rPr lang="en-US"/>
              <a:t>?</a:t>
            </a:r>
          </a:p>
          <a:p>
            <a:endParaRPr lang="en-US"/>
          </a:p>
          <a:p>
            <a:r>
              <a:rPr lang="en-US" err="1"/>
              <a:t>Modellen</a:t>
            </a:r>
            <a:r>
              <a:rPr lang="en-US"/>
              <a:t> </a:t>
            </a:r>
            <a:r>
              <a:rPr lang="en-US" err="1"/>
              <a:t>uit</a:t>
            </a:r>
            <a:r>
              <a:rPr lang="en-US"/>
              <a:t> </a:t>
            </a:r>
            <a:r>
              <a:rPr lang="en-US" err="1"/>
              <a:t>Transactionele</a:t>
            </a:r>
            <a:r>
              <a:rPr lang="en-US"/>
              <a:t> </a:t>
            </a:r>
            <a:r>
              <a:rPr lang="en-US" err="1"/>
              <a:t>Analyse</a:t>
            </a:r>
            <a:endParaRPr lang="en-US"/>
          </a:p>
          <a:p>
            <a:endParaRPr lang="en-US"/>
          </a:p>
          <a:p>
            <a:pPr>
              <a:buNone/>
            </a:pPr>
            <a:r>
              <a:rPr lang="en-US"/>
              <a:t>	I. 	Drama-</a:t>
            </a:r>
            <a:r>
              <a:rPr lang="en-US" err="1"/>
              <a:t>driehoek</a:t>
            </a:r>
            <a:r>
              <a:rPr lang="en-US"/>
              <a:t> en </a:t>
            </a:r>
            <a:r>
              <a:rPr lang="en-US" err="1"/>
              <a:t>Winnaarsdriehoek</a:t>
            </a:r>
            <a:endParaRPr lang="en-US"/>
          </a:p>
          <a:p>
            <a:endParaRPr lang="en-US"/>
          </a:p>
          <a:p>
            <a:pPr>
              <a:buNone/>
            </a:pPr>
            <a:r>
              <a:rPr lang="en-US"/>
              <a:t>	II. 	</a:t>
            </a:r>
            <a:r>
              <a:rPr lang="en-US" err="1"/>
              <a:t>Ouder</a:t>
            </a:r>
            <a:r>
              <a:rPr lang="en-US"/>
              <a:t> – </a:t>
            </a:r>
            <a:r>
              <a:rPr lang="en-US" err="1"/>
              <a:t>Volwassene</a:t>
            </a:r>
            <a:r>
              <a:rPr lang="en-US"/>
              <a:t> - Kind</a:t>
            </a:r>
            <a:endParaRPr lang="nl-N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err="1">
                <a:solidFill>
                  <a:schemeClr val="accent6"/>
                </a:solidFill>
              </a:rPr>
              <a:t>Coachend</a:t>
            </a:r>
            <a:r>
              <a:rPr lang="en-US" sz="2400">
                <a:solidFill>
                  <a:schemeClr val="accent6"/>
                </a:solidFill>
              </a:rPr>
              <a:t> </a:t>
            </a:r>
            <a:r>
              <a:rPr lang="en-US" sz="2400" err="1">
                <a:solidFill>
                  <a:schemeClr val="accent6"/>
                </a:solidFill>
              </a:rPr>
              <a:t>begeleiden</a:t>
            </a:r>
            <a:endParaRPr lang="nl-NL" sz="240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                  </a:t>
            </a:r>
            <a:r>
              <a:rPr lang="en-US" err="1"/>
              <a:t>Slachtoffer</a:t>
            </a:r>
            <a:r>
              <a:rPr lang="en-US"/>
              <a:t> 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6" name="Gelijkbenige driehoek 5"/>
          <p:cNvSpPr/>
          <p:nvPr/>
        </p:nvSpPr>
        <p:spPr>
          <a:xfrm>
            <a:off x="2339752" y="1916832"/>
            <a:ext cx="3672408" cy="2376264"/>
          </a:xfrm>
          <a:prstGeom prst="triangle">
            <a:avLst>
              <a:gd name="adj" fmla="val 50766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6"/>
              </a:solidFill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5940152" y="4149080"/>
            <a:ext cx="151216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/>
              <a:t>Redder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611560" y="4149080"/>
            <a:ext cx="187220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noProof="0" err="1"/>
              <a:t>Aanklager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1475656" y="5085184"/>
            <a:ext cx="6264696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/>
              <a:t>Welkom in de Drama-</a:t>
            </a:r>
            <a:r>
              <a:rPr lang="en-US" sz="3200" err="1"/>
              <a:t>driehoek</a:t>
            </a:r>
            <a:endParaRPr lang="en-US" sz="320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Bron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Transactionele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Analyse</a:t>
            </a: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err="1">
                <a:solidFill>
                  <a:schemeClr val="accent6"/>
                </a:solidFill>
              </a:rPr>
              <a:t>Coachend</a:t>
            </a:r>
            <a:r>
              <a:rPr lang="en-US" sz="2400">
                <a:solidFill>
                  <a:schemeClr val="accent6"/>
                </a:solidFill>
              </a:rPr>
              <a:t> </a:t>
            </a:r>
            <a:r>
              <a:rPr lang="en-US" sz="2400" err="1">
                <a:solidFill>
                  <a:schemeClr val="accent6"/>
                </a:solidFill>
              </a:rPr>
              <a:t>begeleiden</a:t>
            </a:r>
            <a:endParaRPr lang="nl-NL" sz="240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5364088" y="5661248"/>
            <a:ext cx="3141712" cy="365125"/>
          </a:xfrm>
        </p:spPr>
        <p:txBody>
          <a:bodyPr/>
          <a:lstStyle/>
          <a:p>
            <a:fld id="{B8C36A40-6544-40D3-AABE-DC0ACEA28A5C}" type="slidenum">
              <a:rPr lang="nl-NL" smtClean="0"/>
              <a:pPr/>
              <a:t>18</a:t>
            </a:fld>
            <a:endParaRPr lang="nl-N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662473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kstvak 6"/>
          <p:cNvSpPr txBox="1"/>
          <p:nvPr/>
        </p:nvSpPr>
        <p:spPr>
          <a:xfrm>
            <a:off x="5724128" y="5445224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/>
              <a:t>Rol</a:t>
            </a:r>
            <a:r>
              <a:rPr lang="en-US" sz="2400"/>
              <a:t> van de </a:t>
            </a:r>
            <a:r>
              <a:rPr lang="en-US" sz="2400" err="1"/>
              <a:t>hulpverlener</a:t>
            </a:r>
            <a:r>
              <a:rPr lang="en-US" sz="2400"/>
              <a:t>? </a:t>
            </a:r>
            <a:endParaRPr lang="nl-NL"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err="1">
                <a:solidFill>
                  <a:schemeClr val="accent6"/>
                </a:solidFill>
              </a:rPr>
              <a:t>Coachend</a:t>
            </a:r>
            <a:r>
              <a:rPr lang="en-US" sz="2800">
                <a:solidFill>
                  <a:schemeClr val="accent6"/>
                </a:solidFill>
              </a:rPr>
              <a:t> </a:t>
            </a:r>
            <a:r>
              <a:rPr lang="en-US" sz="2800" err="1">
                <a:solidFill>
                  <a:schemeClr val="accent6"/>
                </a:solidFill>
              </a:rPr>
              <a:t>begeleiden</a:t>
            </a:r>
            <a:endParaRPr lang="nl-NL" sz="2800"/>
          </a:p>
        </p:txBody>
      </p:sp>
      <p:grpSp>
        <p:nvGrpSpPr>
          <p:cNvPr id="2052" name="Group 4"/>
          <p:cNvGrpSpPr>
            <a:grpSpLocks noChangeAspect="1"/>
          </p:cNvGrpSpPr>
          <p:nvPr/>
        </p:nvGrpSpPr>
        <p:grpSpPr bwMode="auto">
          <a:xfrm>
            <a:off x="528638" y="1600200"/>
            <a:ext cx="8086725" cy="4525963"/>
            <a:chOff x="333" y="1008"/>
            <a:chExt cx="5094" cy="2851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3" y="1008"/>
              <a:ext cx="5094" cy="2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2659" y="2546"/>
              <a:ext cx="2768" cy="745"/>
            </a:xfrm>
            <a:custGeom>
              <a:avLst/>
              <a:gdLst/>
              <a:ahLst/>
              <a:cxnLst>
                <a:cxn ang="0">
                  <a:pos x="2683" y="0"/>
                </a:cxn>
                <a:cxn ang="0">
                  <a:pos x="497" y="0"/>
                </a:cxn>
                <a:cxn ang="0">
                  <a:pos x="487" y="0"/>
                </a:cxn>
                <a:cxn ang="0">
                  <a:pos x="477" y="4"/>
                </a:cxn>
                <a:cxn ang="0">
                  <a:pos x="462" y="8"/>
                </a:cxn>
                <a:cxn ang="0">
                  <a:pos x="452" y="12"/>
                </a:cxn>
                <a:cxn ang="0">
                  <a:pos x="432" y="20"/>
                </a:cxn>
                <a:cxn ang="0">
                  <a:pos x="387" y="44"/>
                </a:cxn>
                <a:cxn ang="0">
                  <a:pos x="327" y="83"/>
                </a:cxn>
                <a:cxn ang="0">
                  <a:pos x="251" y="130"/>
                </a:cxn>
                <a:cxn ang="0">
                  <a:pos x="176" y="193"/>
                </a:cxn>
                <a:cxn ang="0">
                  <a:pos x="105" y="264"/>
                </a:cxn>
                <a:cxn ang="0">
                  <a:pos x="50" y="343"/>
                </a:cxn>
                <a:cxn ang="0">
                  <a:pos x="10" y="430"/>
                </a:cxn>
                <a:cxn ang="0">
                  <a:pos x="0" y="505"/>
                </a:cxn>
                <a:cxn ang="0">
                  <a:pos x="5" y="576"/>
                </a:cxn>
                <a:cxn ang="0">
                  <a:pos x="35" y="647"/>
                </a:cxn>
                <a:cxn ang="0">
                  <a:pos x="80" y="718"/>
                </a:cxn>
                <a:cxn ang="0">
                  <a:pos x="105" y="734"/>
                </a:cxn>
                <a:cxn ang="0">
                  <a:pos x="131" y="745"/>
                </a:cxn>
                <a:cxn ang="0">
                  <a:pos x="166" y="745"/>
                </a:cxn>
                <a:cxn ang="0">
                  <a:pos x="196" y="734"/>
                </a:cxn>
                <a:cxn ang="0">
                  <a:pos x="221" y="714"/>
                </a:cxn>
                <a:cxn ang="0">
                  <a:pos x="231" y="694"/>
                </a:cxn>
                <a:cxn ang="0">
                  <a:pos x="231" y="667"/>
                </a:cxn>
                <a:cxn ang="0">
                  <a:pos x="221" y="643"/>
                </a:cxn>
                <a:cxn ang="0">
                  <a:pos x="191" y="599"/>
                </a:cxn>
                <a:cxn ang="0">
                  <a:pos x="171" y="552"/>
                </a:cxn>
                <a:cxn ang="0">
                  <a:pos x="166" y="509"/>
                </a:cxn>
                <a:cxn ang="0">
                  <a:pos x="171" y="462"/>
                </a:cxn>
                <a:cxn ang="0">
                  <a:pos x="196" y="402"/>
                </a:cxn>
                <a:cxn ang="0">
                  <a:pos x="236" y="347"/>
                </a:cxn>
                <a:cxn ang="0">
                  <a:pos x="286" y="296"/>
                </a:cxn>
                <a:cxn ang="0">
                  <a:pos x="342" y="249"/>
                </a:cxn>
                <a:cxn ang="0">
                  <a:pos x="392" y="209"/>
                </a:cxn>
                <a:cxn ang="0">
                  <a:pos x="447" y="178"/>
                </a:cxn>
                <a:cxn ang="0">
                  <a:pos x="487" y="150"/>
                </a:cxn>
                <a:cxn ang="0">
                  <a:pos x="522" y="134"/>
                </a:cxn>
                <a:cxn ang="0">
                  <a:pos x="2683" y="134"/>
                </a:cxn>
                <a:cxn ang="0">
                  <a:pos x="2713" y="130"/>
                </a:cxn>
                <a:cxn ang="0">
                  <a:pos x="2743" y="115"/>
                </a:cxn>
                <a:cxn ang="0">
                  <a:pos x="2763" y="91"/>
                </a:cxn>
                <a:cxn ang="0">
                  <a:pos x="2768" y="67"/>
                </a:cxn>
                <a:cxn ang="0">
                  <a:pos x="2763" y="44"/>
                </a:cxn>
                <a:cxn ang="0">
                  <a:pos x="2743" y="20"/>
                </a:cxn>
                <a:cxn ang="0">
                  <a:pos x="2713" y="4"/>
                </a:cxn>
                <a:cxn ang="0">
                  <a:pos x="2683" y="0"/>
                </a:cxn>
              </a:cxnLst>
              <a:rect l="0" t="0" r="r" b="b"/>
              <a:pathLst>
                <a:path w="2768" h="745">
                  <a:moveTo>
                    <a:pt x="2683" y="0"/>
                  </a:moveTo>
                  <a:lnTo>
                    <a:pt x="497" y="0"/>
                  </a:lnTo>
                  <a:lnTo>
                    <a:pt x="487" y="0"/>
                  </a:lnTo>
                  <a:lnTo>
                    <a:pt x="477" y="4"/>
                  </a:lnTo>
                  <a:lnTo>
                    <a:pt x="462" y="8"/>
                  </a:lnTo>
                  <a:lnTo>
                    <a:pt x="452" y="12"/>
                  </a:lnTo>
                  <a:lnTo>
                    <a:pt x="432" y="20"/>
                  </a:lnTo>
                  <a:lnTo>
                    <a:pt x="387" y="44"/>
                  </a:lnTo>
                  <a:lnTo>
                    <a:pt x="327" y="83"/>
                  </a:lnTo>
                  <a:lnTo>
                    <a:pt x="251" y="130"/>
                  </a:lnTo>
                  <a:lnTo>
                    <a:pt x="176" y="193"/>
                  </a:lnTo>
                  <a:lnTo>
                    <a:pt x="105" y="264"/>
                  </a:lnTo>
                  <a:lnTo>
                    <a:pt x="50" y="343"/>
                  </a:lnTo>
                  <a:lnTo>
                    <a:pt x="10" y="430"/>
                  </a:lnTo>
                  <a:lnTo>
                    <a:pt x="0" y="505"/>
                  </a:lnTo>
                  <a:lnTo>
                    <a:pt x="5" y="576"/>
                  </a:lnTo>
                  <a:lnTo>
                    <a:pt x="35" y="647"/>
                  </a:lnTo>
                  <a:lnTo>
                    <a:pt x="80" y="718"/>
                  </a:lnTo>
                  <a:lnTo>
                    <a:pt x="105" y="734"/>
                  </a:lnTo>
                  <a:lnTo>
                    <a:pt x="131" y="745"/>
                  </a:lnTo>
                  <a:lnTo>
                    <a:pt x="166" y="745"/>
                  </a:lnTo>
                  <a:lnTo>
                    <a:pt x="196" y="734"/>
                  </a:lnTo>
                  <a:lnTo>
                    <a:pt x="221" y="714"/>
                  </a:lnTo>
                  <a:lnTo>
                    <a:pt x="231" y="694"/>
                  </a:lnTo>
                  <a:lnTo>
                    <a:pt x="231" y="667"/>
                  </a:lnTo>
                  <a:lnTo>
                    <a:pt x="221" y="643"/>
                  </a:lnTo>
                  <a:lnTo>
                    <a:pt x="191" y="599"/>
                  </a:lnTo>
                  <a:lnTo>
                    <a:pt x="171" y="552"/>
                  </a:lnTo>
                  <a:lnTo>
                    <a:pt x="166" y="509"/>
                  </a:lnTo>
                  <a:lnTo>
                    <a:pt x="171" y="462"/>
                  </a:lnTo>
                  <a:lnTo>
                    <a:pt x="196" y="402"/>
                  </a:lnTo>
                  <a:lnTo>
                    <a:pt x="236" y="347"/>
                  </a:lnTo>
                  <a:lnTo>
                    <a:pt x="286" y="296"/>
                  </a:lnTo>
                  <a:lnTo>
                    <a:pt x="342" y="249"/>
                  </a:lnTo>
                  <a:lnTo>
                    <a:pt x="392" y="209"/>
                  </a:lnTo>
                  <a:lnTo>
                    <a:pt x="447" y="178"/>
                  </a:lnTo>
                  <a:lnTo>
                    <a:pt x="487" y="150"/>
                  </a:lnTo>
                  <a:lnTo>
                    <a:pt x="522" y="134"/>
                  </a:lnTo>
                  <a:lnTo>
                    <a:pt x="2683" y="134"/>
                  </a:lnTo>
                  <a:lnTo>
                    <a:pt x="2713" y="130"/>
                  </a:lnTo>
                  <a:lnTo>
                    <a:pt x="2743" y="115"/>
                  </a:lnTo>
                  <a:lnTo>
                    <a:pt x="2763" y="91"/>
                  </a:lnTo>
                  <a:lnTo>
                    <a:pt x="2768" y="67"/>
                  </a:lnTo>
                  <a:lnTo>
                    <a:pt x="2763" y="44"/>
                  </a:lnTo>
                  <a:lnTo>
                    <a:pt x="2743" y="20"/>
                  </a:lnTo>
                  <a:lnTo>
                    <a:pt x="2713" y="4"/>
                  </a:lnTo>
                  <a:lnTo>
                    <a:pt x="2683" y="0"/>
                  </a:lnTo>
                  <a:close/>
                </a:path>
              </a:pathLst>
            </a:custGeom>
            <a:solidFill>
              <a:srgbClr val="7C6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1715" y="1029"/>
              <a:ext cx="120" cy="94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10" y="15"/>
                </a:cxn>
                <a:cxn ang="0">
                  <a:pos x="0" y="31"/>
                </a:cxn>
                <a:cxn ang="0">
                  <a:pos x="0" y="51"/>
                </a:cxn>
                <a:cxn ang="0">
                  <a:pos x="5" y="71"/>
                </a:cxn>
                <a:cxn ang="0">
                  <a:pos x="20" y="86"/>
                </a:cxn>
                <a:cxn ang="0">
                  <a:pos x="40" y="94"/>
                </a:cxn>
                <a:cxn ang="0">
                  <a:pos x="65" y="94"/>
                </a:cxn>
                <a:cxn ang="0">
                  <a:pos x="90" y="86"/>
                </a:cxn>
                <a:cxn ang="0">
                  <a:pos x="110" y="75"/>
                </a:cxn>
                <a:cxn ang="0">
                  <a:pos x="120" y="59"/>
                </a:cxn>
                <a:cxn ang="0">
                  <a:pos x="120" y="39"/>
                </a:cxn>
                <a:cxn ang="0">
                  <a:pos x="110" y="23"/>
                </a:cxn>
                <a:cxn ang="0">
                  <a:pos x="95" y="8"/>
                </a:cxn>
                <a:cxn ang="0">
                  <a:pos x="75" y="0"/>
                </a:cxn>
                <a:cxn ang="0">
                  <a:pos x="55" y="0"/>
                </a:cxn>
                <a:cxn ang="0">
                  <a:pos x="30" y="4"/>
                </a:cxn>
              </a:cxnLst>
              <a:rect l="0" t="0" r="r" b="b"/>
              <a:pathLst>
                <a:path w="120" h="94">
                  <a:moveTo>
                    <a:pt x="30" y="4"/>
                  </a:moveTo>
                  <a:lnTo>
                    <a:pt x="10" y="15"/>
                  </a:lnTo>
                  <a:lnTo>
                    <a:pt x="0" y="31"/>
                  </a:lnTo>
                  <a:lnTo>
                    <a:pt x="0" y="51"/>
                  </a:lnTo>
                  <a:lnTo>
                    <a:pt x="5" y="71"/>
                  </a:lnTo>
                  <a:lnTo>
                    <a:pt x="20" y="86"/>
                  </a:lnTo>
                  <a:lnTo>
                    <a:pt x="40" y="94"/>
                  </a:lnTo>
                  <a:lnTo>
                    <a:pt x="65" y="94"/>
                  </a:lnTo>
                  <a:lnTo>
                    <a:pt x="90" y="86"/>
                  </a:lnTo>
                  <a:lnTo>
                    <a:pt x="110" y="75"/>
                  </a:lnTo>
                  <a:lnTo>
                    <a:pt x="120" y="59"/>
                  </a:lnTo>
                  <a:lnTo>
                    <a:pt x="120" y="39"/>
                  </a:lnTo>
                  <a:lnTo>
                    <a:pt x="110" y="23"/>
                  </a:lnTo>
                  <a:lnTo>
                    <a:pt x="95" y="8"/>
                  </a:lnTo>
                  <a:lnTo>
                    <a:pt x="75" y="0"/>
                  </a:lnTo>
                  <a:lnTo>
                    <a:pt x="55" y="0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790" y="1009"/>
              <a:ext cx="1110" cy="773"/>
            </a:xfrm>
            <a:custGeom>
              <a:avLst/>
              <a:gdLst/>
              <a:ahLst/>
              <a:cxnLst>
                <a:cxn ang="0">
                  <a:pos x="1065" y="197"/>
                </a:cxn>
                <a:cxn ang="0">
                  <a:pos x="935" y="213"/>
                </a:cxn>
                <a:cxn ang="0">
                  <a:pos x="930" y="201"/>
                </a:cxn>
                <a:cxn ang="0">
                  <a:pos x="905" y="169"/>
                </a:cxn>
                <a:cxn ang="0">
                  <a:pos x="869" y="130"/>
                </a:cxn>
                <a:cxn ang="0">
                  <a:pos x="824" y="95"/>
                </a:cxn>
                <a:cxn ang="0">
                  <a:pos x="769" y="63"/>
                </a:cxn>
                <a:cxn ang="0">
                  <a:pos x="673" y="193"/>
                </a:cxn>
                <a:cxn ang="0">
                  <a:pos x="694" y="205"/>
                </a:cxn>
                <a:cxn ang="0">
                  <a:pos x="704" y="217"/>
                </a:cxn>
                <a:cxn ang="0">
                  <a:pos x="714" y="260"/>
                </a:cxn>
                <a:cxn ang="0">
                  <a:pos x="673" y="300"/>
                </a:cxn>
                <a:cxn ang="0">
                  <a:pos x="618" y="303"/>
                </a:cxn>
                <a:cxn ang="0">
                  <a:pos x="573" y="276"/>
                </a:cxn>
                <a:cxn ang="0">
                  <a:pos x="563" y="229"/>
                </a:cxn>
                <a:cxn ang="0">
                  <a:pos x="598" y="193"/>
                </a:cxn>
                <a:cxn ang="0">
                  <a:pos x="633" y="185"/>
                </a:cxn>
                <a:cxn ang="0">
                  <a:pos x="663" y="189"/>
                </a:cxn>
                <a:cxn ang="0">
                  <a:pos x="648" y="20"/>
                </a:cxn>
                <a:cxn ang="0">
                  <a:pos x="538" y="0"/>
                </a:cxn>
                <a:cxn ang="0">
                  <a:pos x="422" y="4"/>
                </a:cxn>
                <a:cxn ang="0">
                  <a:pos x="307" y="28"/>
                </a:cxn>
                <a:cxn ang="0">
                  <a:pos x="171" y="95"/>
                </a:cxn>
                <a:cxn ang="0">
                  <a:pos x="56" y="213"/>
                </a:cxn>
                <a:cxn ang="0">
                  <a:pos x="0" y="355"/>
                </a:cxn>
                <a:cxn ang="0">
                  <a:pos x="25" y="505"/>
                </a:cxn>
                <a:cxn ang="0">
                  <a:pos x="126" y="639"/>
                </a:cxn>
                <a:cxn ang="0">
                  <a:pos x="277" y="729"/>
                </a:cxn>
                <a:cxn ang="0">
                  <a:pos x="457" y="773"/>
                </a:cxn>
                <a:cxn ang="0">
                  <a:pos x="648" y="753"/>
                </a:cxn>
                <a:cxn ang="0">
                  <a:pos x="774" y="706"/>
                </a:cxn>
                <a:cxn ang="0">
                  <a:pos x="834" y="662"/>
                </a:cxn>
                <a:cxn ang="0">
                  <a:pos x="889" y="615"/>
                </a:cxn>
                <a:cxn ang="0">
                  <a:pos x="930" y="564"/>
                </a:cxn>
                <a:cxn ang="0">
                  <a:pos x="930" y="524"/>
                </a:cxn>
                <a:cxn ang="0">
                  <a:pos x="899" y="512"/>
                </a:cxn>
                <a:cxn ang="0">
                  <a:pos x="849" y="512"/>
                </a:cxn>
                <a:cxn ang="0">
                  <a:pos x="799" y="536"/>
                </a:cxn>
                <a:cxn ang="0">
                  <a:pos x="749" y="568"/>
                </a:cxn>
                <a:cxn ang="0">
                  <a:pos x="714" y="599"/>
                </a:cxn>
                <a:cxn ang="0">
                  <a:pos x="704" y="611"/>
                </a:cxn>
                <a:cxn ang="0">
                  <a:pos x="678" y="627"/>
                </a:cxn>
                <a:cxn ang="0">
                  <a:pos x="648" y="619"/>
                </a:cxn>
                <a:cxn ang="0">
                  <a:pos x="628" y="599"/>
                </a:cxn>
                <a:cxn ang="0">
                  <a:pos x="633" y="575"/>
                </a:cxn>
                <a:cxn ang="0">
                  <a:pos x="653" y="552"/>
                </a:cxn>
                <a:cxn ang="0">
                  <a:pos x="709" y="508"/>
                </a:cxn>
                <a:cxn ang="0">
                  <a:pos x="789" y="465"/>
                </a:cxn>
                <a:cxn ang="0">
                  <a:pos x="884" y="445"/>
                </a:cxn>
                <a:cxn ang="0">
                  <a:pos x="930" y="453"/>
                </a:cxn>
                <a:cxn ang="0">
                  <a:pos x="975" y="473"/>
                </a:cxn>
                <a:cxn ang="0">
                  <a:pos x="985" y="414"/>
                </a:cxn>
                <a:cxn ang="0">
                  <a:pos x="985" y="359"/>
                </a:cxn>
              </a:cxnLst>
              <a:rect l="0" t="0" r="r" b="b"/>
              <a:pathLst>
                <a:path w="1110" h="773">
                  <a:moveTo>
                    <a:pt x="1110" y="335"/>
                  </a:moveTo>
                  <a:lnTo>
                    <a:pt x="1065" y="197"/>
                  </a:lnTo>
                  <a:lnTo>
                    <a:pt x="940" y="221"/>
                  </a:lnTo>
                  <a:lnTo>
                    <a:pt x="935" y="213"/>
                  </a:lnTo>
                  <a:lnTo>
                    <a:pt x="935" y="205"/>
                  </a:lnTo>
                  <a:lnTo>
                    <a:pt x="930" y="201"/>
                  </a:lnTo>
                  <a:lnTo>
                    <a:pt x="925" y="193"/>
                  </a:lnTo>
                  <a:lnTo>
                    <a:pt x="905" y="169"/>
                  </a:lnTo>
                  <a:lnTo>
                    <a:pt x="889" y="150"/>
                  </a:lnTo>
                  <a:lnTo>
                    <a:pt x="869" y="130"/>
                  </a:lnTo>
                  <a:lnTo>
                    <a:pt x="844" y="110"/>
                  </a:lnTo>
                  <a:lnTo>
                    <a:pt x="824" y="95"/>
                  </a:lnTo>
                  <a:lnTo>
                    <a:pt x="799" y="79"/>
                  </a:lnTo>
                  <a:lnTo>
                    <a:pt x="769" y="63"/>
                  </a:lnTo>
                  <a:lnTo>
                    <a:pt x="744" y="51"/>
                  </a:lnTo>
                  <a:lnTo>
                    <a:pt x="673" y="193"/>
                  </a:lnTo>
                  <a:lnTo>
                    <a:pt x="683" y="197"/>
                  </a:lnTo>
                  <a:lnTo>
                    <a:pt x="694" y="205"/>
                  </a:lnTo>
                  <a:lnTo>
                    <a:pt x="699" y="209"/>
                  </a:lnTo>
                  <a:lnTo>
                    <a:pt x="704" y="217"/>
                  </a:lnTo>
                  <a:lnTo>
                    <a:pt x="714" y="240"/>
                  </a:lnTo>
                  <a:lnTo>
                    <a:pt x="714" y="260"/>
                  </a:lnTo>
                  <a:lnTo>
                    <a:pt x="699" y="284"/>
                  </a:lnTo>
                  <a:lnTo>
                    <a:pt x="673" y="300"/>
                  </a:lnTo>
                  <a:lnTo>
                    <a:pt x="643" y="307"/>
                  </a:lnTo>
                  <a:lnTo>
                    <a:pt x="618" y="303"/>
                  </a:lnTo>
                  <a:lnTo>
                    <a:pt x="593" y="292"/>
                  </a:lnTo>
                  <a:lnTo>
                    <a:pt x="573" y="276"/>
                  </a:lnTo>
                  <a:lnTo>
                    <a:pt x="563" y="252"/>
                  </a:lnTo>
                  <a:lnTo>
                    <a:pt x="563" y="229"/>
                  </a:lnTo>
                  <a:lnTo>
                    <a:pt x="578" y="209"/>
                  </a:lnTo>
                  <a:lnTo>
                    <a:pt x="598" y="193"/>
                  </a:lnTo>
                  <a:lnTo>
                    <a:pt x="613" y="189"/>
                  </a:lnTo>
                  <a:lnTo>
                    <a:pt x="633" y="185"/>
                  </a:lnTo>
                  <a:lnTo>
                    <a:pt x="648" y="185"/>
                  </a:lnTo>
                  <a:lnTo>
                    <a:pt x="663" y="189"/>
                  </a:lnTo>
                  <a:lnTo>
                    <a:pt x="704" y="35"/>
                  </a:lnTo>
                  <a:lnTo>
                    <a:pt x="648" y="20"/>
                  </a:lnTo>
                  <a:lnTo>
                    <a:pt x="593" y="8"/>
                  </a:lnTo>
                  <a:lnTo>
                    <a:pt x="538" y="0"/>
                  </a:lnTo>
                  <a:lnTo>
                    <a:pt x="477" y="0"/>
                  </a:lnTo>
                  <a:lnTo>
                    <a:pt x="422" y="4"/>
                  </a:lnTo>
                  <a:lnTo>
                    <a:pt x="362" y="12"/>
                  </a:lnTo>
                  <a:lnTo>
                    <a:pt x="307" y="28"/>
                  </a:lnTo>
                  <a:lnTo>
                    <a:pt x="251" y="47"/>
                  </a:lnTo>
                  <a:lnTo>
                    <a:pt x="171" y="95"/>
                  </a:lnTo>
                  <a:lnTo>
                    <a:pt x="106" y="150"/>
                  </a:lnTo>
                  <a:lnTo>
                    <a:pt x="56" y="213"/>
                  </a:lnTo>
                  <a:lnTo>
                    <a:pt x="20" y="280"/>
                  </a:lnTo>
                  <a:lnTo>
                    <a:pt x="0" y="355"/>
                  </a:lnTo>
                  <a:lnTo>
                    <a:pt x="5" y="430"/>
                  </a:lnTo>
                  <a:lnTo>
                    <a:pt x="25" y="505"/>
                  </a:lnTo>
                  <a:lnTo>
                    <a:pt x="66" y="575"/>
                  </a:lnTo>
                  <a:lnTo>
                    <a:pt x="126" y="639"/>
                  </a:lnTo>
                  <a:lnTo>
                    <a:pt x="196" y="690"/>
                  </a:lnTo>
                  <a:lnTo>
                    <a:pt x="277" y="729"/>
                  </a:lnTo>
                  <a:lnTo>
                    <a:pt x="367" y="757"/>
                  </a:lnTo>
                  <a:lnTo>
                    <a:pt x="457" y="773"/>
                  </a:lnTo>
                  <a:lnTo>
                    <a:pt x="553" y="769"/>
                  </a:lnTo>
                  <a:lnTo>
                    <a:pt x="648" y="753"/>
                  </a:lnTo>
                  <a:lnTo>
                    <a:pt x="739" y="721"/>
                  </a:lnTo>
                  <a:lnTo>
                    <a:pt x="774" y="706"/>
                  </a:lnTo>
                  <a:lnTo>
                    <a:pt x="804" y="686"/>
                  </a:lnTo>
                  <a:lnTo>
                    <a:pt x="834" y="662"/>
                  </a:lnTo>
                  <a:lnTo>
                    <a:pt x="864" y="639"/>
                  </a:lnTo>
                  <a:lnTo>
                    <a:pt x="889" y="615"/>
                  </a:lnTo>
                  <a:lnTo>
                    <a:pt x="910" y="591"/>
                  </a:lnTo>
                  <a:lnTo>
                    <a:pt x="930" y="564"/>
                  </a:lnTo>
                  <a:lnTo>
                    <a:pt x="950" y="536"/>
                  </a:lnTo>
                  <a:lnTo>
                    <a:pt x="930" y="524"/>
                  </a:lnTo>
                  <a:lnTo>
                    <a:pt x="915" y="516"/>
                  </a:lnTo>
                  <a:lnTo>
                    <a:pt x="899" y="512"/>
                  </a:lnTo>
                  <a:lnTo>
                    <a:pt x="879" y="512"/>
                  </a:lnTo>
                  <a:lnTo>
                    <a:pt x="849" y="512"/>
                  </a:lnTo>
                  <a:lnTo>
                    <a:pt x="824" y="520"/>
                  </a:lnTo>
                  <a:lnTo>
                    <a:pt x="799" y="536"/>
                  </a:lnTo>
                  <a:lnTo>
                    <a:pt x="774" y="548"/>
                  </a:lnTo>
                  <a:lnTo>
                    <a:pt x="749" y="568"/>
                  </a:lnTo>
                  <a:lnTo>
                    <a:pt x="729" y="583"/>
                  </a:lnTo>
                  <a:lnTo>
                    <a:pt x="714" y="599"/>
                  </a:lnTo>
                  <a:lnTo>
                    <a:pt x="704" y="611"/>
                  </a:lnTo>
                  <a:lnTo>
                    <a:pt x="704" y="611"/>
                  </a:lnTo>
                  <a:lnTo>
                    <a:pt x="688" y="619"/>
                  </a:lnTo>
                  <a:lnTo>
                    <a:pt x="678" y="627"/>
                  </a:lnTo>
                  <a:lnTo>
                    <a:pt x="663" y="627"/>
                  </a:lnTo>
                  <a:lnTo>
                    <a:pt x="648" y="619"/>
                  </a:lnTo>
                  <a:lnTo>
                    <a:pt x="638" y="611"/>
                  </a:lnTo>
                  <a:lnTo>
                    <a:pt x="628" y="599"/>
                  </a:lnTo>
                  <a:lnTo>
                    <a:pt x="628" y="587"/>
                  </a:lnTo>
                  <a:lnTo>
                    <a:pt x="633" y="575"/>
                  </a:lnTo>
                  <a:lnTo>
                    <a:pt x="638" y="568"/>
                  </a:lnTo>
                  <a:lnTo>
                    <a:pt x="653" y="552"/>
                  </a:lnTo>
                  <a:lnTo>
                    <a:pt x="678" y="532"/>
                  </a:lnTo>
                  <a:lnTo>
                    <a:pt x="709" y="508"/>
                  </a:lnTo>
                  <a:lnTo>
                    <a:pt x="744" y="485"/>
                  </a:lnTo>
                  <a:lnTo>
                    <a:pt x="789" y="465"/>
                  </a:lnTo>
                  <a:lnTo>
                    <a:pt x="834" y="449"/>
                  </a:lnTo>
                  <a:lnTo>
                    <a:pt x="884" y="445"/>
                  </a:lnTo>
                  <a:lnTo>
                    <a:pt x="910" y="449"/>
                  </a:lnTo>
                  <a:lnTo>
                    <a:pt x="930" y="453"/>
                  </a:lnTo>
                  <a:lnTo>
                    <a:pt x="955" y="461"/>
                  </a:lnTo>
                  <a:lnTo>
                    <a:pt x="975" y="473"/>
                  </a:lnTo>
                  <a:lnTo>
                    <a:pt x="980" y="445"/>
                  </a:lnTo>
                  <a:lnTo>
                    <a:pt x="985" y="414"/>
                  </a:lnTo>
                  <a:lnTo>
                    <a:pt x="985" y="386"/>
                  </a:lnTo>
                  <a:lnTo>
                    <a:pt x="985" y="359"/>
                  </a:lnTo>
                  <a:lnTo>
                    <a:pt x="1110" y="3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1453" y="1044"/>
              <a:ext cx="81" cy="158"/>
            </a:xfrm>
            <a:custGeom>
              <a:avLst/>
              <a:gdLst/>
              <a:ahLst/>
              <a:cxnLst>
                <a:cxn ang="0">
                  <a:pos x="10" y="158"/>
                </a:cxn>
                <a:cxn ang="0">
                  <a:pos x="81" y="16"/>
                </a:cxn>
                <a:cxn ang="0">
                  <a:pos x="71" y="12"/>
                </a:cxn>
                <a:cxn ang="0">
                  <a:pos x="61" y="8"/>
                </a:cxn>
                <a:cxn ang="0">
                  <a:pos x="51" y="4"/>
                </a:cxn>
                <a:cxn ang="0">
                  <a:pos x="41" y="0"/>
                </a:cxn>
                <a:cxn ang="0">
                  <a:pos x="0" y="154"/>
                </a:cxn>
                <a:cxn ang="0">
                  <a:pos x="5" y="154"/>
                </a:cxn>
                <a:cxn ang="0">
                  <a:pos x="5" y="154"/>
                </a:cxn>
                <a:cxn ang="0">
                  <a:pos x="10" y="158"/>
                </a:cxn>
                <a:cxn ang="0">
                  <a:pos x="10" y="158"/>
                </a:cxn>
              </a:cxnLst>
              <a:rect l="0" t="0" r="r" b="b"/>
              <a:pathLst>
                <a:path w="81" h="158">
                  <a:moveTo>
                    <a:pt x="10" y="158"/>
                  </a:moveTo>
                  <a:lnTo>
                    <a:pt x="81" y="16"/>
                  </a:lnTo>
                  <a:lnTo>
                    <a:pt x="71" y="12"/>
                  </a:lnTo>
                  <a:lnTo>
                    <a:pt x="61" y="8"/>
                  </a:lnTo>
                  <a:lnTo>
                    <a:pt x="51" y="4"/>
                  </a:lnTo>
                  <a:lnTo>
                    <a:pt x="41" y="0"/>
                  </a:lnTo>
                  <a:lnTo>
                    <a:pt x="0" y="154"/>
                  </a:lnTo>
                  <a:lnTo>
                    <a:pt x="5" y="154"/>
                  </a:lnTo>
                  <a:lnTo>
                    <a:pt x="5" y="154"/>
                  </a:lnTo>
                  <a:lnTo>
                    <a:pt x="10" y="158"/>
                  </a:lnTo>
                  <a:lnTo>
                    <a:pt x="10" y="1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398" y="1521"/>
              <a:ext cx="226" cy="134"/>
            </a:xfrm>
            <a:custGeom>
              <a:avLst/>
              <a:gdLst/>
              <a:ahLst/>
              <a:cxnLst>
                <a:cxn ang="0">
                  <a:pos x="226" y="56"/>
                </a:cxn>
                <a:cxn ang="0">
                  <a:pos x="41" y="134"/>
                </a:cxn>
                <a:cxn ang="0">
                  <a:pos x="0" y="75"/>
                </a:cxn>
                <a:cxn ang="0">
                  <a:pos x="191" y="0"/>
                </a:cxn>
                <a:cxn ang="0">
                  <a:pos x="226" y="56"/>
                </a:cxn>
              </a:cxnLst>
              <a:rect l="0" t="0" r="r" b="b"/>
              <a:pathLst>
                <a:path w="226" h="134">
                  <a:moveTo>
                    <a:pt x="226" y="56"/>
                  </a:moveTo>
                  <a:lnTo>
                    <a:pt x="41" y="134"/>
                  </a:lnTo>
                  <a:lnTo>
                    <a:pt x="0" y="75"/>
                  </a:lnTo>
                  <a:lnTo>
                    <a:pt x="191" y="0"/>
                  </a:lnTo>
                  <a:lnTo>
                    <a:pt x="226" y="56"/>
                  </a:lnTo>
                  <a:close/>
                </a:path>
              </a:pathLst>
            </a:custGeom>
            <a:solidFill>
              <a:srgbClr val="D8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333" y="1328"/>
              <a:ext cx="216" cy="75"/>
            </a:xfrm>
            <a:custGeom>
              <a:avLst/>
              <a:gdLst/>
              <a:ahLst/>
              <a:cxnLst>
                <a:cxn ang="0">
                  <a:pos x="211" y="75"/>
                </a:cxn>
                <a:cxn ang="0">
                  <a:pos x="0" y="63"/>
                </a:cxn>
                <a:cxn ang="0">
                  <a:pos x="5" y="0"/>
                </a:cxn>
                <a:cxn ang="0">
                  <a:pos x="216" y="8"/>
                </a:cxn>
                <a:cxn ang="0">
                  <a:pos x="211" y="75"/>
                </a:cxn>
              </a:cxnLst>
              <a:rect l="0" t="0" r="r" b="b"/>
              <a:pathLst>
                <a:path w="216" h="75">
                  <a:moveTo>
                    <a:pt x="211" y="75"/>
                  </a:moveTo>
                  <a:lnTo>
                    <a:pt x="0" y="63"/>
                  </a:lnTo>
                  <a:lnTo>
                    <a:pt x="5" y="0"/>
                  </a:lnTo>
                  <a:lnTo>
                    <a:pt x="216" y="8"/>
                  </a:lnTo>
                  <a:lnTo>
                    <a:pt x="211" y="75"/>
                  </a:lnTo>
                  <a:close/>
                </a:path>
              </a:pathLst>
            </a:custGeom>
            <a:solidFill>
              <a:srgbClr val="D8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388" y="1080"/>
              <a:ext cx="226" cy="134"/>
            </a:xfrm>
            <a:custGeom>
              <a:avLst/>
              <a:gdLst/>
              <a:ahLst/>
              <a:cxnLst>
                <a:cxn ang="0">
                  <a:pos x="191" y="134"/>
                </a:cxn>
                <a:cxn ang="0">
                  <a:pos x="0" y="59"/>
                </a:cxn>
                <a:cxn ang="0">
                  <a:pos x="41" y="0"/>
                </a:cxn>
                <a:cxn ang="0">
                  <a:pos x="226" y="75"/>
                </a:cxn>
                <a:cxn ang="0">
                  <a:pos x="191" y="134"/>
                </a:cxn>
              </a:cxnLst>
              <a:rect l="0" t="0" r="r" b="b"/>
              <a:pathLst>
                <a:path w="226" h="134">
                  <a:moveTo>
                    <a:pt x="191" y="134"/>
                  </a:moveTo>
                  <a:lnTo>
                    <a:pt x="0" y="59"/>
                  </a:lnTo>
                  <a:lnTo>
                    <a:pt x="41" y="0"/>
                  </a:lnTo>
                  <a:lnTo>
                    <a:pt x="226" y="75"/>
                  </a:lnTo>
                  <a:lnTo>
                    <a:pt x="191" y="134"/>
                  </a:lnTo>
                  <a:close/>
                </a:path>
              </a:pathLst>
            </a:custGeom>
            <a:solidFill>
              <a:srgbClr val="D8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2549" y="3272"/>
              <a:ext cx="874" cy="587"/>
            </a:xfrm>
            <a:custGeom>
              <a:avLst/>
              <a:gdLst/>
              <a:ahLst/>
              <a:cxnLst>
                <a:cxn ang="0">
                  <a:pos x="828" y="0"/>
                </a:cxn>
                <a:cxn ang="0">
                  <a:pos x="803" y="0"/>
                </a:cxn>
                <a:cxn ang="0">
                  <a:pos x="783" y="4"/>
                </a:cxn>
                <a:cxn ang="0">
                  <a:pos x="763" y="15"/>
                </a:cxn>
                <a:cxn ang="0">
                  <a:pos x="753" y="35"/>
                </a:cxn>
                <a:cxn ang="0">
                  <a:pos x="658" y="295"/>
                </a:cxn>
                <a:cxn ang="0">
                  <a:pos x="562" y="260"/>
                </a:cxn>
                <a:cxn ang="0">
                  <a:pos x="577" y="216"/>
                </a:cxn>
                <a:cxn ang="0">
                  <a:pos x="577" y="216"/>
                </a:cxn>
                <a:cxn ang="0">
                  <a:pos x="577" y="197"/>
                </a:cxn>
                <a:cxn ang="0">
                  <a:pos x="572" y="177"/>
                </a:cxn>
                <a:cxn ang="0">
                  <a:pos x="557" y="161"/>
                </a:cxn>
                <a:cxn ang="0">
                  <a:pos x="537" y="153"/>
                </a:cxn>
                <a:cxn ang="0">
                  <a:pos x="512" y="153"/>
                </a:cxn>
                <a:cxn ang="0">
                  <a:pos x="487" y="157"/>
                </a:cxn>
                <a:cxn ang="0">
                  <a:pos x="467" y="169"/>
                </a:cxn>
                <a:cxn ang="0">
                  <a:pos x="457" y="189"/>
                </a:cxn>
                <a:cxn ang="0">
                  <a:pos x="447" y="216"/>
                </a:cxn>
                <a:cxn ang="0">
                  <a:pos x="40" y="71"/>
                </a:cxn>
                <a:cxn ang="0">
                  <a:pos x="30" y="173"/>
                </a:cxn>
                <a:cxn ang="0">
                  <a:pos x="411" y="315"/>
                </a:cxn>
                <a:cxn ang="0">
                  <a:pos x="361" y="445"/>
                </a:cxn>
                <a:cxn ang="0">
                  <a:pos x="15" y="319"/>
                </a:cxn>
                <a:cxn ang="0">
                  <a:pos x="0" y="421"/>
                </a:cxn>
                <a:cxn ang="0">
                  <a:pos x="442" y="587"/>
                </a:cxn>
                <a:cxn ang="0">
                  <a:pos x="527" y="354"/>
                </a:cxn>
                <a:cxn ang="0">
                  <a:pos x="738" y="433"/>
                </a:cxn>
                <a:cxn ang="0">
                  <a:pos x="874" y="63"/>
                </a:cxn>
                <a:cxn ang="0">
                  <a:pos x="874" y="63"/>
                </a:cxn>
                <a:cxn ang="0">
                  <a:pos x="874" y="43"/>
                </a:cxn>
                <a:cxn ang="0">
                  <a:pos x="869" y="23"/>
                </a:cxn>
                <a:cxn ang="0">
                  <a:pos x="853" y="8"/>
                </a:cxn>
                <a:cxn ang="0">
                  <a:pos x="828" y="0"/>
                </a:cxn>
              </a:cxnLst>
              <a:rect l="0" t="0" r="r" b="b"/>
              <a:pathLst>
                <a:path w="874" h="587">
                  <a:moveTo>
                    <a:pt x="828" y="0"/>
                  </a:moveTo>
                  <a:lnTo>
                    <a:pt x="803" y="0"/>
                  </a:lnTo>
                  <a:lnTo>
                    <a:pt x="783" y="4"/>
                  </a:lnTo>
                  <a:lnTo>
                    <a:pt x="763" y="15"/>
                  </a:lnTo>
                  <a:lnTo>
                    <a:pt x="753" y="35"/>
                  </a:lnTo>
                  <a:lnTo>
                    <a:pt x="658" y="295"/>
                  </a:lnTo>
                  <a:lnTo>
                    <a:pt x="562" y="260"/>
                  </a:lnTo>
                  <a:lnTo>
                    <a:pt x="577" y="216"/>
                  </a:lnTo>
                  <a:lnTo>
                    <a:pt x="577" y="216"/>
                  </a:lnTo>
                  <a:lnTo>
                    <a:pt x="577" y="197"/>
                  </a:lnTo>
                  <a:lnTo>
                    <a:pt x="572" y="177"/>
                  </a:lnTo>
                  <a:lnTo>
                    <a:pt x="557" y="161"/>
                  </a:lnTo>
                  <a:lnTo>
                    <a:pt x="537" y="153"/>
                  </a:lnTo>
                  <a:lnTo>
                    <a:pt x="512" y="153"/>
                  </a:lnTo>
                  <a:lnTo>
                    <a:pt x="487" y="157"/>
                  </a:lnTo>
                  <a:lnTo>
                    <a:pt x="467" y="169"/>
                  </a:lnTo>
                  <a:lnTo>
                    <a:pt x="457" y="189"/>
                  </a:lnTo>
                  <a:lnTo>
                    <a:pt x="447" y="216"/>
                  </a:lnTo>
                  <a:lnTo>
                    <a:pt x="40" y="71"/>
                  </a:lnTo>
                  <a:lnTo>
                    <a:pt x="30" y="173"/>
                  </a:lnTo>
                  <a:lnTo>
                    <a:pt x="411" y="315"/>
                  </a:lnTo>
                  <a:lnTo>
                    <a:pt x="361" y="445"/>
                  </a:lnTo>
                  <a:lnTo>
                    <a:pt x="15" y="319"/>
                  </a:lnTo>
                  <a:lnTo>
                    <a:pt x="0" y="421"/>
                  </a:lnTo>
                  <a:lnTo>
                    <a:pt x="442" y="587"/>
                  </a:lnTo>
                  <a:lnTo>
                    <a:pt x="527" y="354"/>
                  </a:lnTo>
                  <a:lnTo>
                    <a:pt x="738" y="433"/>
                  </a:lnTo>
                  <a:lnTo>
                    <a:pt x="874" y="63"/>
                  </a:lnTo>
                  <a:lnTo>
                    <a:pt x="874" y="63"/>
                  </a:lnTo>
                  <a:lnTo>
                    <a:pt x="874" y="43"/>
                  </a:lnTo>
                  <a:lnTo>
                    <a:pt x="869" y="23"/>
                  </a:lnTo>
                  <a:lnTo>
                    <a:pt x="853" y="8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1072" y="1864"/>
              <a:ext cx="2235" cy="1794"/>
            </a:xfrm>
            <a:custGeom>
              <a:avLst/>
              <a:gdLst/>
              <a:ahLst/>
              <a:cxnLst>
                <a:cxn ang="0">
                  <a:pos x="1150" y="1451"/>
                </a:cxn>
                <a:cxn ang="0">
                  <a:pos x="1446" y="1451"/>
                </a:cxn>
                <a:cxn ang="0">
                  <a:pos x="1416" y="1396"/>
                </a:cxn>
                <a:cxn ang="0">
                  <a:pos x="1286" y="832"/>
                </a:cxn>
                <a:cxn ang="0">
                  <a:pos x="1376" y="840"/>
                </a:cxn>
                <a:cxn ang="0">
                  <a:pos x="1461" y="844"/>
                </a:cxn>
                <a:cxn ang="0">
                  <a:pos x="1542" y="848"/>
                </a:cxn>
                <a:cxn ang="0">
                  <a:pos x="1602" y="745"/>
                </a:cxn>
                <a:cxn ang="0">
                  <a:pos x="1517" y="745"/>
                </a:cxn>
                <a:cxn ang="0">
                  <a:pos x="1421" y="741"/>
                </a:cxn>
                <a:cxn ang="0">
                  <a:pos x="1316" y="734"/>
                </a:cxn>
                <a:cxn ang="0">
                  <a:pos x="1205" y="722"/>
                </a:cxn>
                <a:cxn ang="0">
                  <a:pos x="1190" y="395"/>
                </a:cxn>
                <a:cxn ang="0">
                  <a:pos x="1401" y="450"/>
                </a:cxn>
                <a:cxn ang="0">
                  <a:pos x="1617" y="525"/>
                </a:cxn>
                <a:cxn ang="0">
                  <a:pos x="1813" y="627"/>
                </a:cxn>
                <a:cxn ang="0">
                  <a:pos x="1883" y="694"/>
                </a:cxn>
                <a:cxn ang="0">
                  <a:pos x="1868" y="718"/>
                </a:cxn>
                <a:cxn ang="0">
                  <a:pos x="1843" y="734"/>
                </a:cxn>
                <a:cxn ang="0">
                  <a:pos x="1788" y="737"/>
                </a:cxn>
                <a:cxn ang="0">
                  <a:pos x="1723" y="741"/>
                </a:cxn>
                <a:cxn ang="0">
                  <a:pos x="1652" y="745"/>
                </a:cxn>
                <a:cxn ang="0">
                  <a:pos x="1597" y="848"/>
                </a:cxn>
                <a:cxn ang="0">
                  <a:pos x="1682" y="844"/>
                </a:cxn>
                <a:cxn ang="0">
                  <a:pos x="1763" y="840"/>
                </a:cxn>
                <a:cxn ang="0">
                  <a:pos x="1828" y="832"/>
                </a:cxn>
                <a:cxn ang="0">
                  <a:pos x="1888" y="828"/>
                </a:cxn>
                <a:cxn ang="0">
                  <a:pos x="1903" y="844"/>
                </a:cxn>
                <a:cxn ang="0">
                  <a:pos x="1914" y="856"/>
                </a:cxn>
                <a:cxn ang="0">
                  <a:pos x="1979" y="887"/>
                </a:cxn>
                <a:cxn ang="0">
                  <a:pos x="2049" y="899"/>
                </a:cxn>
                <a:cxn ang="0">
                  <a:pos x="2119" y="891"/>
                </a:cxn>
                <a:cxn ang="0">
                  <a:pos x="2180" y="860"/>
                </a:cxn>
                <a:cxn ang="0">
                  <a:pos x="2235" y="757"/>
                </a:cxn>
                <a:cxn ang="0">
                  <a:pos x="2185" y="651"/>
                </a:cxn>
                <a:cxn ang="0">
                  <a:pos x="2140" y="623"/>
                </a:cxn>
                <a:cxn ang="0">
                  <a:pos x="2089" y="611"/>
                </a:cxn>
                <a:cxn ang="0">
                  <a:pos x="2034" y="607"/>
                </a:cxn>
                <a:cxn ang="0">
                  <a:pos x="1979" y="619"/>
                </a:cxn>
                <a:cxn ang="0">
                  <a:pos x="1883" y="544"/>
                </a:cxn>
                <a:cxn ang="0">
                  <a:pos x="1768" y="481"/>
                </a:cxn>
                <a:cxn ang="0">
                  <a:pos x="1647" y="426"/>
                </a:cxn>
                <a:cxn ang="0">
                  <a:pos x="1517" y="379"/>
                </a:cxn>
                <a:cxn ang="0">
                  <a:pos x="1386" y="339"/>
                </a:cxn>
                <a:cxn ang="0">
                  <a:pos x="1266" y="308"/>
                </a:cxn>
                <a:cxn ang="0">
                  <a:pos x="1150" y="284"/>
                </a:cxn>
                <a:cxn ang="0">
                  <a:pos x="1055" y="264"/>
                </a:cxn>
                <a:cxn ang="0">
                  <a:pos x="949" y="134"/>
                </a:cxn>
                <a:cxn ang="0">
                  <a:pos x="793" y="48"/>
                </a:cxn>
                <a:cxn ang="0">
                  <a:pos x="612" y="4"/>
                </a:cxn>
                <a:cxn ang="0">
                  <a:pos x="412" y="12"/>
                </a:cxn>
                <a:cxn ang="0">
                  <a:pos x="216" y="87"/>
                </a:cxn>
                <a:cxn ang="0">
                  <a:pos x="75" y="209"/>
                </a:cxn>
                <a:cxn ang="0">
                  <a:pos x="5" y="363"/>
                </a:cxn>
                <a:cxn ang="0">
                  <a:pos x="15" y="532"/>
                </a:cxn>
                <a:cxn ang="0">
                  <a:pos x="351" y="1613"/>
                </a:cxn>
                <a:cxn ang="0">
                  <a:pos x="1371" y="1794"/>
                </a:cxn>
                <a:cxn ang="0">
                  <a:pos x="884" y="1506"/>
                </a:cxn>
              </a:cxnLst>
              <a:rect l="0" t="0" r="r" b="b"/>
              <a:pathLst>
                <a:path w="2235" h="1794">
                  <a:moveTo>
                    <a:pt x="884" y="1506"/>
                  </a:moveTo>
                  <a:lnTo>
                    <a:pt x="1150" y="1451"/>
                  </a:lnTo>
                  <a:lnTo>
                    <a:pt x="1426" y="1550"/>
                  </a:lnTo>
                  <a:lnTo>
                    <a:pt x="1446" y="1451"/>
                  </a:lnTo>
                  <a:lnTo>
                    <a:pt x="1346" y="1412"/>
                  </a:lnTo>
                  <a:lnTo>
                    <a:pt x="1416" y="1396"/>
                  </a:lnTo>
                  <a:lnTo>
                    <a:pt x="1240" y="828"/>
                  </a:lnTo>
                  <a:lnTo>
                    <a:pt x="1286" y="832"/>
                  </a:lnTo>
                  <a:lnTo>
                    <a:pt x="1331" y="836"/>
                  </a:lnTo>
                  <a:lnTo>
                    <a:pt x="1376" y="840"/>
                  </a:lnTo>
                  <a:lnTo>
                    <a:pt x="1421" y="844"/>
                  </a:lnTo>
                  <a:lnTo>
                    <a:pt x="1461" y="844"/>
                  </a:lnTo>
                  <a:lnTo>
                    <a:pt x="1502" y="848"/>
                  </a:lnTo>
                  <a:lnTo>
                    <a:pt x="1542" y="848"/>
                  </a:lnTo>
                  <a:lnTo>
                    <a:pt x="1582" y="848"/>
                  </a:lnTo>
                  <a:lnTo>
                    <a:pt x="1602" y="745"/>
                  </a:lnTo>
                  <a:lnTo>
                    <a:pt x="1562" y="745"/>
                  </a:lnTo>
                  <a:lnTo>
                    <a:pt x="1517" y="745"/>
                  </a:lnTo>
                  <a:lnTo>
                    <a:pt x="1466" y="741"/>
                  </a:lnTo>
                  <a:lnTo>
                    <a:pt x="1421" y="741"/>
                  </a:lnTo>
                  <a:lnTo>
                    <a:pt x="1366" y="737"/>
                  </a:lnTo>
                  <a:lnTo>
                    <a:pt x="1316" y="734"/>
                  </a:lnTo>
                  <a:lnTo>
                    <a:pt x="1261" y="730"/>
                  </a:lnTo>
                  <a:lnTo>
                    <a:pt x="1205" y="722"/>
                  </a:lnTo>
                  <a:lnTo>
                    <a:pt x="1095" y="375"/>
                  </a:lnTo>
                  <a:lnTo>
                    <a:pt x="1190" y="395"/>
                  </a:lnTo>
                  <a:lnTo>
                    <a:pt x="1291" y="418"/>
                  </a:lnTo>
                  <a:lnTo>
                    <a:pt x="1401" y="450"/>
                  </a:lnTo>
                  <a:lnTo>
                    <a:pt x="1512" y="485"/>
                  </a:lnTo>
                  <a:lnTo>
                    <a:pt x="1617" y="525"/>
                  </a:lnTo>
                  <a:lnTo>
                    <a:pt x="1718" y="572"/>
                  </a:lnTo>
                  <a:lnTo>
                    <a:pt x="1813" y="627"/>
                  </a:lnTo>
                  <a:lnTo>
                    <a:pt x="1888" y="686"/>
                  </a:lnTo>
                  <a:lnTo>
                    <a:pt x="1883" y="694"/>
                  </a:lnTo>
                  <a:lnTo>
                    <a:pt x="1873" y="706"/>
                  </a:lnTo>
                  <a:lnTo>
                    <a:pt x="1868" y="718"/>
                  </a:lnTo>
                  <a:lnTo>
                    <a:pt x="1868" y="730"/>
                  </a:lnTo>
                  <a:lnTo>
                    <a:pt x="1843" y="734"/>
                  </a:lnTo>
                  <a:lnTo>
                    <a:pt x="1818" y="734"/>
                  </a:lnTo>
                  <a:lnTo>
                    <a:pt x="1788" y="737"/>
                  </a:lnTo>
                  <a:lnTo>
                    <a:pt x="1758" y="741"/>
                  </a:lnTo>
                  <a:lnTo>
                    <a:pt x="1723" y="741"/>
                  </a:lnTo>
                  <a:lnTo>
                    <a:pt x="1687" y="745"/>
                  </a:lnTo>
                  <a:lnTo>
                    <a:pt x="1652" y="745"/>
                  </a:lnTo>
                  <a:lnTo>
                    <a:pt x="1612" y="745"/>
                  </a:lnTo>
                  <a:lnTo>
                    <a:pt x="1597" y="848"/>
                  </a:lnTo>
                  <a:lnTo>
                    <a:pt x="1642" y="848"/>
                  </a:lnTo>
                  <a:lnTo>
                    <a:pt x="1682" y="844"/>
                  </a:lnTo>
                  <a:lnTo>
                    <a:pt x="1723" y="844"/>
                  </a:lnTo>
                  <a:lnTo>
                    <a:pt x="1763" y="840"/>
                  </a:lnTo>
                  <a:lnTo>
                    <a:pt x="1798" y="836"/>
                  </a:lnTo>
                  <a:lnTo>
                    <a:pt x="1828" y="832"/>
                  </a:lnTo>
                  <a:lnTo>
                    <a:pt x="1858" y="832"/>
                  </a:lnTo>
                  <a:lnTo>
                    <a:pt x="1888" y="828"/>
                  </a:lnTo>
                  <a:lnTo>
                    <a:pt x="1893" y="836"/>
                  </a:lnTo>
                  <a:lnTo>
                    <a:pt x="1903" y="844"/>
                  </a:lnTo>
                  <a:lnTo>
                    <a:pt x="1909" y="848"/>
                  </a:lnTo>
                  <a:lnTo>
                    <a:pt x="1914" y="856"/>
                  </a:lnTo>
                  <a:lnTo>
                    <a:pt x="1944" y="875"/>
                  </a:lnTo>
                  <a:lnTo>
                    <a:pt x="1979" y="887"/>
                  </a:lnTo>
                  <a:lnTo>
                    <a:pt x="2009" y="899"/>
                  </a:lnTo>
                  <a:lnTo>
                    <a:pt x="2049" y="899"/>
                  </a:lnTo>
                  <a:lnTo>
                    <a:pt x="2084" y="899"/>
                  </a:lnTo>
                  <a:lnTo>
                    <a:pt x="2119" y="891"/>
                  </a:lnTo>
                  <a:lnTo>
                    <a:pt x="2150" y="879"/>
                  </a:lnTo>
                  <a:lnTo>
                    <a:pt x="2180" y="860"/>
                  </a:lnTo>
                  <a:lnTo>
                    <a:pt x="2220" y="812"/>
                  </a:lnTo>
                  <a:lnTo>
                    <a:pt x="2235" y="757"/>
                  </a:lnTo>
                  <a:lnTo>
                    <a:pt x="2225" y="702"/>
                  </a:lnTo>
                  <a:lnTo>
                    <a:pt x="2185" y="651"/>
                  </a:lnTo>
                  <a:lnTo>
                    <a:pt x="2165" y="635"/>
                  </a:lnTo>
                  <a:lnTo>
                    <a:pt x="2140" y="623"/>
                  </a:lnTo>
                  <a:lnTo>
                    <a:pt x="2114" y="615"/>
                  </a:lnTo>
                  <a:lnTo>
                    <a:pt x="2089" y="611"/>
                  </a:lnTo>
                  <a:lnTo>
                    <a:pt x="2059" y="607"/>
                  </a:lnTo>
                  <a:lnTo>
                    <a:pt x="2034" y="607"/>
                  </a:lnTo>
                  <a:lnTo>
                    <a:pt x="2004" y="611"/>
                  </a:lnTo>
                  <a:lnTo>
                    <a:pt x="1979" y="619"/>
                  </a:lnTo>
                  <a:lnTo>
                    <a:pt x="1934" y="580"/>
                  </a:lnTo>
                  <a:lnTo>
                    <a:pt x="1883" y="544"/>
                  </a:lnTo>
                  <a:lnTo>
                    <a:pt x="1828" y="513"/>
                  </a:lnTo>
                  <a:lnTo>
                    <a:pt x="1768" y="481"/>
                  </a:lnTo>
                  <a:lnTo>
                    <a:pt x="1708" y="454"/>
                  </a:lnTo>
                  <a:lnTo>
                    <a:pt x="1647" y="426"/>
                  </a:lnTo>
                  <a:lnTo>
                    <a:pt x="1582" y="402"/>
                  </a:lnTo>
                  <a:lnTo>
                    <a:pt x="1517" y="379"/>
                  </a:lnTo>
                  <a:lnTo>
                    <a:pt x="1451" y="359"/>
                  </a:lnTo>
                  <a:lnTo>
                    <a:pt x="1386" y="339"/>
                  </a:lnTo>
                  <a:lnTo>
                    <a:pt x="1326" y="324"/>
                  </a:lnTo>
                  <a:lnTo>
                    <a:pt x="1266" y="308"/>
                  </a:lnTo>
                  <a:lnTo>
                    <a:pt x="1205" y="296"/>
                  </a:lnTo>
                  <a:lnTo>
                    <a:pt x="1150" y="284"/>
                  </a:lnTo>
                  <a:lnTo>
                    <a:pt x="1100" y="272"/>
                  </a:lnTo>
                  <a:lnTo>
                    <a:pt x="1055" y="264"/>
                  </a:lnTo>
                  <a:lnTo>
                    <a:pt x="1009" y="197"/>
                  </a:lnTo>
                  <a:lnTo>
                    <a:pt x="949" y="134"/>
                  </a:lnTo>
                  <a:lnTo>
                    <a:pt x="879" y="87"/>
                  </a:lnTo>
                  <a:lnTo>
                    <a:pt x="793" y="48"/>
                  </a:lnTo>
                  <a:lnTo>
                    <a:pt x="708" y="20"/>
                  </a:lnTo>
                  <a:lnTo>
                    <a:pt x="612" y="4"/>
                  </a:lnTo>
                  <a:lnTo>
                    <a:pt x="512" y="0"/>
                  </a:lnTo>
                  <a:lnTo>
                    <a:pt x="412" y="12"/>
                  </a:lnTo>
                  <a:lnTo>
                    <a:pt x="306" y="44"/>
                  </a:lnTo>
                  <a:lnTo>
                    <a:pt x="216" y="87"/>
                  </a:lnTo>
                  <a:lnTo>
                    <a:pt x="135" y="142"/>
                  </a:lnTo>
                  <a:lnTo>
                    <a:pt x="75" y="209"/>
                  </a:lnTo>
                  <a:lnTo>
                    <a:pt x="30" y="284"/>
                  </a:lnTo>
                  <a:lnTo>
                    <a:pt x="5" y="363"/>
                  </a:lnTo>
                  <a:lnTo>
                    <a:pt x="0" y="446"/>
                  </a:lnTo>
                  <a:lnTo>
                    <a:pt x="15" y="532"/>
                  </a:lnTo>
                  <a:lnTo>
                    <a:pt x="15" y="532"/>
                  </a:lnTo>
                  <a:lnTo>
                    <a:pt x="351" y="1613"/>
                  </a:lnTo>
                  <a:lnTo>
                    <a:pt x="693" y="1546"/>
                  </a:lnTo>
                  <a:lnTo>
                    <a:pt x="1371" y="1794"/>
                  </a:lnTo>
                  <a:lnTo>
                    <a:pt x="1396" y="1691"/>
                  </a:lnTo>
                  <a:lnTo>
                    <a:pt x="884" y="15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2443" y="3555"/>
              <a:ext cx="121" cy="13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103"/>
                </a:cxn>
                <a:cxn ang="0">
                  <a:pos x="106" y="138"/>
                </a:cxn>
                <a:cxn ang="0">
                  <a:pos x="121" y="36"/>
                </a:cxn>
                <a:cxn ang="0">
                  <a:pos x="25" y="0"/>
                </a:cxn>
              </a:cxnLst>
              <a:rect l="0" t="0" r="r" b="b"/>
              <a:pathLst>
                <a:path w="121" h="138">
                  <a:moveTo>
                    <a:pt x="25" y="0"/>
                  </a:moveTo>
                  <a:lnTo>
                    <a:pt x="0" y="103"/>
                  </a:lnTo>
                  <a:lnTo>
                    <a:pt x="106" y="138"/>
                  </a:lnTo>
                  <a:lnTo>
                    <a:pt x="121" y="3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2498" y="3315"/>
              <a:ext cx="91" cy="130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81" y="130"/>
                </a:cxn>
                <a:cxn ang="0">
                  <a:pos x="91" y="28"/>
                </a:cxn>
                <a:cxn ang="0">
                  <a:pos x="20" y="0"/>
                </a:cxn>
                <a:cxn ang="0">
                  <a:pos x="0" y="99"/>
                </a:cxn>
              </a:cxnLst>
              <a:rect l="0" t="0" r="r" b="b"/>
              <a:pathLst>
                <a:path w="91" h="130">
                  <a:moveTo>
                    <a:pt x="0" y="99"/>
                  </a:moveTo>
                  <a:lnTo>
                    <a:pt x="81" y="130"/>
                  </a:lnTo>
                  <a:lnTo>
                    <a:pt x="91" y="28"/>
                  </a:lnTo>
                  <a:lnTo>
                    <a:pt x="20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2654" y="2609"/>
              <a:ext cx="30" cy="10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03"/>
                </a:cxn>
                <a:cxn ang="0">
                  <a:pos x="5" y="103"/>
                </a:cxn>
                <a:cxn ang="0">
                  <a:pos x="10" y="103"/>
                </a:cxn>
                <a:cxn ang="0">
                  <a:pos x="10" y="103"/>
                </a:cxn>
                <a:cxn ang="0">
                  <a:pos x="15" y="103"/>
                </a:cxn>
                <a:cxn ang="0">
                  <a:pos x="30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0" y="0"/>
                </a:cxn>
              </a:cxnLst>
              <a:rect l="0" t="0" r="r" b="b"/>
              <a:pathLst>
                <a:path w="30" h="103">
                  <a:moveTo>
                    <a:pt x="20" y="0"/>
                  </a:moveTo>
                  <a:lnTo>
                    <a:pt x="0" y="103"/>
                  </a:lnTo>
                  <a:lnTo>
                    <a:pt x="5" y="103"/>
                  </a:lnTo>
                  <a:lnTo>
                    <a:pt x="10" y="103"/>
                  </a:lnTo>
                  <a:lnTo>
                    <a:pt x="10" y="103"/>
                  </a:lnTo>
                  <a:lnTo>
                    <a:pt x="15" y="103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22" name="Tekstvak 21"/>
          <p:cNvSpPr txBox="1"/>
          <p:nvPr/>
        </p:nvSpPr>
        <p:spPr>
          <a:xfrm rot="336353">
            <a:off x="6167924" y="5428807"/>
            <a:ext cx="263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endParaRPr lang="nl-NL"/>
          </a:p>
        </p:txBody>
      </p:sp>
      <p:sp>
        <p:nvSpPr>
          <p:cNvPr id="20" name="Tekstvak 19"/>
          <p:cNvSpPr txBox="1"/>
          <p:nvPr/>
        </p:nvSpPr>
        <p:spPr>
          <a:xfrm>
            <a:off x="5148064" y="1844824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err="1"/>
              <a:t>Wie</a:t>
            </a:r>
            <a:r>
              <a:rPr lang="en-US" sz="2800"/>
              <a:t> </a:t>
            </a:r>
            <a:r>
              <a:rPr lang="en-US" sz="2800" err="1"/>
              <a:t>werkt</a:t>
            </a:r>
            <a:r>
              <a:rPr lang="en-US" sz="2800"/>
              <a:t> </a:t>
            </a:r>
            <a:r>
              <a:rPr lang="en-US" sz="2800" err="1"/>
              <a:t>er</a:t>
            </a:r>
            <a:r>
              <a:rPr lang="en-US" sz="2800"/>
              <a:t> hard?</a:t>
            </a:r>
            <a:endParaRPr lang="nl-NL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err="1">
                <a:solidFill>
                  <a:schemeClr val="accent6"/>
                </a:solidFill>
              </a:rPr>
              <a:t>Coachend</a:t>
            </a:r>
            <a:r>
              <a:rPr lang="en-US" sz="2400">
                <a:solidFill>
                  <a:schemeClr val="accent6"/>
                </a:solidFill>
              </a:rPr>
              <a:t> </a:t>
            </a:r>
            <a:r>
              <a:rPr lang="en-US" sz="2400" err="1">
                <a:solidFill>
                  <a:schemeClr val="accent6"/>
                </a:solidFill>
              </a:rPr>
              <a:t>begeleiden</a:t>
            </a:r>
            <a:r>
              <a:rPr lang="en-US" sz="2400">
                <a:solidFill>
                  <a:schemeClr val="accent6"/>
                </a:solidFill>
              </a:rPr>
              <a:t> </a:t>
            </a:r>
            <a:endParaRPr lang="nl-NL" sz="240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640871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6876256" y="4581128"/>
            <a:ext cx="20882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is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US" sz="2400" b="0" i="0" u="none" strike="noStrike" kern="1200" cap="none" spc="0" normalizeH="0" noProof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begeleider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err="1">
                <a:solidFill>
                  <a:schemeClr val="accent6"/>
                </a:solidFill>
              </a:rPr>
              <a:t>Coachend</a:t>
            </a:r>
            <a:r>
              <a:rPr lang="en-US" sz="2400">
                <a:solidFill>
                  <a:schemeClr val="accent6"/>
                </a:solidFill>
              </a:rPr>
              <a:t> </a:t>
            </a:r>
            <a:r>
              <a:rPr lang="en-US" sz="2400" err="1">
                <a:solidFill>
                  <a:schemeClr val="accent6"/>
                </a:solidFill>
              </a:rPr>
              <a:t>begeleiden</a:t>
            </a:r>
            <a:endParaRPr lang="nl-NL" sz="240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/>
              <a:t>jouw voorkeursrol als hulpverlener?</a:t>
            </a:r>
          </a:p>
          <a:p>
            <a:pPr>
              <a:buNone/>
            </a:pPr>
            <a:endParaRPr lang="nl-NL"/>
          </a:p>
          <a:p>
            <a:r>
              <a:rPr lang="nl-NL"/>
              <a:t>oefening: </a:t>
            </a:r>
            <a:r>
              <a:rPr lang="en-US" err="1"/>
              <a:t>ervaar</a:t>
            </a:r>
            <a:r>
              <a:rPr lang="en-US"/>
              <a:t> de 3 </a:t>
            </a:r>
            <a:r>
              <a:rPr lang="en-US" err="1"/>
              <a:t>posities</a:t>
            </a:r>
            <a:r>
              <a:rPr lang="en-US"/>
              <a:t>, casus</a:t>
            </a:r>
          </a:p>
          <a:p>
            <a:pPr>
              <a:buNone/>
            </a:pPr>
            <a:endParaRPr lang="nl-NL"/>
          </a:p>
          <a:p>
            <a:r>
              <a:rPr lang="nl-NL"/>
              <a:t>wat gebeurt er met een ‘Slachtoffer’ als jij gaat ‘Aanklagen’? </a:t>
            </a:r>
          </a:p>
          <a:p>
            <a:endParaRPr lang="nl-NL"/>
          </a:p>
          <a:p>
            <a:r>
              <a:rPr lang="nl-NL"/>
              <a:t>wat is het effect als jij gaat ‘Redden’?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20</a:t>
            </a:fld>
            <a:endParaRPr lang="nl-NL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err="1">
                <a:solidFill>
                  <a:schemeClr val="accent6"/>
                </a:solidFill>
              </a:rPr>
              <a:t>Coachend</a:t>
            </a:r>
            <a:r>
              <a:rPr lang="en-US" sz="2400">
                <a:solidFill>
                  <a:schemeClr val="accent6"/>
                </a:solidFill>
              </a:rPr>
              <a:t> </a:t>
            </a:r>
            <a:r>
              <a:rPr lang="en-US" sz="2400" err="1">
                <a:solidFill>
                  <a:schemeClr val="accent6"/>
                </a:solidFill>
              </a:rPr>
              <a:t>begeleiden</a:t>
            </a:r>
            <a:endParaRPr lang="nl-NL" sz="240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21</a:t>
            </a:fld>
            <a:endParaRPr lang="nl-NL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1475656" y="5157192"/>
            <a:ext cx="6264696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/>
              <a:t>Welkom in de </a:t>
            </a:r>
            <a:r>
              <a:rPr lang="en-US" sz="3200" err="1"/>
              <a:t>Winnaars-driehoek</a:t>
            </a:r>
            <a:endParaRPr lang="en-US" sz="320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Bron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Transactionele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Analyse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</a:t>
            </a: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2267744" y="1556792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err="1"/>
              <a:t>Hulp</a:t>
            </a:r>
            <a:r>
              <a:rPr lang="en-US" sz="2800"/>
              <a:t> </a:t>
            </a:r>
            <a:r>
              <a:rPr lang="en-US" sz="2800" err="1"/>
              <a:t>vragen</a:t>
            </a:r>
            <a:r>
              <a:rPr lang="en-US"/>
              <a:t> </a:t>
            </a:r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6084168" y="3933056"/>
            <a:ext cx="2312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err="1"/>
              <a:t>Assertief</a:t>
            </a:r>
            <a:r>
              <a:rPr lang="en-US" sz="2800"/>
              <a:t> </a:t>
            </a:r>
            <a:r>
              <a:rPr lang="en-US" sz="2800" err="1"/>
              <a:t>zijn</a:t>
            </a:r>
            <a:r>
              <a:rPr lang="en-US"/>
              <a:t> </a:t>
            </a:r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179512" y="4005064"/>
            <a:ext cx="2312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     </a:t>
            </a:r>
            <a:r>
              <a:rPr lang="en-US" sz="2800" err="1"/>
              <a:t>Hulp</a:t>
            </a:r>
            <a:r>
              <a:rPr lang="en-US" sz="2800"/>
              <a:t> </a:t>
            </a:r>
            <a:r>
              <a:rPr lang="en-US" sz="2800" err="1"/>
              <a:t>geven</a:t>
            </a:r>
            <a:r>
              <a:rPr lang="en-US"/>
              <a:t> </a:t>
            </a:r>
            <a:endParaRPr lang="nl-NL"/>
          </a:p>
        </p:txBody>
      </p:sp>
      <p:sp>
        <p:nvSpPr>
          <p:cNvPr id="10" name="Gelijkbenige driehoek 9"/>
          <p:cNvSpPr/>
          <p:nvPr/>
        </p:nvSpPr>
        <p:spPr>
          <a:xfrm>
            <a:off x="2339752" y="1916832"/>
            <a:ext cx="3672408" cy="2376264"/>
          </a:xfrm>
          <a:prstGeom prst="triangle">
            <a:avLst>
              <a:gd name="adj" fmla="val 50766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err="1">
                <a:solidFill>
                  <a:schemeClr val="accent6"/>
                </a:solidFill>
              </a:rPr>
              <a:t>Coachend</a:t>
            </a:r>
            <a:r>
              <a:rPr lang="en-US" sz="2400">
                <a:solidFill>
                  <a:schemeClr val="accent6"/>
                </a:solidFill>
              </a:rPr>
              <a:t> </a:t>
            </a:r>
            <a:r>
              <a:rPr lang="en-US" sz="2400" err="1">
                <a:solidFill>
                  <a:schemeClr val="accent6"/>
                </a:solidFill>
              </a:rPr>
              <a:t>begeleiden</a:t>
            </a:r>
            <a:endParaRPr lang="nl-NL" sz="240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nl-NL"/>
              <a:t>	Oefening met eigen casuïstiek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	</a:t>
            </a:r>
            <a:r>
              <a:rPr lang="en-US" err="1"/>
              <a:t>Cliënt</a:t>
            </a:r>
            <a:r>
              <a:rPr lang="en-US"/>
              <a:t>:  </a:t>
            </a:r>
          </a:p>
          <a:p>
            <a:pPr>
              <a:buNone/>
            </a:pPr>
            <a:r>
              <a:rPr lang="en-US"/>
              <a:t>	-</a:t>
            </a:r>
            <a:r>
              <a:rPr lang="en-US" err="1"/>
              <a:t>kies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cliënt</a:t>
            </a:r>
            <a:r>
              <a:rPr lang="en-US"/>
              <a:t> uit je </a:t>
            </a:r>
            <a:r>
              <a:rPr lang="en-US" err="1"/>
              <a:t>praktijk</a:t>
            </a:r>
            <a:r>
              <a:rPr lang="en-US"/>
              <a:t> met </a:t>
            </a:r>
            <a:r>
              <a:rPr lang="en-US" err="1"/>
              <a:t>slachtoffergedrag</a:t>
            </a:r>
            <a:endParaRPr lang="nl-NL"/>
          </a:p>
          <a:p>
            <a:pPr>
              <a:buNone/>
            </a:pPr>
            <a:endParaRPr lang="nl-NL"/>
          </a:p>
          <a:p>
            <a:pPr>
              <a:buNone/>
            </a:pPr>
            <a:r>
              <a:rPr lang="nl-NL"/>
              <a:t>	Voedingsprofessional: </a:t>
            </a:r>
          </a:p>
          <a:p>
            <a:pPr>
              <a:buNone/>
            </a:pPr>
            <a:r>
              <a:rPr lang="nl-NL"/>
              <a:t>	-gesprek als ‘Redder’ </a:t>
            </a:r>
          </a:p>
          <a:p>
            <a:pPr>
              <a:buNone/>
            </a:pPr>
            <a:r>
              <a:rPr lang="nl-NL"/>
              <a:t>	-daarna gesprek als ‘Hulpverlener’ 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	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22</a:t>
            </a:fld>
            <a:endParaRPr lang="nl-NL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err="1">
                <a:solidFill>
                  <a:schemeClr val="accent6"/>
                </a:solidFill>
              </a:rPr>
              <a:t>Coachend</a:t>
            </a:r>
            <a:r>
              <a:rPr lang="en-US" sz="2400">
                <a:solidFill>
                  <a:schemeClr val="accent6"/>
                </a:solidFill>
              </a:rPr>
              <a:t> </a:t>
            </a:r>
            <a:r>
              <a:rPr lang="en-US" sz="2400" err="1">
                <a:solidFill>
                  <a:schemeClr val="accent6"/>
                </a:solidFill>
              </a:rPr>
              <a:t>begeleiden</a:t>
            </a:r>
            <a:endParaRPr lang="nl-NL" sz="240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/>
              <a:t>	</a:t>
            </a:r>
            <a:r>
              <a:rPr lang="nl-NL" u="sng">
                <a:solidFill>
                  <a:srgbClr val="7030A0"/>
                </a:solidFill>
              </a:rPr>
              <a:t>Proces bespreken </a:t>
            </a:r>
            <a:r>
              <a:rPr lang="nl-NL"/>
              <a:t>met de cliënt </a:t>
            </a:r>
            <a:endParaRPr lang="en-US"/>
          </a:p>
          <a:p>
            <a:pPr>
              <a:buNone/>
            </a:pPr>
            <a:r>
              <a:rPr lang="en-US"/>
              <a:t>	</a:t>
            </a:r>
            <a:r>
              <a:rPr lang="en-US">
                <a:solidFill>
                  <a:srgbClr val="EA307B"/>
                </a:solidFill>
              </a:rPr>
              <a:t>Hoe? </a:t>
            </a:r>
            <a:r>
              <a:rPr lang="en-US"/>
              <a:t>Drama-</a:t>
            </a:r>
            <a:r>
              <a:rPr lang="en-US" err="1"/>
              <a:t>driehoek</a:t>
            </a:r>
            <a:r>
              <a:rPr lang="en-US"/>
              <a:t> </a:t>
            </a:r>
            <a:r>
              <a:rPr lang="en-US" err="1"/>
              <a:t>uittekenen</a:t>
            </a:r>
            <a:endParaRPr lang="en-US"/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	</a:t>
            </a:r>
            <a:r>
              <a:rPr lang="en-US" err="1">
                <a:solidFill>
                  <a:srgbClr val="EA307B"/>
                </a:solidFill>
              </a:rPr>
              <a:t>Wanneer</a:t>
            </a:r>
            <a:r>
              <a:rPr lang="en-US">
                <a:solidFill>
                  <a:srgbClr val="EA307B"/>
                </a:solidFill>
              </a:rPr>
              <a:t>? </a:t>
            </a:r>
            <a:r>
              <a:rPr lang="en-US" err="1"/>
              <a:t>bij</a:t>
            </a:r>
            <a:r>
              <a:rPr lang="en-US"/>
              <a:t> </a:t>
            </a:r>
            <a:r>
              <a:rPr lang="en-US" err="1"/>
              <a:t>Reddergedrag</a:t>
            </a:r>
            <a:r>
              <a:rPr lang="en-US"/>
              <a:t> – </a:t>
            </a:r>
            <a:r>
              <a:rPr lang="en-US" err="1"/>
              <a:t>vermoeid</a:t>
            </a:r>
            <a:r>
              <a:rPr lang="en-US"/>
              <a:t> </a:t>
            </a:r>
            <a:r>
              <a:rPr lang="en-US" err="1"/>
              <a:t>zijn</a:t>
            </a:r>
            <a:endParaRPr lang="en-US"/>
          </a:p>
          <a:p>
            <a:pPr>
              <a:buNone/>
            </a:pPr>
            <a:r>
              <a:rPr lang="en-US"/>
              <a:t>    Of: </a:t>
            </a:r>
            <a:r>
              <a:rPr lang="en-US" err="1"/>
              <a:t>slachtoffergedrag</a:t>
            </a:r>
            <a:r>
              <a:rPr lang="en-US"/>
              <a:t> – </a:t>
            </a:r>
            <a:r>
              <a:rPr lang="en-US" err="1"/>
              <a:t>verwachten</a:t>
            </a:r>
            <a:r>
              <a:rPr lang="en-US"/>
              <a:t> </a:t>
            </a:r>
            <a:r>
              <a:rPr lang="en-US" err="1"/>
              <a:t>dat</a:t>
            </a:r>
            <a:r>
              <a:rPr lang="en-US"/>
              <a:t> man </a:t>
            </a:r>
            <a:r>
              <a:rPr lang="en-US" err="1"/>
              <a:t>helpt</a:t>
            </a:r>
            <a:r>
              <a:rPr lang="en-US"/>
              <a:t> </a:t>
            </a:r>
            <a:r>
              <a:rPr lang="en-US" err="1"/>
              <a:t>bij</a:t>
            </a:r>
            <a:r>
              <a:rPr lang="en-US"/>
              <a:t> </a:t>
            </a:r>
            <a:r>
              <a:rPr lang="en-US" err="1"/>
              <a:t>gezonder</a:t>
            </a:r>
            <a:r>
              <a:rPr lang="en-US"/>
              <a:t> </a:t>
            </a:r>
            <a:r>
              <a:rPr lang="en-US" err="1"/>
              <a:t>leven</a:t>
            </a:r>
            <a:r>
              <a:rPr lang="en-US"/>
              <a:t>. </a:t>
            </a:r>
            <a:r>
              <a:rPr lang="en-US" err="1"/>
              <a:t>Als</a:t>
            </a:r>
            <a:r>
              <a:rPr lang="en-US"/>
              <a:t> </a:t>
            </a:r>
            <a:r>
              <a:rPr lang="en-US" err="1"/>
              <a:t>mijn</a:t>
            </a:r>
            <a:r>
              <a:rPr lang="en-US"/>
              <a:t> man… </a:t>
            </a:r>
            <a:r>
              <a:rPr lang="en-US" err="1"/>
              <a:t>als</a:t>
            </a:r>
            <a:r>
              <a:rPr lang="en-US"/>
              <a:t> </a:t>
            </a:r>
            <a:r>
              <a:rPr lang="en-US" err="1"/>
              <a:t>mijn</a:t>
            </a:r>
            <a:r>
              <a:rPr lang="en-US"/>
              <a:t> </a:t>
            </a:r>
            <a:r>
              <a:rPr lang="en-US" err="1"/>
              <a:t>moeder</a:t>
            </a:r>
            <a:r>
              <a:rPr lang="en-US"/>
              <a:t>….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23</a:t>
            </a:fld>
            <a:endParaRPr lang="nl-NL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err="1">
                <a:solidFill>
                  <a:schemeClr val="accent6"/>
                </a:solidFill>
              </a:rPr>
              <a:t>Coachend</a:t>
            </a:r>
            <a:r>
              <a:rPr lang="en-US" sz="2400">
                <a:solidFill>
                  <a:schemeClr val="accent6"/>
                </a:solidFill>
              </a:rPr>
              <a:t> </a:t>
            </a:r>
            <a:r>
              <a:rPr lang="en-US" sz="2400" err="1">
                <a:solidFill>
                  <a:schemeClr val="accent6"/>
                </a:solidFill>
              </a:rPr>
              <a:t>begeleiden</a:t>
            </a:r>
            <a:endParaRPr lang="nl-NL" sz="240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/>
              <a:t>	</a:t>
            </a:r>
            <a:r>
              <a:rPr lang="nl-NL" u="sng">
                <a:solidFill>
                  <a:srgbClr val="7030A0"/>
                </a:solidFill>
              </a:rPr>
              <a:t>Proces bespreken </a:t>
            </a:r>
            <a:r>
              <a:rPr lang="nl-NL"/>
              <a:t>met de cliënt 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	Model van </a:t>
            </a:r>
            <a:r>
              <a:rPr lang="en-US" err="1"/>
              <a:t>Transactionele</a:t>
            </a:r>
            <a:r>
              <a:rPr lang="en-US"/>
              <a:t> </a:t>
            </a:r>
            <a:r>
              <a:rPr lang="en-US" err="1"/>
              <a:t>Analyse</a:t>
            </a:r>
            <a:endParaRPr lang="en-US"/>
          </a:p>
          <a:p>
            <a:pPr>
              <a:buNone/>
            </a:pPr>
            <a:r>
              <a:rPr lang="en-US"/>
              <a:t>	</a:t>
            </a:r>
            <a:r>
              <a:rPr lang="en-US" err="1"/>
              <a:t>Ouder</a:t>
            </a:r>
            <a:r>
              <a:rPr lang="en-US"/>
              <a:t> – </a:t>
            </a:r>
            <a:r>
              <a:rPr lang="en-US" err="1"/>
              <a:t>Volwassene</a:t>
            </a:r>
            <a:r>
              <a:rPr lang="en-US"/>
              <a:t> – Kind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	Ian Stewart &amp; Vann Jones (Ned </a:t>
            </a:r>
            <a:r>
              <a:rPr lang="en-US" err="1"/>
              <a:t>vertaling</a:t>
            </a:r>
            <a:r>
              <a:rPr lang="en-US"/>
              <a:t>)</a:t>
            </a:r>
          </a:p>
          <a:p>
            <a:pPr>
              <a:buNone/>
            </a:pPr>
            <a:r>
              <a:rPr lang="en-US"/>
              <a:t>    </a:t>
            </a:r>
            <a:r>
              <a:rPr lang="en-US" err="1"/>
              <a:t>Handboek</a:t>
            </a:r>
            <a:r>
              <a:rPr lang="en-US"/>
              <a:t> </a:t>
            </a:r>
            <a:r>
              <a:rPr lang="en-US" err="1"/>
              <a:t>Transactionele</a:t>
            </a:r>
            <a:r>
              <a:rPr lang="en-US"/>
              <a:t> </a:t>
            </a:r>
            <a:r>
              <a:rPr lang="en-US" err="1"/>
              <a:t>Analyse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24</a:t>
            </a:fld>
            <a:endParaRPr lang="nl-NL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en-US" sz="2400" err="1">
                <a:solidFill>
                  <a:schemeClr val="accent6"/>
                </a:solidFill>
              </a:rPr>
              <a:t>Coachend</a:t>
            </a:r>
            <a:r>
              <a:rPr lang="en-US" sz="2400">
                <a:solidFill>
                  <a:schemeClr val="accent6"/>
                </a:solidFill>
              </a:rPr>
              <a:t> </a:t>
            </a:r>
            <a:r>
              <a:rPr lang="en-US" sz="2400" err="1">
                <a:solidFill>
                  <a:schemeClr val="accent6"/>
                </a:solidFill>
              </a:rPr>
              <a:t>begeleiden</a:t>
            </a:r>
            <a:endParaRPr lang="nl-NL" sz="240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25</a:t>
            </a:fld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1115616" y="2708920"/>
            <a:ext cx="1728192" cy="16561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err="1"/>
              <a:t>OVolVol</a:t>
            </a:r>
            <a:endParaRPr lang="en-US" sz="1400"/>
          </a:p>
          <a:p>
            <a:endParaRPr lang="en-US" sz="1400">
              <a:solidFill>
                <a:prstClr val="black"/>
              </a:solidFill>
            </a:endParaRPr>
          </a:p>
          <a:p>
            <a:endParaRPr lang="en-US" sz="1400">
              <a:solidFill>
                <a:prstClr val="black"/>
              </a:solidFill>
            </a:endParaRPr>
          </a:p>
          <a:p>
            <a:r>
              <a:rPr lang="en-US" sz="1600" b="1" err="1">
                <a:solidFill>
                  <a:prstClr val="black"/>
                </a:solidFill>
              </a:rPr>
              <a:t>Volwassene</a:t>
            </a:r>
            <a:endParaRPr lang="nl-NL" sz="1600" b="1">
              <a:solidFill>
                <a:prstClr val="black"/>
              </a:solidFill>
            </a:endParaRPr>
          </a:p>
          <a:p>
            <a:pPr lvl="0"/>
            <a:endParaRPr lang="nl-NL">
              <a:solidFill>
                <a:prstClr val="black"/>
              </a:solidFill>
            </a:endParaRPr>
          </a:p>
          <a:p>
            <a:r>
              <a:rPr lang="en-US" err="1"/>
              <a:t>er</a:t>
            </a:r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1115616" y="4365104"/>
            <a:ext cx="1728192" cy="15841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</a:rPr>
              <a:t>    </a:t>
            </a:r>
            <a:r>
              <a:rPr lang="en-US" b="1">
                <a:solidFill>
                  <a:prstClr val="black"/>
                </a:solidFill>
              </a:rPr>
              <a:t> Kind</a:t>
            </a:r>
            <a:endParaRPr lang="nl-NL" b="1">
              <a:solidFill>
                <a:prstClr val="black"/>
              </a:solidFill>
            </a:endParaRPr>
          </a:p>
        </p:txBody>
      </p:sp>
      <p:sp>
        <p:nvSpPr>
          <p:cNvPr id="9" name="Stroomdiagram: Verbindingslijn 8"/>
          <p:cNvSpPr/>
          <p:nvPr/>
        </p:nvSpPr>
        <p:spPr>
          <a:xfrm>
            <a:off x="4572000" y="1052736"/>
            <a:ext cx="1800200" cy="496855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>
                <a:solidFill>
                  <a:schemeClr val="bg1"/>
                </a:solidFill>
              </a:rPr>
              <a:t>ggg</a:t>
            </a:r>
            <a:endParaRPr lang="nl-NL">
              <a:solidFill>
                <a:schemeClr val="bg1"/>
              </a:solidFill>
            </a:endParaRPr>
          </a:p>
        </p:txBody>
      </p:sp>
      <p:sp>
        <p:nvSpPr>
          <p:cNvPr id="11" name="Ovaal 10"/>
          <p:cNvSpPr/>
          <p:nvPr/>
        </p:nvSpPr>
        <p:spPr>
          <a:xfrm>
            <a:off x="1043608" y="1124744"/>
            <a:ext cx="1800200" cy="15841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</a:rPr>
              <a:t>  </a:t>
            </a:r>
            <a:r>
              <a:rPr lang="en-US" b="1">
                <a:solidFill>
                  <a:prstClr val="black"/>
                </a:solidFill>
              </a:rPr>
              <a:t> Ouder</a:t>
            </a:r>
            <a:endParaRPr lang="nl-NL" b="1">
              <a:solidFill>
                <a:prstClr val="black"/>
              </a:solidFill>
            </a:endParaRPr>
          </a:p>
          <a:p>
            <a:r>
              <a:rPr lang="en-US" err="1"/>
              <a:t>uteor</a:t>
            </a:r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1043608" y="548680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err="1"/>
              <a:t>Transactionele</a:t>
            </a:r>
            <a:r>
              <a:rPr lang="en-US" sz="2000"/>
              <a:t> </a:t>
            </a:r>
            <a:r>
              <a:rPr lang="en-US" sz="2000" err="1"/>
              <a:t>Analyse</a:t>
            </a:r>
            <a:r>
              <a:rPr lang="en-US" sz="2000"/>
              <a:t>: O V K –model </a:t>
            </a:r>
            <a:endParaRPr lang="nl-NL" sz="2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en-US" sz="2400" err="1">
                <a:solidFill>
                  <a:schemeClr val="accent6"/>
                </a:solidFill>
              </a:rPr>
              <a:t>Coachend</a:t>
            </a:r>
            <a:r>
              <a:rPr lang="en-US" sz="2400">
                <a:solidFill>
                  <a:schemeClr val="accent6"/>
                </a:solidFill>
              </a:rPr>
              <a:t> </a:t>
            </a:r>
            <a:r>
              <a:rPr lang="en-US" sz="2400" err="1">
                <a:solidFill>
                  <a:schemeClr val="accent6"/>
                </a:solidFill>
              </a:rPr>
              <a:t>begeleiden</a:t>
            </a:r>
            <a:endParaRPr lang="nl-NL" sz="240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26</a:t>
            </a:fld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1115616" y="2924944"/>
            <a:ext cx="1728192" cy="16561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err="1"/>
              <a:t>OVolVol</a:t>
            </a:r>
            <a:endParaRPr lang="en-US" sz="1400"/>
          </a:p>
          <a:p>
            <a:endParaRPr lang="en-US" sz="1400">
              <a:solidFill>
                <a:prstClr val="black"/>
              </a:solidFill>
            </a:endParaRPr>
          </a:p>
          <a:p>
            <a:endParaRPr lang="en-US" sz="1400">
              <a:solidFill>
                <a:prstClr val="black"/>
              </a:solidFill>
            </a:endParaRPr>
          </a:p>
          <a:p>
            <a:r>
              <a:rPr lang="en-US" sz="1600" b="1" err="1">
                <a:solidFill>
                  <a:prstClr val="black"/>
                </a:solidFill>
              </a:rPr>
              <a:t>Volwassene</a:t>
            </a:r>
            <a:endParaRPr lang="nl-NL" sz="1600" b="1">
              <a:solidFill>
                <a:prstClr val="black"/>
              </a:solidFill>
            </a:endParaRPr>
          </a:p>
          <a:p>
            <a:pPr lvl="0"/>
            <a:endParaRPr lang="nl-NL">
              <a:solidFill>
                <a:prstClr val="black"/>
              </a:solidFill>
            </a:endParaRPr>
          </a:p>
          <a:p>
            <a:r>
              <a:rPr lang="en-US" err="1"/>
              <a:t>er</a:t>
            </a:r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1115616" y="4581128"/>
            <a:ext cx="1728192" cy="15841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</a:rPr>
              <a:t>    </a:t>
            </a:r>
            <a:r>
              <a:rPr lang="en-US" b="1">
                <a:solidFill>
                  <a:prstClr val="black"/>
                </a:solidFill>
              </a:rPr>
              <a:t> Kind</a:t>
            </a:r>
            <a:endParaRPr lang="nl-NL" b="1">
              <a:solidFill>
                <a:prstClr val="black"/>
              </a:solidFill>
            </a:endParaRPr>
          </a:p>
        </p:txBody>
      </p:sp>
      <p:sp>
        <p:nvSpPr>
          <p:cNvPr id="9" name="Stroomdiagram: Verbindingslijn 8"/>
          <p:cNvSpPr/>
          <p:nvPr/>
        </p:nvSpPr>
        <p:spPr>
          <a:xfrm>
            <a:off x="4572000" y="1052736"/>
            <a:ext cx="1800200" cy="496855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>
                <a:solidFill>
                  <a:schemeClr val="bg1"/>
                </a:solidFill>
              </a:rPr>
              <a:t>ggg</a:t>
            </a:r>
            <a:endParaRPr lang="nl-NL">
              <a:solidFill>
                <a:schemeClr val="bg1"/>
              </a:solidFill>
            </a:endParaRPr>
          </a:p>
        </p:txBody>
      </p:sp>
      <p:sp>
        <p:nvSpPr>
          <p:cNvPr id="11" name="Ovaal 10"/>
          <p:cNvSpPr/>
          <p:nvPr/>
        </p:nvSpPr>
        <p:spPr>
          <a:xfrm>
            <a:off x="1115616" y="1340768"/>
            <a:ext cx="1800200" cy="15841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</a:rPr>
              <a:t>  </a:t>
            </a:r>
            <a:r>
              <a:rPr lang="en-US" b="1">
                <a:solidFill>
                  <a:prstClr val="black"/>
                </a:solidFill>
              </a:rPr>
              <a:t> Ouder</a:t>
            </a:r>
            <a:endParaRPr lang="nl-NL" b="1">
              <a:solidFill>
                <a:prstClr val="black"/>
              </a:solidFill>
            </a:endParaRPr>
          </a:p>
          <a:p>
            <a:r>
              <a:rPr lang="en-US" err="1"/>
              <a:t>uteor</a:t>
            </a:r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1043608" y="548680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err="1"/>
              <a:t>Transactionele</a:t>
            </a:r>
            <a:r>
              <a:rPr lang="en-US" sz="2000"/>
              <a:t> </a:t>
            </a:r>
            <a:r>
              <a:rPr lang="en-US" sz="2000" err="1"/>
              <a:t>Analyse</a:t>
            </a:r>
            <a:r>
              <a:rPr lang="en-US" sz="2000"/>
              <a:t>:</a:t>
            </a:r>
            <a:endParaRPr lang="nl-NL" sz="2000"/>
          </a:p>
        </p:txBody>
      </p:sp>
      <p:sp>
        <p:nvSpPr>
          <p:cNvPr id="14" name="Tekstvak 13"/>
          <p:cNvSpPr txBox="1"/>
          <p:nvPr/>
        </p:nvSpPr>
        <p:spPr>
          <a:xfrm>
            <a:off x="3563888" y="678175"/>
            <a:ext cx="540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Ouder </a:t>
            </a:r>
            <a:r>
              <a:rPr lang="en-US" sz="2000" err="1">
                <a:solidFill>
                  <a:schemeClr val="accent6">
                    <a:lumMod val="75000"/>
                  </a:schemeClr>
                </a:solidFill>
              </a:rPr>
              <a:t>positie</a:t>
            </a:r>
            <a:r>
              <a:rPr lang="en-US" sz="2000"/>
              <a:t>:  </a:t>
            </a:r>
          </a:p>
          <a:p>
            <a:r>
              <a:rPr lang="en-US" sz="2000" err="1"/>
              <a:t>boodschappen</a:t>
            </a:r>
            <a:r>
              <a:rPr lang="en-US" sz="2000"/>
              <a:t> van </a:t>
            </a:r>
            <a:r>
              <a:rPr lang="en-US" sz="2000" err="1"/>
              <a:t>vroeger</a:t>
            </a:r>
            <a:r>
              <a:rPr lang="en-US" sz="2000"/>
              <a:t> van je </a:t>
            </a:r>
            <a:r>
              <a:rPr lang="en-US" sz="2000" err="1"/>
              <a:t>ouders</a:t>
            </a:r>
            <a:endParaRPr lang="en-US" sz="2000"/>
          </a:p>
          <a:p>
            <a:endParaRPr lang="en-US" sz="2000"/>
          </a:p>
          <a:p>
            <a:r>
              <a:rPr lang="en-US" sz="2000" err="1">
                <a:solidFill>
                  <a:schemeClr val="accent6">
                    <a:lumMod val="75000"/>
                  </a:schemeClr>
                </a:solidFill>
              </a:rPr>
              <a:t>Kritische</a:t>
            </a:r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err="1">
                <a:solidFill>
                  <a:schemeClr val="accent6">
                    <a:lumMod val="75000"/>
                  </a:schemeClr>
                </a:solidFill>
              </a:rPr>
              <a:t>ouder</a:t>
            </a:r>
            <a:r>
              <a:rPr lang="en-US" sz="2000"/>
              <a:t>: </a:t>
            </a:r>
            <a:r>
              <a:rPr lang="en-US" sz="2000" err="1"/>
              <a:t>geboden</a:t>
            </a:r>
            <a:r>
              <a:rPr lang="en-US" sz="2000"/>
              <a:t>, </a:t>
            </a:r>
            <a:r>
              <a:rPr lang="en-US" sz="2000" err="1"/>
              <a:t>verboden</a:t>
            </a:r>
            <a:r>
              <a:rPr lang="en-US" sz="2000"/>
              <a:t>, </a:t>
            </a:r>
            <a:r>
              <a:rPr lang="en-US" sz="2000" err="1"/>
              <a:t>waarschuwingen</a:t>
            </a:r>
            <a:r>
              <a:rPr lang="en-US" sz="2000"/>
              <a:t>. </a:t>
            </a:r>
            <a:r>
              <a:rPr lang="en-US" sz="2000" err="1"/>
              <a:t>Ik</a:t>
            </a:r>
            <a:r>
              <a:rPr lang="en-US" sz="2000"/>
              <a:t> </a:t>
            </a:r>
            <a:r>
              <a:rPr lang="en-US" sz="2000" err="1"/>
              <a:t>moet</a:t>
            </a:r>
            <a:r>
              <a:rPr lang="en-US" sz="2000"/>
              <a:t> </a:t>
            </a:r>
            <a:r>
              <a:rPr lang="en-US" sz="2000" err="1"/>
              <a:t>flink</a:t>
            </a:r>
            <a:r>
              <a:rPr lang="en-US" sz="2000"/>
              <a:t> </a:t>
            </a:r>
            <a:r>
              <a:rPr lang="en-US" sz="2000" err="1"/>
              <a:t>zijn</a:t>
            </a:r>
            <a:r>
              <a:rPr lang="en-US" sz="2000"/>
              <a:t>, </a:t>
            </a:r>
            <a:r>
              <a:rPr lang="en-US" sz="2000" err="1"/>
              <a:t>doorzetten</a:t>
            </a:r>
            <a:r>
              <a:rPr lang="en-US" sz="2000"/>
              <a:t>.</a:t>
            </a:r>
          </a:p>
          <a:p>
            <a:endParaRPr lang="en-US" sz="2000"/>
          </a:p>
          <a:p>
            <a:r>
              <a:rPr lang="en-US" sz="2000" err="1">
                <a:solidFill>
                  <a:schemeClr val="accent6">
                    <a:lumMod val="75000"/>
                  </a:schemeClr>
                </a:solidFill>
              </a:rPr>
              <a:t>Verzorgende</a:t>
            </a:r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err="1">
                <a:solidFill>
                  <a:schemeClr val="accent6">
                    <a:lumMod val="75000"/>
                  </a:schemeClr>
                </a:solidFill>
              </a:rPr>
              <a:t>ouder</a:t>
            </a:r>
            <a:r>
              <a:rPr lang="en-US" sz="2000"/>
              <a:t>: </a:t>
            </a:r>
            <a:r>
              <a:rPr lang="en-US" sz="2000" err="1"/>
              <a:t>neem</a:t>
            </a:r>
            <a:r>
              <a:rPr lang="en-US" sz="2000"/>
              <a:t> </a:t>
            </a:r>
            <a:r>
              <a:rPr lang="en-US" sz="2000" err="1"/>
              <a:t>maar</a:t>
            </a:r>
            <a:r>
              <a:rPr lang="en-US" sz="2000"/>
              <a:t>, je </a:t>
            </a:r>
            <a:r>
              <a:rPr lang="en-US" sz="2000" err="1"/>
              <a:t>verdient</a:t>
            </a:r>
            <a:r>
              <a:rPr lang="en-US" sz="2000"/>
              <a:t> het.</a:t>
            </a:r>
            <a:endParaRPr lang="nl-NL" sz="2000"/>
          </a:p>
        </p:txBody>
      </p:sp>
      <p:sp>
        <p:nvSpPr>
          <p:cNvPr id="12" name="Tekstvak 11"/>
          <p:cNvSpPr txBox="1"/>
          <p:nvPr/>
        </p:nvSpPr>
        <p:spPr>
          <a:xfrm>
            <a:off x="3563888" y="3344208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err="1">
                <a:solidFill>
                  <a:schemeClr val="accent6">
                    <a:lumMod val="75000"/>
                  </a:schemeClr>
                </a:solidFill>
              </a:rPr>
              <a:t>Volwassen</a:t>
            </a:r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err="1">
                <a:solidFill>
                  <a:schemeClr val="accent6">
                    <a:lumMod val="75000"/>
                  </a:schemeClr>
                </a:solidFill>
              </a:rPr>
              <a:t>positie</a:t>
            </a:r>
            <a:r>
              <a:rPr lang="en-US" sz="2000"/>
              <a:t>: </a:t>
            </a:r>
            <a:r>
              <a:rPr lang="en-US" sz="2000" err="1"/>
              <a:t>gezond</a:t>
            </a:r>
            <a:r>
              <a:rPr lang="en-US" sz="2000"/>
              <a:t> </a:t>
            </a:r>
            <a:r>
              <a:rPr lang="en-US" sz="2000" err="1"/>
              <a:t>verstand</a:t>
            </a:r>
            <a:r>
              <a:rPr lang="en-US" sz="2000"/>
              <a:t>. </a:t>
            </a:r>
          </a:p>
          <a:p>
            <a:r>
              <a:rPr lang="en-US" sz="2000" err="1"/>
              <a:t>Nadenken</a:t>
            </a:r>
            <a:r>
              <a:rPr lang="en-US" sz="2000"/>
              <a:t> in het </a:t>
            </a:r>
            <a:r>
              <a:rPr lang="en-US" sz="2000" err="1"/>
              <a:t>hier</a:t>
            </a:r>
            <a:r>
              <a:rPr lang="en-US" sz="2000"/>
              <a:t> en nu. </a:t>
            </a:r>
            <a:r>
              <a:rPr lang="en-US" sz="2000" err="1"/>
              <a:t>Wat</a:t>
            </a:r>
            <a:r>
              <a:rPr lang="en-US" sz="2000"/>
              <a:t> </a:t>
            </a:r>
            <a:r>
              <a:rPr lang="en-US" sz="2000" err="1"/>
              <a:t>gebeurt</a:t>
            </a:r>
            <a:r>
              <a:rPr lang="en-US" sz="2000"/>
              <a:t> </a:t>
            </a:r>
            <a:r>
              <a:rPr lang="en-US" sz="2000" err="1"/>
              <a:t>er</a:t>
            </a:r>
            <a:r>
              <a:rPr lang="en-US" sz="2000"/>
              <a:t> nu?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3535304" y="5142974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Kind </a:t>
            </a:r>
            <a:r>
              <a:rPr lang="en-US" sz="2000" err="1">
                <a:solidFill>
                  <a:schemeClr val="accent6">
                    <a:lumMod val="75000"/>
                  </a:schemeClr>
                </a:solidFill>
              </a:rPr>
              <a:t>positie</a:t>
            </a:r>
            <a:r>
              <a:rPr lang="en-US" sz="2000"/>
              <a:t>: </a:t>
            </a:r>
            <a:r>
              <a:rPr lang="en-US" sz="2000" err="1"/>
              <a:t>gevoel</a:t>
            </a:r>
            <a:r>
              <a:rPr lang="en-US" sz="2000"/>
              <a:t> </a:t>
            </a:r>
            <a:r>
              <a:rPr lang="en-US" sz="2000" err="1"/>
              <a:t>als</a:t>
            </a:r>
            <a:r>
              <a:rPr lang="en-US" sz="2000"/>
              <a:t> kind. </a:t>
            </a:r>
            <a:r>
              <a:rPr lang="en-US" sz="2000" err="1"/>
              <a:t>Ik</a:t>
            </a:r>
            <a:r>
              <a:rPr lang="en-US" sz="2000"/>
              <a:t> </a:t>
            </a:r>
            <a:r>
              <a:rPr lang="en-US" sz="2000" err="1"/>
              <a:t>wil</a:t>
            </a:r>
            <a:r>
              <a:rPr lang="en-US" sz="2000"/>
              <a:t> nu </a:t>
            </a:r>
            <a:r>
              <a:rPr lang="en-US" sz="2000" err="1"/>
              <a:t>aandacht</a:t>
            </a:r>
            <a:r>
              <a:rPr lang="en-US" sz="2000"/>
              <a:t>, </a:t>
            </a:r>
            <a:r>
              <a:rPr lang="en-US" sz="2000" err="1"/>
              <a:t>spelen</a:t>
            </a:r>
            <a:r>
              <a:rPr lang="en-US" sz="2000"/>
              <a:t>, </a:t>
            </a:r>
            <a:r>
              <a:rPr lang="en-US" sz="2000" err="1"/>
              <a:t>ik</a:t>
            </a:r>
            <a:r>
              <a:rPr lang="en-US" sz="2000"/>
              <a:t> </a:t>
            </a:r>
            <a:r>
              <a:rPr lang="en-US" sz="2000" err="1"/>
              <a:t>ben</a:t>
            </a:r>
            <a:r>
              <a:rPr lang="en-US" sz="2000"/>
              <a:t> nu boos, </a:t>
            </a:r>
            <a:r>
              <a:rPr lang="en-US" sz="2000" err="1"/>
              <a:t>verdrietig</a:t>
            </a:r>
            <a:r>
              <a:rPr lang="en-US" sz="2000"/>
              <a:t>!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en-US" sz="2400" err="1">
                <a:solidFill>
                  <a:schemeClr val="accent6"/>
                </a:solidFill>
              </a:rPr>
              <a:t>Coachend</a:t>
            </a:r>
            <a:r>
              <a:rPr lang="en-US" sz="2400">
                <a:solidFill>
                  <a:schemeClr val="accent6"/>
                </a:solidFill>
              </a:rPr>
              <a:t> </a:t>
            </a:r>
            <a:r>
              <a:rPr lang="en-US" sz="2400" err="1">
                <a:solidFill>
                  <a:schemeClr val="accent6"/>
                </a:solidFill>
              </a:rPr>
              <a:t>begeleiden</a:t>
            </a:r>
            <a:endParaRPr lang="nl-NL" sz="240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835696" y="6356350"/>
            <a:ext cx="5328592" cy="365125"/>
          </a:xfrm>
        </p:spPr>
        <p:txBody>
          <a:bodyPr/>
          <a:lstStyle/>
          <a:p>
            <a:r>
              <a:rPr lang="nl-NL">
                <a:solidFill>
                  <a:srgbClr val="7030A0"/>
                </a:solidFill>
              </a:rPr>
              <a:t>Fenna Janssen Diëtist - Therapeut    </a:t>
            </a:r>
            <a:r>
              <a:rPr lang="nl-NL"/>
              <a:t>	</a:t>
            </a:r>
            <a:r>
              <a:rPr lang="nl-NL">
                <a:hlinkClick r:id="rId2"/>
              </a:rPr>
              <a:t>www.emotie-etendebaas.nl</a:t>
            </a:r>
            <a:r>
              <a:rPr lang="nl-NL"/>
              <a:t> </a:t>
            </a:r>
          </a:p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27</a:t>
            </a:fld>
            <a:endParaRPr lang="nl-NL"/>
          </a:p>
        </p:txBody>
      </p:sp>
      <p:sp>
        <p:nvSpPr>
          <p:cNvPr id="9" name="Stroomdiagram: Verbindingslijn 8"/>
          <p:cNvSpPr/>
          <p:nvPr/>
        </p:nvSpPr>
        <p:spPr>
          <a:xfrm>
            <a:off x="4572000" y="1052736"/>
            <a:ext cx="1800200" cy="496855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>
                <a:solidFill>
                  <a:schemeClr val="bg1"/>
                </a:solidFill>
              </a:rPr>
              <a:t>ggg</a:t>
            </a:r>
            <a:endParaRPr lang="nl-NL">
              <a:solidFill>
                <a:schemeClr val="bg1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3563888" y="3140968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err="1">
                <a:solidFill>
                  <a:schemeClr val="accent6">
                    <a:lumMod val="75000"/>
                  </a:schemeClr>
                </a:solidFill>
              </a:rPr>
              <a:t>Volwassen</a:t>
            </a:r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err="1">
                <a:solidFill>
                  <a:schemeClr val="accent6">
                    <a:lumMod val="75000"/>
                  </a:schemeClr>
                </a:solidFill>
              </a:rPr>
              <a:t>positie</a:t>
            </a:r>
            <a:r>
              <a:rPr lang="en-US" sz="2000"/>
              <a:t>: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3491880" y="4725144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Kind </a:t>
            </a:r>
            <a:r>
              <a:rPr lang="en-US" sz="2000" err="1">
                <a:solidFill>
                  <a:schemeClr val="accent6">
                    <a:lumMod val="75000"/>
                  </a:schemeClr>
                </a:solidFill>
              </a:rPr>
              <a:t>positie</a:t>
            </a:r>
            <a:r>
              <a:rPr lang="en-US" sz="2000"/>
              <a:t>: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98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en-US" sz="2400" err="1">
                <a:solidFill>
                  <a:schemeClr val="accent6"/>
                </a:solidFill>
              </a:rPr>
              <a:t>Coachend</a:t>
            </a:r>
            <a:r>
              <a:rPr lang="en-US" sz="2400">
                <a:solidFill>
                  <a:schemeClr val="accent6"/>
                </a:solidFill>
              </a:rPr>
              <a:t> </a:t>
            </a:r>
            <a:r>
              <a:rPr lang="en-US" sz="2400" err="1">
                <a:solidFill>
                  <a:schemeClr val="accent6"/>
                </a:solidFill>
              </a:rPr>
              <a:t>begeleiden</a:t>
            </a:r>
            <a:endParaRPr lang="nl-NL" sz="240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28</a:t>
            </a:fld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1115616" y="2708920"/>
            <a:ext cx="1728192" cy="16561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err="1"/>
              <a:t>OVolVol</a:t>
            </a:r>
            <a:endParaRPr lang="en-US" sz="1400"/>
          </a:p>
          <a:p>
            <a:endParaRPr lang="en-US" sz="1400">
              <a:solidFill>
                <a:prstClr val="black"/>
              </a:solidFill>
            </a:endParaRPr>
          </a:p>
          <a:p>
            <a:endParaRPr lang="en-US" sz="1400">
              <a:solidFill>
                <a:prstClr val="black"/>
              </a:solidFill>
            </a:endParaRPr>
          </a:p>
          <a:p>
            <a:r>
              <a:rPr lang="en-US" sz="1600" b="1" err="1">
                <a:solidFill>
                  <a:prstClr val="black"/>
                </a:solidFill>
              </a:rPr>
              <a:t>Volwassene</a:t>
            </a:r>
            <a:endParaRPr lang="nl-NL" sz="1600" b="1">
              <a:solidFill>
                <a:prstClr val="black"/>
              </a:solidFill>
            </a:endParaRPr>
          </a:p>
          <a:p>
            <a:pPr lvl="0"/>
            <a:endParaRPr lang="nl-NL">
              <a:solidFill>
                <a:prstClr val="black"/>
              </a:solidFill>
            </a:endParaRPr>
          </a:p>
          <a:p>
            <a:r>
              <a:rPr lang="en-US" err="1"/>
              <a:t>er</a:t>
            </a:r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1115616" y="4365104"/>
            <a:ext cx="1728192" cy="15841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</a:rPr>
              <a:t>    </a:t>
            </a:r>
            <a:r>
              <a:rPr lang="en-US" b="1">
                <a:solidFill>
                  <a:prstClr val="black"/>
                </a:solidFill>
              </a:rPr>
              <a:t> Kind</a:t>
            </a:r>
            <a:endParaRPr lang="nl-NL" b="1">
              <a:solidFill>
                <a:prstClr val="black"/>
              </a:solidFill>
            </a:endParaRPr>
          </a:p>
        </p:txBody>
      </p:sp>
      <p:sp>
        <p:nvSpPr>
          <p:cNvPr id="9" name="Stroomdiagram: Verbindingslijn 8"/>
          <p:cNvSpPr/>
          <p:nvPr/>
        </p:nvSpPr>
        <p:spPr>
          <a:xfrm>
            <a:off x="4572000" y="1052736"/>
            <a:ext cx="1800200" cy="496855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>
                <a:solidFill>
                  <a:schemeClr val="bg1"/>
                </a:solidFill>
              </a:rPr>
              <a:t>ggg</a:t>
            </a:r>
            <a:endParaRPr lang="nl-NL">
              <a:solidFill>
                <a:schemeClr val="bg1"/>
              </a:solidFill>
            </a:endParaRPr>
          </a:p>
        </p:txBody>
      </p:sp>
      <p:sp>
        <p:nvSpPr>
          <p:cNvPr id="11" name="Ovaal 10"/>
          <p:cNvSpPr/>
          <p:nvPr/>
        </p:nvSpPr>
        <p:spPr>
          <a:xfrm>
            <a:off x="1043608" y="1124744"/>
            <a:ext cx="1800200" cy="15841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</a:rPr>
              <a:t>  </a:t>
            </a:r>
            <a:r>
              <a:rPr lang="en-US" b="1">
                <a:solidFill>
                  <a:prstClr val="black"/>
                </a:solidFill>
              </a:rPr>
              <a:t> Ouder</a:t>
            </a:r>
            <a:endParaRPr lang="nl-NL" b="1">
              <a:solidFill>
                <a:prstClr val="black"/>
              </a:solidFill>
            </a:endParaRPr>
          </a:p>
          <a:p>
            <a:r>
              <a:rPr lang="en-US" err="1"/>
              <a:t>uteor</a:t>
            </a:r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1043608" y="548680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err="1"/>
              <a:t>Transactionele</a:t>
            </a:r>
            <a:r>
              <a:rPr lang="en-US" sz="2000"/>
              <a:t> </a:t>
            </a:r>
            <a:r>
              <a:rPr lang="en-US" sz="2000" err="1"/>
              <a:t>Analyse</a:t>
            </a:r>
            <a:r>
              <a:rPr lang="en-US" sz="2000"/>
              <a:t>: model </a:t>
            </a:r>
            <a:r>
              <a:rPr lang="en-US" sz="2000" err="1"/>
              <a:t>invullen</a:t>
            </a:r>
            <a:r>
              <a:rPr lang="en-US" sz="2000"/>
              <a:t> met </a:t>
            </a:r>
            <a:r>
              <a:rPr lang="en-US" sz="2000" err="1"/>
              <a:t>eigen</a:t>
            </a:r>
            <a:r>
              <a:rPr lang="en-US" sz="2000"/>
              <a:t> ‘</a:t>
            </a:r>
            <a:r>
              <a:rPr lang="en-US" sz="2000" err="1"/>
              <a:t>lastig</a:t>
            </a:r>
            <a:r>
              <a:rPr lang="en-US" sz="2000"/>
              <a:t>’ </a:t>
            </a:r>
            <a:r>
              <a:rPr lang="en-US" sz="2000" err="1"/>
              <a:t>gedrag</a:t>
            </a:r>
            <a:endParaRPr lang="nl-NL" sz="2000"/>
          </a:p>
        </p:txBody>
      </p:sp>
      <p:sp>
        <p:nvSpPr>
          <p:cNvPr id="14" name="Tekstvak 13"/>
          <p:cNvSpPr txBox="1"/>
          <p:nvPr/>
        </p:nvSpPr>
        <p:spPr>
          <a:xfrm>
            <a:off x="3563888" y="980728"/>
            <a:ext cx="540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Ouder </a:t>
            </a:r>
            <a:r>
              <a:rPr lang="en-US" sz="2000" err="1">
                <a:solidFill>
                  <a:schemeClr val="accent6">
                    <a:lumMod val="75000"/>
                  </a:schemeClr>
                </a:solidFill>
              </a:rPr>
              <a:t>positie</a:t>
            </a:r>
            <a:r>
              <a:rPr lang="en-US" sz="2000"/>
              <a:t>:  </a:t>
            </a:r>
          </a:p>
          <a:p>
            <a:endParaRPr lang="en-US" sz="2000"/>
          </a:p>
          <a:p>
            <a:r>
              <a:rPr lang="en-US" sz="2000" err="1">
                <a:solidFill>
                  <a:schemeClr val="accent6">
                    <a:lumMod val="75000"/>
                  </a:schemeClr>
                </a:solidFill>
              </a:rPr>
              <a:t>Kritische</a:t>
            </a:r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err="1">
                <a:solidFill>
                  <a:schemeClr val="accent6">
                    <a:lumMod val="75000"/>
                  </a:schemeClr>
                </a:solidFill>
              </a:rPr>
              <a:t>ouder</a:t>
            </a:r>
            <a:r>
              <a:rPr lang="en-US" sz="2000"/>
              <a:t>:</a:t>
            </a:r>
          </a:p>
          <a:p>
            <a:endParaRPr lang="en-US" sz="2000"/>
          </a:p>
          <a:p>
            <a:r>
              <a:rPr lang="en-US" sz="2000" err="1">
                <a:solidFill>
                  <a:schemeClr val="accent6">
                    <a:lumMod val="75000"/>
                  </a:schemeClr>
                </a:solidFill>
              </a:rPr>
              <a:t>Verzorgende</a:t>
            </a:r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err="1">
                <a:solidFill>
                  <a:schemeClr val="accent6">
                    <a:lumMod val="75000"/>
                  </a:schemeClr>
                </a:solidFill>
              </a:rPr>
              <a:t>ouder</a:t>
            </a:r>
            <a:r>
              <a:rPr lang="en-US" sz="2000"/>
              <a:t>:</a:t>
            </a:r>
            <a:endParaRPr lang="nl-NL" sz="2000"/>
          </a:p>
        </p:txBody>
      </p:sp>
      <p:sp>
        <p:nvSpPr>
          <p:cNvPr id="15" name="Tekstvak 14"/>
          <p:cNvSpPr txBox="1"/>
          <p:nvPr/>
        </p:nvSpPr>
        <p:spPr>
          <a:xfrm>
            <a:off x="3563888" y="3140968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err="1">
                <a:solidFill>
                  <a:schemeClr val="accent6">
                    <a:lumMod val="75000"/>
                  </a:schemeClr>
                </a:solidFill>
              </a:rPr>
              <a:t>Volwassen</a:t>
            </a:r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err="1">
                <a:solidFill>
                  <a:schemeClr val="accent6">
                    <a:lumMod val="75000"/>
                  </a:schemeClr>
                </a:solidFill>
              </a:rPr>
              <a:t>positie</a:t>
            </a:r>
            <a:r>
              <a:rPr lang="en-US" sz="2000"/>
              <a:t>: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3491880" y="4725144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Kind </a:t>
            </a:r>
            <a:r>
              <a:rPr lang="en-US" sz="2000" err="1">
                <a:solidFill>
                  <a:schemeClr val="accent6">
                    <a:lumMod val="75000"/>
                  </a:schemeClr>
                </a:solidFill>
              </a:rPr>
              <a:t>positie</a:t>
            </a:r>
            <a:r>
              <a:rPr lang="en-US" sz="2000"/>
              <a:t>: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en-US" sz="2400" err="1">
                <a:solidFill>
                  <a:schemeClr val="accent6"/>
                </a:solidFill>
              </a:rPr>
              <a:t>Coachend</a:t>
            </a:r>
            <a:r>
              <a:rPr lang="en-US" sz="2400">
                <a:solidFill>
                  <a:schemeClr val="accent6"/>
                </a:solidFill>
              </a:rPr>
              <a:t> </a:t>
            </a:r>
            <a:r>
              <a:rPr lang="en-US" sz="2400" err="1">
                <a:solidFill>
                  <a:schemeClr val="accent6"/>
                </a:solidFill>
              </a:rPr>
              <a:t>begeleiden</a:t>
            </a:r>
            <a:endParaRPr lang="nl-NL" sz="240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835696" y="6356350"/>
            <a:ext cx="5328592" cy="365125"/>
          </a:xfrm>
        </p:spPr>
        <p:txBody>
          <a:bodyPr/>
          <a:lstStyle/>
          <a:p>
            <a:r>
              <a:rPr lang="nl-NL">
                <a:solidFill>
                  <a:srgbClr val="7030A0"/>
                </a:solidFill>
              </a:rPr>
              <a:t>Fenna Janssen Diëtist - Therapeut    </a:t>
            </a:r>
            <a:r>
              <a:rPr lang="nl-NL"/>
              <a:t>	</a:t>
            </a:r>
            <a:r>
              <a:rPr lang="nl-NL">
                <a:hlinkClick r:id="rId2"/>
              </a:rPr>
              <a:t>www.emotie-etendebaas.nl</a:t>
            </a:r>
            <a:r>
              <a:rPr lang="nl-NL"/>
              <a:t> </a:t>
            </a:r>
          </a:p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29</a:t>
            </a:fld>
            <a:endParaRPr lang="nl-NL"/>
          </a:p>
        </p:txBody>
      </p:sp>
      <p:sp>
        <p:nvSpPr>
          <p:cNvPr id="9" name="Stroomdiagram: Verbindingslijn 8"/>
          <p:cNvSpPr/>
          <p:nvPr/>
        </p:nvSpPr>
        <p:spPr>
          <a:xfrm>
            <a:off x="4572000" y="1052736"/>
            <a:ext cx="1800200" cy="496855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>
                <a:solidFill>
                  <a:schemeClr val="bg1"/>
                </a:solidFill>
              </a:rPr>
              <a:t>ggg</a:t>
            </a:r>
            <a:endParaRPr lang="nl-NL">
              <a:solidFill>
                <a:schemeClr val="bg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53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en-US" sz="2400" err="1">
                <a:solidFill>
                  <a:schemeClr val="accent6"/>
                </a:solidFill>
              </a:rPr>
              <a:t>Coachend</a:t>
            </a:r>
            <a:r>
              <a:rPr lang="en-US" sz="2400">
                <a:solidFill>
                  <a:schemeClr val="accent6"/>
                </a:solidFill>
              </a:rPr>
              <a:t> </a:t>
            </a:r>
            <a:r>
              <a:rPr lang="en-US" sz="2400" err="1">
                <a:solidFill>
                  <a:schemeClr val="accent6"/>
                </a:solidFill>
              </a:rPr>
              <a:t>begeleiden</a:t>
            </a:r>
            <a:endParaRPr lang="nl-NL" sz="2400">
              <a:solidFill>
                <a:schemeClr val="accent6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	</a:t>
            </a:r>
            <a:r>
              <a:rPr lang="en-US" err="1"/>
              <a:t>Kennismaking</a:t>
            </a:r>
            <a:r>
              <a:rPr lang="en-US"/>
              <a:t>  -  ‘Wat </a:t>
            </a:r>
            <a:r>
              <a:rPr lang="en-US" err="1"/>
              <a:t>wil</a:t>
            </a:r>
            <a:r>
              <a:rPr lang="en-US"/>
              <a:t> je </a:t>
            </a:r>
            <a:r>
              <a:rPr lang="en-US" err="1"/>
              <a:t>bereiken</a:t>
            </a:r>
            <a:r>
              <a:rPr lang="en-US"/>
              <a:t>?’ - </a:t>
            </a:r>
            <a:r>
              <a:rPr lang="en-US" err="1"/>
              <a:t>Programma</a:t>
            </a:r>
            <a:endParaRPr lang="en-US"/>
          </a:p>
          <a:p>
            <a:endParaRPr lang="en-US"/>
          </a:p>
          <a:p>
            <a:r>
              <a:rPr lang="en-US"/>
              <a:t>	</a:t>
            </a:r>
            <a:r>
              <a:rPr lang="nl-NL"/>
              <a:t>Voedingsprofessional als coach versus deskundige</a:t>
            </a:r>
          </a:p>
          <a:p>
            <a:pPr>
              <a:buNone/>
            </a:pPr>
            <a:r>
              <a:rPr lang="en-US"/>
              <a:t>		</a:t>
            </a:r>
            <a:r>
              <a:rPr lang="en-US" sz="2900"/>
              <a:t>-</a:t>
            </a:r>
            <a:r>
              <a:rPr lang="en-US" sz="2900" err="1"/>
              <a:t>Fasen</a:t>
            </a:r>
            <a:r>
              <a:rPr lang="en-US" sz="2900"/>
              <a:t>  van </a:t>
            </a:r>
            <a:r>
              <a:rPr lang="en-US" sz="2900" err="1"/>
              <a:t>gedragsverandering</a:t>
            </a:r>
            <a:endParaRPr lang="en-US" sz="2900"/>
          </a:p>
          <a:p>
            <a:pPr>
              <a:buNone/>
            </a:pPr>
            <a:endParaRPr lang="en-US"/>
          </a:p>
          <a:p>
            <a:r>
              <a:rPr lang="nl-NL"/>
              <a:t>	Help, ik zit in de Drama-driehoek!</a:t>
            </a:r>
          </a:p>
          <a:p>
            <a:pPr>
              <a:buNone/>
            </a:pPr>
            <a:r>
              <a:rPr lang="nl-NL"/>
              <a:t>		</a:t>
            </a:r>
            <a:r>
              <a:rPr lang="nl-NL" sz="2900"/>
              <a:t>-Slachtoffer, Redder en Aanklager</a:t>
            </a:r>
          </a:p>
          <a:p>
            <a:pPr>
              <a:buNone/>
            </a:pPr>
            <a:r>
              <a:rPr lang="en-US" sz="2900"/>
              <a:t>		-Hoe </a:t>
            </a:r>
            <a:r>
              <a:rPr lang="en-US" sz="2900" err="1"/>
              <a:t>kom</a:t>
            </a:r>
            <a:r>
              <a:rPr lang="en-US" sz="2900"/>
              <a:t> </a:t>
            </a:r>
            <a:r>
              <a:rPr lang="en-US" sz="2900" err="1"/>
              <a:t>ik</a:t>
            </a:r>
            <a:r>
              <a:rPr lang="en-US" sz="2900"/>
              <a:t> in de </a:t>
            </a:r>
            <a:r>
              <a:rPr lang="en-US" sz="2900" err="1"/>
              <a:t>Winnaars-driehoek</a:t>
            </a:r>
            <a:r>
              <a:rPr lang="en-US" sz="2900"/>
              <a:t>?</a:t>
            </a:r>
          </a:p>
          <a:p>
            <a:pPr>
              <a:buNone/>
            </a:pPr>
            <a:endParaRPr lang="en-US"/>
          </a:p>
          <a:p>
            <a:r>
              <a:rPr lang="en-US"/>
              <a:t>	</a:t>
            </a:r>
            <a:r>
              <a:rPr lang="en-US" err="1"/>
              <a:t>Pauze</a:t>
            </a:r>
            <a:endParaRPr lang="en-US"/>
          </a:p>
          <a:p>
            <a:pPr>
              <a:buNone/>
            </a:pPr>
            <a:endParaRPr lang="nl-NL"/>
          </a:p>
          <a:p>
            <a:r>
              <a:rPr lang="nl-NL"/>
              <a:t>	Help, mijn cliënt zit in zijn vicieuze cirkel</a:t>
            </a:r>
          </a:p>
          <a:p>
            <a:pPr>
              <a:buNone/>
            </a:pPr>
            <a:r>
              <a:rPr lang="nl-NL"/>
              <a:t>		</a:t>
            </a:r>
            <a:r>
              <a:rPr lang="nl-NL" sz="2900"/>
              <a:t>-Ouder – Volwassene – Kind - </a:t>
            </a:r>
            <a:r>
              <a:rPr lang="en-US" sz="2900" err="1"/>
              <a:t>Transactionele</a:t>
            </a:r>
            <a:r>
              <a:rPr lang="en-US" sz="2900"/>
              <a:t> </a:t>
            </a:r>
            <a:r>
              <a:rPr lang="en-US" sz="2900" err="1"/>
              <a:t>Analyse</a:t>
            </a:r>
            <a:endParaRPr lang="en-US" sz="2900"/>
          </a:p>
          <a:p>
            <a:pPr>
              <a:buNone/>
            </a:pPr>
            <a:endParaRPr lang="en-US"/>
          </a:p>
          <a:p>
            <a:endParaRPr lang="en-US" sz="3000"/>
          </a:p>
          <a:p>
            <a:endParaRPr lang="nl-NL" sz="240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2400" err="1">
                <a:solidFill>
                  <a:schemeClr val="accent6"/>
                </a:solidFill>
              </a:rPr>
              <a:t>Coachend</a:t>
            </a:r>
            <a:r>
              <a:rPr lang="en-US" sz="2400">
                <a:solidFill>
                  <a:schemeClr val="accent6"/>
                </a:solidFill>
              </a:rPr>
              <a:t> </a:t>
            </a:r>
            <a:r>
              <a:rPr lang="en-US" sz="2400" err="1">
                <a:solidFill>
                  <a:schemeClr val="accent6"/>
                </a:solidFill>
              </a:rPr>
              <a:t>begeleiden</a:t>
            </a:r>
            <a:endParaRPr lang="nl-NL" sz="240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30</a:t>
            </a:fld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539552" y="1556792"/>
            <a:ext cx="1594520" cy="14687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marL="342900" lvl="0" indent="-342900">
              <a:spcBef>
                <a:spcPct val="20000"/>
              </a:spcBef>
              <a:buNone/>
            </a:pPr>
            <a:endParaRPr lang="en-US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None/>
            </a:pPr>
            <a:r>
              <a:rPr lang="en-US" b="1">
                <a:solidFill>
                  <a:prstClr val="black"/>
                </a:solidFill>
              </a:rPr>
              <a:t>   Ouder</a:t>
            </a:r>
            <a:endParaRPr lang="nl-NL" b="1">
              <a:solidFill>
                <a:prstClr val="black"/>
              </a:solidFill>
            </a:endParaRPr>
          </a:p>
          <a:p>
            <a:r>
              <a:rPr lang="en-US" err="1"/>
              <a:t>uteor</a:t>
            </a:r>
            <a:endParaRPr lang="nl-NL"/>
          </a:p>
        </p:txBody>
      </p:sp>
      <p:sp>
        <p:nvSpPr>
          <p:cNvPr id="7" name="Tijdelijke aanduiding voor inhoud 5"/>
          <p:cNvSpPr txBox="1">
            <a:spLocks/>
          </p:cNvSpPr>
          <p:nvPr/>
        </p:nvSpPr>
        <p:spPr>
          <a:xfrm>
            <a:off x="539552" y="3068960"/>
            <a:ext cx="1594520" cy="14687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Volw</a:t>
            </a:r>
            <a:endParaRPr kumimoji="0" lang="nl-NL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uteor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jdelijke aanduiding voor inhoud 5"/>
          <p:cNvSpPr txBox="1">
            <a:spLocks/>
          </p:cNvSpPr>
          <p:nvPr/>
        </p:nvSpPr>
        <p:spPr>
          <a:xfrm>
            <a:off x="539552" y="4581128"/>
            <a:ext cx="1594520" cy="14687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Kind</a:t>
            </a:r>
            <a:endParaRPr kumimoji="0" lang="nl-NL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uteor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inhoud 5"/>
          <p:cNvSpPr txBox="1">
            <a:spLocks/>
          </p:cNvSpPr>
          <p:nvPr/>
        </p:nvSpPr>
        <p:spPr>
          <a:xfrm>
            <a:off x="4644008" y="1484784"/>
            <a:ext cx="1594520" cy="14687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Ouder</a:t>
            </a:r>
            <a:endParaRPr kumimoji="0" lang="nl-NL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uteor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jdelijke aanduiding voor inhoud 5"/>
          <p:cNvSpPr txBox="1">
            <a:spLocks/>
          </p:cNvSpPr>
          <p:nvPr/>
        </p:nvSpPr>
        <p:spPr>
          <a:xfrm>
            <a:off x="4644008" y="4509120"/>
            <a:ext cx="1594520" cy="14687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Kind</a:t>
            </a:r>
            <a:endParaRPr kumimoji="0" lang="nl-NL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uteor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jdelijke aanduiding voor inhoud 5"/>
          <p:cNvSpPr txBox="1">
            <a:spLocks/>
          </p:cNvSpPr>
          <p:nvPr/>
        </p:nvSpPr>
        <p:spPr>
          <a:xfrm>
            <a:off x="4644008" y="2996952"/>
            <a:ext cx="1594520" cy="14687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Volw</a:t>
            </a:r>
            <a:endParaRPr kumimoji="0" lang="nl-NL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uteor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67544" y="908720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4716016" y="980728"/>
            <a:ext cx="1512168" cy="440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Begeleider</a:t>
            </a: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467544" y="980728"/>
            <a:ext cx="1736576" cy="376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err="1">
                <a:latin typeface="+mj-lt"/>
                <a:ea typeface="+mj-ea"/>
                <a:cs typeface="+mj-cs"/>
              </a:rPr>
              <a:t>Cl</a:t>
            </a:r>
            <a:r>
              <a:rPr kumimoji="0" lang="en-US" sz="2600" b="0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iënt</a:t>
            </a:r>
            <a:endParaRPr kumimoji="0" lang="nl-NL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8" name="Rechte verbindingslijn met pijl 17"/>
          <p:cNvCxnSpPr/>
          <p:nvPr/>
        </p:nvCxnSpPr>
        <p:spPr>
          <a:xfrm flipV="1">
            <a:off x="2051720" y="2060848"/>
            <a:ext cx="2592288" cy="2794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 flipH="1">
            <a:off x="2051720" y="2492896"/>
            <a:ext cx="2664296" cy="2894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2267744" y="5157192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Sportschool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 is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niets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voor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mij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ben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te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dik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Geen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tijd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nl-NL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372200" y="1268760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Er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sporten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veel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mensen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 met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overgewicht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. Die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komen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wel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nl-NL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2400" err="1">
                <a:solidFill>
                  <a:schemeClr val="accent6"/>
                </a:solidFill>
              </a:rPr>
              <a:t>Coachend</a:t>
            </a:r>
            <a:r>
              <a:rPr lang="en-US" sz="2400">
                <a:solidFill>
                  <a:schemeClr val="accent6"/>
                </a:solidFill>
              </a:rPr>
              <a:t> </a:t>
            </a:r>
            <a:r>
              <a:rPr lang="en-US" sz="2400" err="1">
                <a:solidFill>
                  <a:schemeClr val="accent6"/>
                </a:solidFill>
              </a:rPr>
              <a:t>begeleiden</a:t>
            </a:r>
            <a:endParaRPr lang="nl-NL" sz="240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31</a:t>
            </a:fld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539552" y="1556792"/>
            <a:ext cx="1594520" cy="14687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marL="342900" lvl="0" indent="-342900">
              <a:spcBef>
                <a:spcPct val="20000"/>
              </a:spcBef>
              <a:buNone/>
            </a:pPr>
            <a:endParaRPr lang="en-US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None/>
            </a:pPr>
            <a:r>
              <a:rPr lang="en-US" b="1">
                <a:solidFill>
                  <a:prstClr val="black"/>
                </a:solidFill>
              </a:rPr>
              <a:t>   Ouder</a:t>
            </a:r>
            <a:endParaRPr lang="nl-NL" b="1">
              <a:solidFill>
                <a:prstClr val="black"/>
              </a:solidFill>
            </a:endParaRPr>
          </a:p>
          <a:p>
            <a:r>
              <a:rPr lang="en-US" err="1"/>
              <a:t>uteor</a:t>
            </a:r>
            <a:endParaRPr lang="nl-NL"/>
          </a:p>
        </p:txBody>
      </p:sp>
      <p:sp>
        <p:nvSpPr>
          <p:cNvPr id="7" name="Tijdelijke aanduiding voor inhoud 5"/>
          <p:cNvSpPr txBox="1">
            <a:spLocks/>
          </p:cNvSpPr>
          <p:nvPr/>
        </p:nvSpPr>
        <p:spPr>
          <a:xfrm>
            <a:off x="539552" y="3068960"/>
            <a:ext cx="1594520" cy="14687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Volw</a:t>
            </a:r>
            <a:endParaRPr kumimoji="0" lang="nl-NL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uteor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jdelijke aanduiding voor inhoud 5"/>
          <p:cNvSpPr txBox="1">
            <a:spLocks/>
          </p:cNvSpPr>
          <p:nvPr/>
        </p:nvSpPr>
        <p:spPr>
          <a:xfrm>
            <a:off x="539552" y="4581128"/>
            <a:ext cx="1594520" cy="14687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Kind</a:t>
            </a:r>
            <a:endParaRPr kumimoji="0" lang="nl-NL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uteor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inhoud 5"/>
          <p:cNvSpPr txBox="1">
            <a:spLocks/>
          </p:cNvSpPr>
          <p:nvPr/>
        </p:nvSpPr>
        <p:spPr>
          <a:xfrm>
            <a:off x="4644008" y="1484784"/>
            <a:ext cx="1594520" cy="14687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Ouder</a:t>
            </a:r>
            <a:endParaRPr kumimoji="0" lang="nl-NL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uteor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jdelijke aanduiding voor inhoud 5"/>
          <p:cNvSpPr txBox="1">
            <a:spLocks/>
          </p:cNvSpPr>
          <p:nvPr/>
        </p:nvSpPr>
        <p:spPr>
          <a:xfrm>
            <a:off x="4644008" y="4509120"/>
            <a:ext cx="1594520" cy="14687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Kind</a:t>
            </a:r>
            <a:endParaRPr kumimoji="0" lang="nl-NL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uteor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jdelijke aanduiding voor inhoud 5"/>
          <p:cNvSpPr txBox="1">
            <a:spLocks/>
          </p:cNvSpPr>
          <p:nvPr/>
        </p:nvSpPr>
        <p:spPr>
          <a:xfrm>
            <a:off x="4644008" y="2996952"/>
            <a:ext cx="1594520" cy="14687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Volw</a:t>
            </a:r>
            <a:endParaRPr kumimoji="0" lang="nl-NL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uteor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67544" y="908720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4283968" y="980728"/>
            <a:ext cx="4392488" cy="440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Begeleider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hoe </a:t>
            </a:r>
            <a:r>
              <a:rPr kumimoji="0" lang="en-US" sz="2800" b="0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anders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aanpakken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467544" y="980728"/>
            <a:ext cx="1736576" cy="376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err="1">
                <a:latin typeface="+mj-lt"/>
                <a:ea typeface="+mj-ea"/>
                <a:cs typeface="+mj-cs"/>
              </a:rPr>
              <a:t>Cl</a:t>
            </a:r>
            <a:r>
              <a:rPr kumimoji="0" lang="en-US" sz="2600" b="0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iënt</a:t>
            </a:r>
            <a:endParaRPr kumimoji="0" lang="nl-NL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2400" err="1">
                <a:solidFill>
                  <a:schemeClr val="accent6"/>
                </a:solidFill>
              </a:rPr>
              <a:t>Coachend</a:t>
            </a:r>
            <a:r>
              <a:rPr lang="en-US" sz="2400">
                <a:solidFill>
                  <a:schemeClr val="accent6"/>
                </a:solidFill>
              </a:rPr>
              <a:t> </a:t>
            </a:r>
            <a:r>
              <a:rPr lang="en-US" sz="2400" err="1">
                <a:solidFill>
                  <a:schemeClr val="accent6"/>
                </a:solidFill>
              </a:rPr>
              <a:t>begeleiden</a:t>
            </a:r>
            <a:endParaRPr lang="nl-NL" sz="240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32</a:t>
            </a:fld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600201"/>
            <a:ext cx="1594520" cy="14687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marL="342900" lvl="0" indent="-342900">
              <a:spcBef>
                <a:spcPct val="20000"/>
              </a:spcBef>
              <a:buNone/>
            </a:pPr>
            <a:endParaRPr lang="en-US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None/>
            </a:pPr>
            <a:r>
              <a:rPr lang="en-US" b="1">
                <a:solidFill>
                  <a:prstClr val="black"/>
                </a:solidFill>
              </a:rPr>
              <a:t>   Ouder</a:t>
            </a:r>
            <a:endParaRPr lang="nl-NL" b="1">
              <a:solidFill>
                <a:prstClr val="black"/>
              </a:solidFill>
            </a:endParaRPr>
          </a:p>
          <a:p>
            <a:r>
              <a:rPr lang="en-US" err="1"/>
              <a:t>uteor</a:t>
            </a:r>
            <a:endParaRPr lang="nl-NL"/>
          </a:p>
        </p:txBody>
      </p:sp>
      <p:sp>
        <p:nvSpPr>
          <p:cNvPr id="7" name="Tijdelijke aanduiding voor inhoud 5"/>
          <p:cNvSpPr txBox="1">
            <a:spLocks/>
          </p:cNvSpPr>
          <p:nvPr/>
        </p:nvSpPr>
        <p:spPr>
          <a:xfrm>
            <a:off x="467544" y="3068960"/>
            <a:ext cx="1594520" cy="14687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Volw</a:t>
            </a:r>
            <a:endParaRPr kumimoji="0" lang="nl-NL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uteor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jdelijke aanduiding voor inhoud 5"/>
          <p:cNvSpPr txBox="1">
            <a:spLocks/>
          </p:cNvSpPr>
          <p:nvPr/>
        </p:nvSpPr>
        <p:spPr>
          <a:xfrm>
            <a:off x="539552" y="4581128"/>
            <a:ext cx="1594520" cy="14687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Kind</a:t>
            </a:r>
            <a:endParaRPr kumimoji="0" lang="nl-NL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uteor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inhoud 5"/>
          <p:cNvSpPr txBox="1">
            <a:spLocks/>
          </p:cNvSpPr>
          <p:nvPr/>
        </p:nvSpPr>
        <p:spPr>
          <a:xfrm>
            <a:off x="4644008" y="1484784"/>
            <a:ext cx="1594520" cy="14687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Ouder</a:t>
            </a:r>
            <a:endParaRPr kumimoji="0" lang="nl-NL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uteor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jdelijke aanduiding voor inhoud 5"/>
          <p:cNvSpPr txBox="1">
            <a:spLocks/>
          </p:cNvSpPr>
          <p:nvPr/>
        </p:nvSpPr>
        <p:spPr>
          <a:xfrm>
            <a:off x="4644008" y="4509120"/>
            <a:ext cx="1594520" cy="14687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Kind</a:t>
            </a:r>
            <a:endParaRPr kumimoji="0" lang="nl-NL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uteor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jdelijke aanduiding voor inhoud 5"/>
          <p:cNvSpPr txBox="1">
            <a:spLocks/>
          </p:cNvSpPr>
          <p:nvPr/>
        </p:nvSpPr>
        <p:spPr>
          <a:xfrm>
            <a:off x="4644008" y="2996952"/>
            <a:ext cx="1594520" cy="14687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Volw</a:t>
            </a:r>
            <a:endParaRPr kumimoji="0" lang="nl-NL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uteor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67544" y="908720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4716016" y="980728"/>
            <a:ext cx="1512168" cy="440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err="1">
                <a:latin typeface="+mj-lt"/>
                <a:ea typeface="+mj-ea"/>
                <a:cs typeface="+mj-cs"/>
              </a:rPr>
              <a:t>Begeleider</a:t>
            </a: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395536" y="980728"/>
            <a:ext cx="1736576" cy="376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err="1">
                <a:latin typeface="+mj-lt"/>
                <a:ea typeface="+mj-ea"/>
                <a:cs typeface="+mj-cs"/>
              </a:rPr>
              <a:t>Cl</a:t>
            </a:r>
            <a:r>
              <a:rPr kumimoji="0" lang="en-US" sz="2600" b="0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iënt</a:t>
            </a:r>
            <a:endParaRPr kumimoji="0" lang="nl-NL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8" name="Rechte verbindingslijn met pijl 17"/>
          <p:cNvCxnSpPr/>
          <p:nvPr/>
        </p:nvCxnSpPr>
        <p:spPr>
          <a:xfrm flipV="1">
            <a:off x="2051720" y="2060848"/>
            <a:ext cx="2592288" cy="2794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 flipH="1">
            <a:off x="2051720" y="3573016"/>
            <a:ext cx="25922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6372200" y="285293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Welke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beweging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lukt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wel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nl-NL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372200" y="357301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Het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valt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mij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 op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dat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 u</a:t>
            </a:r>
          </a:p>
          <a:p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geen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enkele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kans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ziet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om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 in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actie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te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komen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nl-NL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331640" y="6356350"/>
            <a:ext cx="6120680" cy="365125"/>
          </a:xfrm>
        </p:spPr>
        <p:txBody>
          <a:bodyPr/>
          <a:lstStyle/>
          <a:p>
            <a:r>
              <a:rPr lang="nl-NL">
                <a:solidFill>
                  <a:srgbClr val="7030A0"/>
                </a:solidFill>
              </a:rPr>
              <a:t>Fenna Janssen Diëtist - Therapeut    </a:t>
            </a:r>
            <a:r>
              <a:rPr lang="nl-NL"/>
              <a:t>	</a:t>
            </a:r>
            <a:r>
              <a:rPr lang="nl-NL">
                <a:hlinkClick r:id="rId2"/>
              </a:rPr>
              <a:t>www.emotie-etendebaas.nl</a:t>
            </a:r>
            <a:r>
              <a:rPr lang="nl-NL"/>
              <a:t> </a:t>
            </a:r>
          </a:p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444208" y="6492875"/>
            <a:ext cx="2133600" cy="365125"/>
          </a:xfrm>
        </p:spPr>
        <p:txBody>
          <a:bodyPr/>
          <a:lstStyle/>
          <a:p>
            <a:fld id="{B8C36A40-6544-40D3-AABE-DC0ACEA28A5C}" type="slidenum">
              <a:rPr lang="nl-NL" smtClean="0"/>
              <a:pPr/>
              <a:t>33</a:t>
            </a:fld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36" y="0"/>
            <a:ext cx="6858000" cy="6858000"/>
          </a:xfrm>
          <a:prstGeom prst="rect">
            <a:avLst/>
          </a:prstGeom>
        </p:spPr>
      </p:pic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2400" err="1">
                <a:solidFill>
                  <a:schemeClr val="accent6"/>
                </a:solidFill>
              </a:rPr>
              <a:t>Coachend</a:t>
            </a:r>
            <a:r>
              <a:rPr lang="en-US" sz="2400">
                <a:solidFill>
                  <a:schemeClr val="accent6"/>
                </a:solidFill>
              </a:rPr>
              <a:t> </a:t>
            </a:r>
            <a:r>
              <a:rPr lang="en-US" sz="2400" err="1">
                <a:solidFill>
                  <a:schemeClr val="accent6"/>
                </a:solidFill>
              </a:rPr>
              <a:t>begeleiden</a:t>
            </a:r>
            <a:endParaRPr lang="nl-NL" sz="240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444208" y="6492875"/>
            <a:ext cx="2133600" cy="365125"/>
          </a:xfrm>
        </p:spPr>
        <p:txBody>
          <a:bodyPr/>
          <a:lstStyle/>
          <a:p>
            <a:fld id="{B8C36A40-6544-40D3-AABE-DC0ACEA28A5C}" type="slidenum">
              <a:rPr lang="nl-NL" smtClean="0"/>
              <a:pPr/>
              <a:t>34</a:t>
            </a:fld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835696" y="1700808"/>
            <a:ext cx="1594520" cy="14687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marL="342900" lvl="0" indent="-342900">
              <a:spcBef>
                <a:spcPct val="20000"/>
              </a:spcBef>
              <a:buNone/>
            </a:pPr>
            <a:endParaRPr lang="en-US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None/>
            </a:pPr>
            <a:r>
              <a:rPr lang="en-US" b="1">
                <a:solidFill>
                  <a:prstClr val="black"/>
                </a:solidFill>
              </a:rPr>
              <a:t>   Ouder</a:t>
            </a:r>
            <a:endParaRPr lang="nl-NL" b="1">
              <a:solidFill>
                <a:prstClr val="black"/>
              </a:solidFill>
            </a:endParaRPr>
          </a:p>
          <a:p>
            <a:r>
              <a:rPr lang="en-US" err="1"/>
              <a:t>uteor</a:t>
            </a:r>
            <a:endParaRPr lang="nl-NL"/>
          </a:p>
        </p:txBody>
      </p:sp>
      <p:sp>
        <p:nvSpPr>
          <p:cNvPr id="7" name="Tijdelijke aanduiding voor inhoud 5"/>
          <p:cNvSpPr txBox="1">
            <a:spLocks/>
          </p:cNvSpPr>
          <p:nvPr/>
        </p:nvSpPr>
        <p:spPr>
          <a:xfrm>
            <a:off x="1835696" y="3212976"/>
            <a:ext cx="1594520" cy="14687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Volw</a:t>
            </a:r>
            <a:endParaRPr kumimoji="0" lang="nl-NL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uteor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jdelijke aanduiding voor inhoud 5"/>
          <p:cNvSpPr txBox="1">
            <a:spLocks/>
          </p:cNvSpPr>
          <p:nvPr/>
        </p:nvSpPr>
        <p:spPr>
          <a:xfrm>
            <a:off x="1835696" y="4725144"/>
            <a:ext cx="1594520" cy="14687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Kind</a:t>
            </a:r>
            <a:endParaRPr kumimoji="0" lang="nl-NL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uteor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inhoud 5"/>
          <p:cNvSpPr txBox="1">
            <a:spLocks/>
          </p:cNvSpPr>
          <p:nvPr/>
        </p:nvSpPr>
        <p:spPr>
          <a:xfrm>
            <a:off x="6804248" y="1700808"/>
            <a:ext cx="1594520" cy="14687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Ouder</a:t>
            </a:r>
            <a:endParaRPr kumimoji="0" lang="nl-NL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uteor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jdelijke aanduiding voor inhoud 5"/>
          <p:cNvSpPr txBox="1">
            <a:spLocks/>
          </p:cNvSpPr>
          <p:nvPr/>
        </p:nvSpPr>
        <p:spPr>
          <a:xfrm>
            <a:off x="6804248" y="4725144"/>
            <a:ext cx="1594520" cy="14687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Kind</a:t>
            </a:r>
            <a:endParaRPr kumimoji="0" lang="nl-NL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uteor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jdelijke aanduiding voor inhoud 5"/>
          <p:cNvSpPr txBox="1">
            <a:spLocks/>
          </p:cNvSpPr>
          <p:nvPr/>
        </p:nvSpPr>
        <p:spPr>
          <a:xfrm>
            <a:off x="6804248" y="3212976"/>
            <a:ext cx="1594520" cy="14687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Volw</a:t>
            </a:r>
            <a:endParaRPr kumimoji="0" lang="nl-NL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uteor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67544" y="908720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5652120" y="980728"/>
            <a:ext cx="2592288" cy="440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Rol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begeleider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323528" y="980728"/>
            <a:ext cx="3384376" cy="376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err="1">
                <a:latin typeface="+mj-lt"/>
                <a:ea typeface="+mj-ea"/>
                <a:cs typeface="+mj-cs"/>
              </a:rPr>
              <a:t>Cli</a:t>
            </a:r>
            <a:r>
              <a:rPr kumimoji="0" lang="en-US" sz="2600" b="0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ënt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</a:t>
            </a:r>
            <a:r>
              <a:rPr kumimoji="0" lang="en-US" sz="2600" b="0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vicieuze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600" b="0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cirkel</a:t>
            </a:r>
            <a:endParaRPr kumimoji="0" lang="nl-NL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3563888" y="5445224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Ik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ben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zielig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ik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wil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snoepen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, nu! </a:t>
            </a:r>
            <a:endParaRPr lang="nl-NL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2" name="Rechte verbindingslijn met pijl 21"/>
          <p:cNvCxnSpPr/>
          <p:nvPr/>
        </p:nvCxnSpPr>
        <p:spPr>
          <a:xfrm flipV="1">
            <a:off x="4499992" y="2348880"/>
            <a:ext cx="0" cy="2448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/>
          <p:cNvCxnSpPr/>
          <p:nvPr/>
        </p:nvCxnSpPr>
        <p:spPr>
          <a:xfrm flipH="1">
            <a:off x="3419872" y="2348880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 flipH="1">
            <a:off x="1403648" y="227687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hoek 34"/>
          <p:cNvSpPr/>
          <p:nvPr/>
        </p:nvSpPr>
        <p:spPr>
          <a:xfrm>
            <a:off x="179512" y="1916832"/>
            <a:ext cx="1512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Je bent </a:t>
            </a:r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dom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! </a:t>
            </a:r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Fout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  <a:p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Mislukt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! </a:t>
            </a:r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Weer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gezondigd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! </a:t>
            </a:r>
            <a:endParaRPr lang="nl-NL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7" name="Rechte verbindingslijn met pijl 46"/>
          <p:cNvCxnSpPr/>
          <p:nvPr/>
        </p:nvCxnSpPr>
        <p:spPr>
          <a:xfrm>
            <a:off x="683568" y="3140968"/>
            <a:ext cx="0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hoek 47"/>
          <p:cNvSpPr/>
          <p:nvPr/>
        </p:nvSpPr>
        <p:spPr>
          <a:xfrm>
            <a:off x="179512" y="5373216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Schuldgevoel</a:t>
            </a:r>
            <a:endParaRPr lang="nl-NL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4" name="Rechte verbindingslijn met pijl 23"/>
          <p:cNvCxnSpPr/>
          <p:nvPr/>
        </p:nvCxnSpPr>
        <p:spPr>
          <a:xfrm flipV="1">
            <a:off x="4499992" y="522920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hoek 27"/>
          <p:cNvSpPr/>
          <p:nvPr/>
        </p:nvSpPr>
        <p:spPr>
          <a:xfrm>
            <a:off x="3563888" y="4797152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Reep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chocola</a:t>
            </a:r>
            <a:endParaRPr lang="nl-NL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1" name="Rechte verbindingslijn met pijl 30"/>
          <p:cNvCxnSpPr/>
          <p:nvPr/>
        </p:nvCxnSpPr>
        <p:spPr>
          <a:xfrm>
            <a:off x="1547664" y="5589240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>
            <a:stCxn id="9" idx="2"/>
          </p:cNvCxnSpPr>
          <p:nvPr/>
        </p:nvCxnSpPr>
        <p:spPr>
          <a:xfrm flipH="1">
            <a:off x="3347864" y="2435188"/>
            <a:ext cx="3456384" cy="25059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hoek 32"/>
          <p:cNvSpPr/>
          <p:nvPr/>
        </p:nvSpPr>
        <p:spPr>
          <a:xfrm>
            <a:off x="5076056" y="1556792"/>
            <a:ext cx="2232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Valt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mee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, je </a:t>
            </a:r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doet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 het </a:t>
            </a:r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toch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goed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Of: </a:t>
            </a:r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dus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dat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 is </a:t>
            </a:r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nog</a:t>
            </a:r>
            <a:endParaRPr lang="en-US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niet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zo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goed</a:t>
            </a:r>
            <a:endParaRPr lang="en-US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gegaan</a:t>
            </a:r>
            <a:endParaRPr lang="nl-NL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2400" err="1">
                <a:solidFill>
                  <a:schemeClr val="accent6"/>
                </a:solidFill>
              </a:rPr>
              <a:t>Coachend</a:t>
            </a:r>
            <a:r>
              <a:rPr lang="en-US" sz="2400">
                <a:solidFill>
                  <a:schemeClr val="accent6"/>
                </a:solidFill>
              </a:rPr>
              <a:t> </a:t>
            </a:r>
            <a:r>
              <a:rPr lang="en-US" sz="2400" err="1">
                <a:solidFill>
                  <a:schemeClr val="accent6"/>
                </a:solidFill>
              </a:rPr>
              <a:t>begeleiden</a:t>
            </a:r>
            <a:endParaRPr lang="nl-NL" sz="240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35</a:t>
            </a:fld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835696" y="1700808"/>
            <a:ext cx="1594520" cy="14687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marL="342900" lvl="0" indent="-342900">
              <a:spcBef>
                <a:spcPct val="20000"/>
              </a:spcBef>
              <a:buNone/>
            </a:pPr>
            <a:endParaRPr lang="en-US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None/>
            </a:pPr>
            <a:r>
              <a:rPr lang="en-US" b="1">
                <a:solidFill>
                  <a:prstClr val="black"/>
                </a:solidFill>
              </a:rPr>
              <a:t>   Ouder</a:t>
            </a:r>
            <a:endParaRPr lang="nl-NL" b="1">
              <a:solidFill>
                <a:prstClr val="black"/>
              </a:solidFill>
            </a:endParaRPr>
          </a:p>
          <a:p>
            <a:r>
              <a:rPr lang="en-US" err="1"/>
              <a:t>uteor</a:t>
            </a:r>
            <a:endParaRPr lang="nl-NL"/>
          </a:p>
        </p:txBody>
      </p:sp>
      <p:sp>
        <p:nvSpPr>
          <p:cNvPr id="7" name="Tijdelijke aanduiding voor inhoud 5"/>
          <p:cNvSpPr txBox="1">
            <a:spLocks/>
          </p:cNvSpPr>
          <p:nvPr/>
        </p:nvSpPr>
        <p:spPr>
          <a:xfrm>
            <a:off x="1835696" y="3212976"/>
            <a:ext cx="1594520" cy="14687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Volw</a:t>
            </a:r>
            <a:endParaRPr kumimoji="0" lang="nl-NL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uteor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jdelijke aanduiding voor inhoud 5"/>
          <p:cNvSpPr txBox="1">
            <a:spLocks/>
          </p:cNvSpPr>
          <p:nvPr/>
        </p:nvSpPr>
        <p:spPr>
          <a:xfrm>
            <a:off x="1835696" y="4725144"/>
            <a:ext cx="1594520" cy="14687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Kind</a:t>
            </a:r>
            <a:endParaRPr kumimoji="0" lang="nl-NL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uteor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inhoud 5"/>
          <p:cNvSpPr txBox="1">
            <a:spLocks/>
          </p:cNvSpPr>
          <p:nvPr/>
        </p:nvSpPr>
        <p:spPr>
          <a:xfrm>
            <a:off x="6732240" y="1700808"/>
            <a:ext cx="1594520" cy="14687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Ouder</a:t>
            </a:r>
            <a:endParaRPr kumimoji="0" lang="nl-NL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uteor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jdelijke aanduiding voor inhoud 5"/>
          <p:cNvSpPr txBox="1">
            <a:spLocks/>
          </p:cNvSpPr>
          <p:nvPr/>
        </p:nvSpPr>
        <p:spPr>
          <a:xfrm>
            <a:off x="6804248" y="4725144"/>
            <a:ext cx="1594520" cy="14687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Kind</a:t>
            </a:r>
            <a:endParaRPr kumimoji="0" lang="nl-NL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uteor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jdelijke aanduiding voor inhoud 5"/>
          <p:cNvSpPr txBox="1">
            <a:spLocks/>
          </p:cNvSpPr>
          <p:nvPr/>
        </p:nvSpPr>
        <p:spPr>
          <a:xfrm>
            <a:off x="6804248" y="3212976"/>
            <a:ext cx="1594520" cy="14687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Volw</a:t>
            </a:r>
            <a:endParaRPr kumimoji="0" lang="nl-NL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uteor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67544" y="908720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5652120" y="980728"/>
            <a:ext cx="2592288" cy="440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Rol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begeleider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323528" y="980728"/>
            <a:ext cx="3384376" cy="376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err="1">
                <a:latin typeface="+mj-lt"/>
                <a:ea typeface="+mj-ea"/>
                <a:cs typeface="+mj-cs"/>
              </a:rPr>
              <a:t>Cli</a:t>
            </a:r>
            <a:r>
              <a:rPr kumimoji="0" lang="en-US" sz="2600" b="0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ënt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</a:t>
            </a:r>
            <a:r>
              <a:rPr kumimoji="0" lang="en-US" sz="2600" b="0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vicieuze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600" b="0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cirkel</a:t>
            </a:r>
            <a:endParaRPr kumimoji="0" lang="nl-NL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0" name="Rechte verbindingslijn met pijl 19"/>
          <p:cNvCxnSpPr>
            <a:stCxn id="11" idx="2"/>
          </p:cNvCxnSpPr>
          <p:nvPr/>
        </p:nvCxnSpPr>
        <p:spPr>
          <a:xfrm flipH="1" flipV="1">
            <a:off x="3491880" y="3933056"/>
            <a:ext cx="3312368" cy="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hoek 16"/>
          <p:cNvSpPr/>
          <p:nvPr/>
        </p:nvSpPr>
        <p:spPr>
          <a:xfrm>
            <a:off x="3491880" y="5229200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Ik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ben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zielig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ik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wil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snoepen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, nu! </a:t>
            </a:r>
            <a:endParaRPr lang="nl-NL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2" name="Rechte verbindingslijn met pijl 21"/>
          <p:cNvCxnSpPr/>
          <p:nvPr/>
        </p:nvCxnSpPr>
        <p:spPr>
          <a:xfrm flipV="1">
            <a:off x="4499992" y="2348880"/>
            <a:ext cx="0" cy="295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/>
          <p:cNvCxnSpPr/>
          <p:nvPr/>
        </p:nvCxnSpPr>
        <p:spPr>
          <a:xfrm flipH="1">
            <a:off x="3419872" y="2348880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 flipH="1">
            <a:off x="1403648" y="227687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hoek 34"/>
          <p:cNvSpPr/>
          <p:nvPr/>
        </p:nvSpPr>
        <p:spPr>
          <a:xfrm>
            <a:off x="179512" y="1916832"/>
            <a:ext cx="1512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Dom! </a:t>
            </a:r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Fout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  <a:p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Mislukt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! </a:t>
            </a:r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Weer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gezondigd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! </a:t>
            </a:r>
            <a:endParaRPr lang="nl-NL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7" name="Rechte verbindingslijn met pijl 46"/>
          <p:cNvCxnSpPr/>
          <p:nvPr/>
        </p:nvCxnSpPr>
        <p:spPr>
          <a:xfrm>
            <a:off x="683568" y="2780928"/>
            <a:ext cx="0" cy="259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hoek 47"/>
          <p:cNvSpPr/>
          <p:nvPr/>
        </p:nvSpPr>
        <p:spPr>
          <a:xfrm>
            <a:off x="251520" y="5229200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Schuldgevoel</a:t>
            </a:r>
            <a:endParaRPr lang="nl-NL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Rechthoek 22"/>
          <p:cNvSpPr/>
          <p:nvPr/>
        </p:nvSpPr>
        <p:spPr>
          <a:xfrm>
            <a:off x="4932040" y="3284984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Wat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zegt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begeleider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nl-NL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err="1">
                <a:solidFill>
                  <a:schemeClr val="accent6"/>
                </a:solidFill>
              </a:rPr>
              <a:t>Coachend</a:t>
            </a:r>
            <a:r>
              <a:rPr lang="en-US" sz="2400">
                <a:solidFill>
                  <a:schemeClr val="accent6"/>
                </a:solidFill>
              </a:rPr>
              <a:t> </a:t>
            </a:r>
            <a:r>
              <a:rPr lang="en-US" sz="2400" err="1">
                <a:solidFill>
                  <a:schemeClr val="accent6"/>
                </a:solidFill>
              </a:rPr>
              <a:t>begeleiden</a:t>
            </a:r>
            <a:endParaRPr lang="nl-NL" sz="240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nl-NL"/>
          </a:p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36</a:t>
            </a:fld>
            <a:endParaRPr lang="nl-NL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Hoe</a:t>
            </a:r>
            <a:r>
              <a:rPr kumimoji="0" lang="nl-NL" sz="32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toepassen in je praktijk?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3200" b="0" i="0" u="none" strike="noStrike" kern="1200" cap="none" spc="0" normalizeH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err="1"/>
              <a:t>Matjes</a:t>
            </a:r>
            <a:r>
              <a:rPr lang="en-US" sz="3200"/>
              <a:t> op de </a:t>
            </a:r>
            <a:r>
              <a:rPr lang="en-US" sz="3200" err="1"/>
              <a:t>grond</a:t>
            </a:r>
            <a:r>
              <a:rPr lang="en-US" sz="3200"/>
              <a:t>?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2400" err="1">
                <a:solidFill>
                  <a:schemeClr val="accent6"/>
                </a:solidFill>
              </a:rPr>
              <a:t>Coachend</a:t>
            </a:r>
            <a:r>
              <a:rPr lang="en-US" sz="2400">
                <a:solidFill>
                  <a:schemeClr val="accent6"/>
                </a:solidFill>
              </a:rPr>
              <a:t> </a:t>
            </a:r>
            <a:r>
              <a:rPr lang="en-US" sz="2400" err="1">
                <a:solidFill>
                  <a:schemeClr val="accent6"/>
                </a:solidFill>
              </a:rPr>
              <a:t>begeleiden</a:t>
            </a:r>
            <a:endParaRPr lang="nl-NL" sz="240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37</a:t>
            </a:fld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539552" y="1556792"/>
            <a:ext cx="1594520" cy="14687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marL="342900" lvl="0" indent="-342900">
              <a:spcBef>
                <a:spcPct val="20000"/>
              </a:spcBef>
              <a:buNone/>
            </a:pPr>
            <a:endParaRPr lang="en-US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None/>
            </a:pPr>
            <a:r>
              <a:rPr lang="en-US" b="1">
                <a:solidFill>
                  <a:prstClr val="black"/>
                </a:solidFill>
              </a:rPr>
              <a:t>   Ouder</a:t>
            </a:r>
            <a:endParaRPr lang="nl-NL" b="1">
              <a:solidFill>
                <a:prstClr val="black"/>
              </a:solidFill>
            </a:endParaRPr>
          </a:p>
          <a:p>
            <a:r>
              <a:rPr lang="en-US" err="1"/>
              <a:t>uteor</a:t>
            </a:r>
            <a:endParaRPr lang="nl-NL"/>
          </a:p>
        </p:txBody>
      </p:sp>
      <p:sp>
        <p:nvSpPr>
          <p:cNvPr id="7" name="Tijdelijke aanduiding voor inhoud 5"/>
          <p:cNvSpPr txBox="1">
            <a:spLocks/>
          </p:cNvSpPr>
          <p:nvPr/>
        </p:nvSpPr>
        <p:spPr>
          <a:xfrm>
            <a:off x="539552" y="3068960"/>
            <a:ext cx="1594520" cy="14687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Volw</a:t>
            </a:r>
            <a:endParaRPr kumimoji="0" lang="nl-NL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uteor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jdelijke aanduiding voor inhoud 5"/>
          <p:cNvSpPr txBox="1">
            <a:spLocks/>
          </p:cNvSpPr>
          <p:nvPr/>
        </p:nvSpPr>
        <p:spPr>
          <a:xfrm>
            <a:off x="539552" y="4581128"/>
            <a:ext cx="1594520" cy="14687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Kind</a:t>
            </a:r>
            <a:endParaRPr kumimoji="0" lang="nl-NL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uteor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inhoud 5"/>
          <p:cNvSpPr txBox="1">
            <a:spLocks/>
          </p:cNvSpPr>
          <p:nvPr/>
        </p:nvSpPr>
        <p:spPr>
          <a:xfrm>
            <a:off x="4644008" y="1484784"/>
            <a:ext cx="1594520" cy="14687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Ouder</a:t>
            </a:r>
            <a:endParaRPr kumimoji="0" lang="nl-NL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uteor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jdelijke aanduiding voor inhoud 5"/>
          <p:cNvSpPr txBox="1">
            <a:spLocks/>
          </p:cNvSpPr>
          <p:nvPr/>
        </p:nvSpPr>
        <p:spPr>
          <a:xfrm>
            <a:off x="4644008" y="4509120"/>
            <a:ext cx="1594520" cy="14687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Kind</a:t>
            </a:r>
            <a:endParaRPr kumimoji="0" lang="nl-NL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uteor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jdelijke aanduiding voor inhoud 5"/>
          <p:cNvSpPr txBox="1">
            <a:spLocks/>
          </p:cNvSpPr>
          <p:nvPr/>
        </p:nvSpPr>
        <p:spPr>
          <a:xfrm>
            <a:off x="4644008" y="2996952"/>
            <a:ext cx="1594520" cy="14687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Volw</a:t>
            </a:r>
            <a:endParaRPr kumimoji="0" lang="nl-NL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uteor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67544" y="908720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4716016" y="980728"/>
            <a:ext cx="3960440" cy="440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251520" y="980728"/>
            <a:ext cx="835292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err="1">
                <a:latin typeface="+mj-lt"/>
                <a:ea typeface="+mj-ea"/>
                <a:cs typeface="+mj-cs"/>
              </a:rPr>
              <a:t>Oefening</a:t>
            </a:r>
            <a:r>
              <a:rPr lang="en-US" sz="2600">
                <a:latin typeface="+mj-lt"/>
                <a:ea typeface="+mj-ea"/>
                <a:cs typeface="+mj-cs"/>
              </a:rPr>
              <a:t>             </a:t>
            </a:r>
            <a:r>
              <a:rPr lang="en-US" sz="2600" err="1">
                <a:latin typeface="+mj-lt"/>
                <a:ea typeface="+mj-ea"/>
                <a:cs typeface="+mj-cs"/>
              </a:rPr>
              <a:t>Cl</a:t>
            </a:r>
            <a:r>
              <a:rPr kumimoji="0" lang="en-US" sz="2600" b="0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iënt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US" sz="2600" b="0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kan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600" b="0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geen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nee </a:t>
            </a:r>
            <a:r>
              <a:rPr kumimoji="0" lang="en-US" sz="2600" b="0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zeggen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op </a:t>
            </a:r>
            <a:r>
              <a:rPr kumimoji="0" lang="en-US" sz="2600" b="0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verjaardag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nl-NL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err="1">
                <a:solidFill>
                  <a:schemeClr val="accent6"/>
                </a:solidFill>
              </a:rPr>
              <a:t>Coachend</a:t>
            </a:r>
            <a:r>
              <a:rPr lang="en-US" sz="2400">
                <a:solidFill>
                  <a:schemeClr val="accent6"/>
                </a:solidFill>
              </a:rPr>
              <a:t> </a:t>
            </a:r>
            <a:r>
              <a:rPr lang="en-US" sz="2400" err="1">
                <a:solidFill>
                  <a:schemeClr val="accent6"/>
                </a:solidFill>
              </a:rPr>
              <a:t>begeleiden</a:t>
            </a:r>
            <a:endParaRPr lang="nl-NL" sz="240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Mijn cliënt is totaal niet meer gemotiveerd!</a:t>
            </a:r>
          </a:p>
          <a:p>
            <a:pPr>
              <a:buNone/>
            </a:pPr>
            <a:r>
              <a:rPr lang="nl-NL"/>
              <a:t>	</a:t>
            </a:r>
          </a:p>
          <a:p>
            <a:pPr>
              <a:buNone/>
            </a:pPr>
            <a:r>
              <a:rPr lang="en-US"/>
              <a:t>	</a:t>
            </a:r>
            <a:r>
              <a:rPr lang="en-US" err="1"/>
              <a:t>Wat</a:t>
            </a:r>
            <a:r>
              <a:rPr lang="en-US"/>
              <a:t> nu?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	=&gt; Scenario planning</a:t>
            </a:r>
          </a:p>
          <a:p>
            <a:pPr>
              <a:buNone/>
            </a:pPr>
            <a:r>
              <a:rPr lang="en-US"/>
              <a:t>	=&gt; </a:t>
            </a:r>
            <a:r>
              <a:rPr lang="en-US" err="1"/>
              <a:t>jouw</a:t>
            </a:r>
            <a:r>
              <a:rPr lang="en-US"/>
              <a:t> </a:t>
            </a:r>
            <a:r>
              <a:rPr lang="en-US" err="1"/>
              <a:t>leven</a:t>
            </a:r>
            <a:r>
              <a:rPr lang="en-US"/>
              <a:t> over 5 </a:t>
            </a:r>
            <a:r>
              <a:rPr lang="en-US" err="1"/>
              <a:t>jaar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38</a:t>
            </a:fld>
            <a:endParaRPr lang="nl-NL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4865"/>
          </a:xfrm>
        </p:spPr>
        <p:txBody>
          <a:bodyPr>
            <a:normAutofit/>
          </a:bodyPr>
          <a:lstStyle/>
          <a:p>
            <a:r>
              <a:rPr lang="en-US" sz="2400" err="1">
                <a:solidFill>
                  <a:schemeClr val="accent6"/>
                </a:solidFill>
              </a:rPr>
              <a:t>Coachend</a:t>
            </a:r>
            <a:r>
              <a:rPr lang="en-US" sz="2400">
                <a:solidFill>
                  <a:schemeClr val="accent6"/>
                </a:solidFill>
              </a:rPr>
              <a:t> </a:t>
            </a:r>
            <a:r>
              <a:rPr lang="en-US" sz="2400" err="1">
                <a:solidFill>
                  <a:schemeClr val="accent6"/>
                </a:solidFill>
              </a:rPr>
              <a:t>begeleiden</a:t>
            </a:r>
            <a:endParaRPr lang="nl-NL" sz="240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759504"/>
            <a:ext cx="8229600" cy="5366660"/>
          </a:xfrm>
        </p:spPr>
        <p:txBody>
          <a:bodyPr/>
          <a:lstStyle/>
          <a:p>
            <a:r>
              <a:rPr lang="en-US"/>
              <a:t>Scenario planning – je </a:t>
            </a:r>
            <a:r>
              <a:rPr lang="en-US" err="1"/>
              <a:t>leven</a:t>
            </a:r>
            <a:r>
              <a:rPr lang="en-US"/>
              <a:t> over 5 </a:t>
            </a:r>
            <a:r>
              <a:rPr lang="en-US" err="1"/>
              <a:t>jaar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err="1"/>
              <a:t>Oefening</a:t>
            </a:r>
            <a:r>
              <a:rPr lang="en-US"/>
              <a:t>: </a:t>
            </a:r>
            <a:r>
              <a:rPr lang="en-US" err="1"/>
              <a:t>jouw</a:t>
            </a:r>
            <a:r>
              <a:rPr lang="en-US"/>
              <a:t> </a:t>
            </a:r>
            <a:r>
              <a:rPr lang="en-US" err="1"/>
              <a:t>leven</a:t>
            </a:r>
            <a:r>
              <a:rPr lang="en-US"/>
              <a:t> over 5 </a:t>
            </a:r>
            <a:r>
              <a:rPr lang="en-US" err="1"/>
              <a:t>jaar</a:t>
            </a:r>
            <a:r>
              <a:rPr lang="en-US"/>
              <a:t>!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39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68760"/>
            <a:ext cx="5413485" cy="406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07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en-US" sz="2400" err="1">
                <a:solidFill>
                  <a:schemeClr val="accent6"/>
                </a:solidFill>
              </a:rPr>
              <a:t>Coachend</a:t>
            </a:r>
            <a:r>
              <a:rPr lang="en-US" sz="2400">
                <a:solidFill>
                  <a:schemeClr val="accent6"/>
                </a:solidFill>
              </a:rPr>
              <a:t> </a:t>
            </a:r>
            <a:r>
              <a:rPr lang="en-US" sz="2400" err="1">
                <a:solidFill>
                  <a:schemeClr val="accent6"/>
                </a:solidFill>
              </a:rPr>
              <a:t>begeleiden</a:t>
            </a:r>
            <a:r>
              <a:rPr lang="en-US" sz="2400">
                <a:solidFill>
                  <a:schemeClr val="accent6"/>
                </a:solidFill>
              </a:rPr>
              <a:t> </a:t>
            </a:r>
            <a:endParaRPr lang="nl-NL" sz="240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48680"/>
            <a:ext cx="8363272" cy="557748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nl-NL" sz="5100"/>
          </a:p>
          <a:p>
            <a:r>
              <a:rPr lang="nl-NL" sz="5100"/>
              <a:t>	Mijn cliënt is niet meer gemotiveerd</a:t>
            </a:r>
          </a:p>
          <a:p>
            <a:pPr>
              <a:buNone/>
            </a:pPr>
            <a:r>
              <a:rPr lang="nl-NL" sz="5100"/>
              <a:t>		</a:t>
            </a:r>
          </a:p>
          <a:p>
            <a:r>
              <a:rPr lang="nl-NL" sz="5100"/>
              <a:t>	Emotie-eters </a:t>
            </a:r>
          </a:p>
          <a:p>
            <a:endParaRPr lang="nl-NL" sz="5100"/>
          </a:p>
          <a:p>
            <a:r>
              <a:rPr lang="nl-NL" sz="5100"/>
              <a:t>	</a:t>
            </a:r>
            <a:r>
              <a:rPr lang="en-US" sz="5100" err="1"/>
              <a:t>Multiprobleem</a:t>
            </a:r>
            <a:r>
              <a:rPr lang="en-US" sz="5100"/>
              <a:t> </a:t>
            </a:r>
            <a:r>
              <a:rPr lang="en-US" sz="5100" err="1"/>
              <a:t>cliënten</a:t>
            </a:r>
            <a:r>
              <a:rPr lang="en-US" sz="5100"/>
              <a:t> </a:t>
            </a:r>
            <a:endParaRPr lang="nl-NL" sz="5100"/>
          </a:p>
          <a:p>
            <a:endParaRPr lang="en-US" sz="5100"/>
          </a:p>
          <a:p>
            <a:r>
              <a:rPr lang="en-US" sz="5100"/>
              <a:t>	</a:t>
            </a:r>
            <a:r>
              <a:rPr lang="en-US" sz="5100" err="1"/>
              <a:t>Coachen</a:t>
            </a:r>
            <a:r>
              <a:rPr lang="en-US" sz="5100"/>
              <a:t> in 15 </a:t>
            </a:r>
            <a:r>
              <a:rPr lang="en-US" sz="5100" err="1"/>
              <a:t>minuten</a:t>
            </a:r>
            <a:r>
              <a:rPr lang="en-US" sz="5100"/>
              <a:t>? </a:t>
            </a:r>
            <a:r>
              <a:rPr lang="en-US" sz="5100" err="1"/>
              <a:t>Voorwaarden</a:t>
            </a:r>
            <a:r>
              <a:rPr lang="en-US" sz="5100"/>
              <a:t>?</a:t>
            </a:r>
          </a:p>
          <a:p>
            <a:endParaRPr lang="en-US" sz="5100"/>
          </a:p>
          <a:p>
            <a:r>
              <a:rPr lang="nl-NL" sz="5100"/>
              <a:t>        Grenzen aan mijn rol als coach -wanneer 			doorverwijzen?</a:t>
            </a:r>
            <a:r>
              <a:rPr lang="en-US" sz="5100"/>
              <a:t>	</a:t>
            </a:r>
          </a:p>
          <a:p>
            <a:pPr>
              <a:buNone/>
            </a:pPr>
            <a:endParaRPr lang="nl-NL" sz="5100"/>
          </a:p>
          <a:p>
            <a:r>
              <a:rPr lang="nl-NL" sz="5100"/>
              <a:t>	Persoonlijke actiepunten</a:t>
            </a:r>
          </a:p>
          <a:p>
            <a:endParaRPr lang="nl-NL" sz="5100"/>
          </a:p>
          <a:p>
            <a:r>
              <a:rPr lang="nl-NL" sz="5100"/>
              <a:t>	Evaluatie, certificaten en afsluiting</a:t>
            </a:r>
          </a:p>
          <a:p>
            <a:pPr>
              <a:buNone/>
            </a:pPr>
            <a:endParaRPr lang="nl-NL" sz="5100"/>
          </a:p>
          <a:p>
            <a:pPr>
              <a:buNone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err="1">
                <a:solidFill>
                  <a:schemeClr val="accent6"/>
                </a:solidFill>
              </a:rPr>
              <a:t>Coachend</a:t>
            </a:r>
            <a:r>
              <a:rPr lang="en-US" sz="2400">
                <a:solidFill>
                  <a:schemeClr val="accent6"/>
                </a:solidFill>
              </a:rPr>
              <a:t> </a:t>
            </a:r>
            <a:r>
              <a:rPr lang="en-US" sz="2400" err="1">
                <a:solidFill>
                  <a:schemeClr val="accent6"/>
                </a:solidFill>
              </a:rPr>
              <a:t>begeleiden</a:t>
            </a:r>
            <a:endParaRPr lang="nl-NL" sz="240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40</a:t>
            </a:fld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err="1"/>
              <a:t>Emotie</a:t>
            </a:r>
            <a:r>
              <a:rPr lang="en-US"/>
              <a:t>-eten:</a:t>
            </a:r>
          </a:p>
          <a:p>
            <a:pPr>
              <a:buNone/>
            </a:pPr>
            <a:r>
              <a:rPr lang="en-US"/>
              <a:t>	</a:t>
            </a:r>
            <a:r>
              <a:rPr lang="en-US" err="1"/>
              <a:t>Gevoelens</a:t>
            </a:r>
            <a:r>
              <a:rPr lang="en-US"/>
              <a:t> van </a:t>
            </a:r>
            <a:r>
              <a:rPr lang="en-US" err="1"/>
              <a:t>verdriet</a:t>
            </a:r>
            <a:r>
              <a:rPr lang="en-US"/>
              <a:t>, </a:t>
            </a:r>
            <a:r>
              <a:rPr lang="en-US" err="1"/>
              <a:t>boosheid</a:t>
            </a:r>
            <a:r>
              <a:rPr lang="en-US"/>
              <a:t>, </a:t>
            </a:r>
          </a:p>
          <a:p>
            <a:pPr>
              <a:buNone/>
            </a:pPr>
            <a:r>
              <a:rPr lang="en-US"/>
              <a:t>	</a:t>
            </a:r>
            <a:r>
              <a:rPr lang="en-US" err="1"/>
              <a:t>eenzaamheid</a:t>
            </a:r>
            <a:r>
              <a:rPr lang="en-US"/>
              <a:t>, stress</a:t>
            </a:r>
          </a:p>
          <a:p>
            <a:pPr>
              <a:buNone/>
            </a:pPr>
            <a:r>
              <a:rPr lang="en-US"/>
              <a:t>	</a:t>
            </a:r>
          </a:p>
          <a:p>
            <a:pPr>
              <a:buNone/>
            </a:pPr>
            <a:r>
              <a:rPr lang="en-US"/>
              <a:t>    </a:t>
            </a:r>
            <a:r>
              <a:rPr lang="en-US" err="1"/>
              <a:t>worden</a:t>
            </a:r>
            <a:r>
              <a:rPr lang="en-US"/>
              <a:t> </a:t>
            </a:r>
            <a:r>
              <a:rPr lang="en-US" err="1"/>
              <a:t>gedempt</a:t>
            </a:r>
            <a:r>
              <a:rPr lang="en-US"/>
              <a:t> met </a:t>
            </a:r>
            <a:r>
              <a:rPr lang="en-US" err="1"/>
              <a:t>chocola</a:t>
            </a:r>
            <a:r>
              <a:rPr lang="en-US"/>
              <a:t>, chips of </a:t>
            </a:r>
            <a:r>
              <a:rPr lang="en-US" err="1"/>
              <a:t>koekjes</a:t>
            </a:r>
            <a:endParaRPr lang="nl-NL"/>
          </a:p>
          <a:p>
            <a:pPr>
              <a:buNone/>
            </a:pPr>
            <a:endParaRPr lang="nl-NL"/>
          </a:p>
        </p:txBody>
      </p:sp>
      <p:pic>
        <p:nvPicPr>
          <p:cNvPr id="7" name="Picture 6" descr="MC90021579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653136"/>
            <a:ext cx="1410553" cy="95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MC900215937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852936"/>
            <a:ext cx="1039366" cy="94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MC900290472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725144"/>
            <a:ext cx="1008112" cy="887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err="1">
                <a:solidFill>
                  <a:schemeClr val="accent6"/>
                </a:solidFill>
              </a:rPr>
              <a:t>Coachend</a:t>
            </a:r>
            <a:r>
              <a:rPr lang="en-US" sz="2400">
                <a:solidFill>
                  <a:schemeClr val="accent6"/>
                </a:solidFill>
              </a:rPr>
              <a:t> </a:t>
            </a:r>
            <a:r>
              <a:rPr lang="en-US" sz="2400" err="1">
                <a:solidFill>
                  <a:schemeClr val="accent6"/>
                </a:solidFill>
              </a:rPr>
              <a:t>begeleiden</a:t>
            </a:r>
            <a:endParaRPr lang="nl-NL" sz="240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41</a:t>
            </a:fld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err="1"/>
              <a:t>Emoties</a:t>
            </a:r>
            <a:r>
              <a:rPr lang="en-US"/>
              <a:t> </a:t>
            </a:r>
            <a:r>
              <a:rPr lang="en-US" err="1"/>
              <a:t>dempen</a:t>
            </a:r>
            <a:r>
              <a:rPr lang="en-US"/>
              <a:t> met </a:t>
            </a:r>
            <a:r>
              <a:rPr lang="en-US" err="1"/>
              <a:t>eten</a:t>
            </a:r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323528" y="2852936"/>
            <a:ext cx="7848872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313" name="Arc 1"/>
          <p:cNvSpPr>
            <a:spLocks/>
          </p:cNvSpPr>
          <p:nvPr/>
        </p:nvSpPr>
        <p:spPr bwMode="auto">
          <a:xfrm rot="10800000">
            <a:off x="899590" y="2852934"/>
            <a:ext cx="3816425" cy="3205981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8 w 43200"/>
              <a:gd name="T1" fmla="*/ 22691 h 22691"/>
              <a:gd name="T2" fmla="*/ 43176 w 43200"/>
              <a:gd name="T3" fmla="*/ 22614 h 22691"/>
              <a:gd name="T4" fmla="*/ 21600 w 43200"/>
              <a:gd name="T5" fmla="*/ 21600 h 22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691" fill="none" extrusionOk="0">
                <a:moveTo>
                  <a:pt x="27" y="22691"/>
                </a:moveTo>
                <a:cubicBezTo>
                  <a:pt x="9" y="22327"/>
                  <a:pt x="0" y="2196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938"/>
                  <a:pt x="43192" y="22276"/>
                  <a:pt x="43176" y="22614"/>
                </a:cubicBezTo>
              </a:path>
              <a:path w="43200" h="22691" stroke="0" extrusionOk="0">
                <a:moveTo>
                  <a:pt x="27" y="22691"/>
                </a:moveTo>
                <a:cubicBezTo>
                  <a:pt x="9" y="22327"/>
                  <a:pt x="0" y="2196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938"/>
                  <a:pt x="43192" y="22276"/>
                  <a:pt x="43176" y="22614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3314" name="Picture 2" descr="MC90007874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1332165" cy="178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051720" y="5229200"/>
            <a:ext cx="1485900" cy="6480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1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moe</a:t>
            </a:r>
            <a:r>
              <a:rPr kumimoji="0" lang="nl-NL" sz="140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, irritatie,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alleen voelen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691680" y="2132856"/>
            <a:ext cx="2664296" cy="113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Zware dag gehad? Om 20.30 moe op de bank?</a:t>
            </a:r>
            <a:br>
              <a:rPr kumimoji="0" lang="nl-NL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nl-NL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Zak je het gat in?</a:t>
            </a:r>
            <a:r>
              <a:rPr kumimoji="0" lang="nl-NL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317" name="AutoShape 5"/>
          <p:cNvCxnSpPr>
            <a:cxnSpLocks noChangeShapeType="1"/>
          </p:cNvCxnSpPr>
          <p:nvPr/>
        </p:nvCxnSpPr>
        <p:spPr bwMode="auto">
          <a:xfrm rot="16200000" flipH="1">
            <a:off x="431540" y="4185083"/>
            <a:ext cx="2232251" cy="57606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err="1">
                <a:solidFill>
                  <a:schemeClr val="accent6"/>
                </a:solidFill>
              </a:rPr>
              <a:t>Coachend</a:t>
            </a:r>
            <a:r>
              <a:rPr lang="en-US" sz="2400">
                <a:solidFill>
                  <a:schemeClr val="accent6"/>
                </a:solidFill>
              </a:rPr>
              <a:t> </a:t>
            </a:r>
            <a:r>
              <a:rPr lang="en-US" sz="2400" err="1">
                <a:solidFill>
                  <a:schemeClr val="accent6"/>
                </a:solidFill>
              </a:rPr>
              <a:t>begeleiden</a:t>
            </a:r>
            <a:endParaRPr lang="nl-NL" sz="240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42</a:t>
            </a:fld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err="1"/>
              <a:t>Emoties</a:t>
            </a:r>
            <a:r>
              <a:rPr lang="en-US"/>
              <a:t> </a:t>
            </a:r>
            <a:r>
              <a:rPr lang="en-US" err="1"/>
              <a:t>dempen</a:t>
            </a:r>
            <a:r>
              <a:rPr lang="en-US"/>
              <a:t> met </a:t>
            </a:r>
            <a:r>
              <a:rPr lang="en-US" err="1"/>
              <a:t>eten</a:t>
            </a:r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323528" y="2852936"/>
            <a:ext cx="7848872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313" name="Arc 1"/>
          <p:cNvSpPr>
            <a:spLocks/>
          </p:cNvSpPr>
          <p:nvPr/>
        </p:nvSpPr>
        <p:spPr bwMode="auto">
          <a:xfrm rot="10800000">
            <a:off x="683566" y="2276870"/>
            <a:ext cx="4032449" cy="378204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8 w 43200"/>
              <a:gd name="T1" fmla="*/ 22691 h 22691"/>
              <a:gd name="T2" fmla="*/ 43176 w 43200"/>
              <a:gd name="T3" fmla="*/ 22614 h 22691"/>
              <a:gd name="T4" fmla="*/ 21600 w 43200"/>
              <a:gd name="T5" fmla="*/ 21600 h 22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691" fill="none" extrusionOk="0">
                <a:moveTo>
                  <a:pt x="27" y="22691"/>
                </a:moveTo>
                <a:cubicBezTo>
                  <a:pt x="9" y="22327"/>
                  <a:pt x="0" y="2196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938"/>
                  <a:pt x="43192" y="22276"/>
                  <a:pt x="43176" y="22614"/>
                </a:cubicBezTo>
              </a:path>
              <a:path w="43200" h="22691" stroke="0" extrusionOk="0">
                <a:moveTo>
                  <a:pt x="27" y="22691"/>
                </a:moveTo>
                <a:cubicBezTo>
                  <a:pt x="9" y="22327"/>
                  <a:pt x="0" y="2196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938"/>
                  <a:pt x="43192" y="22276"/>
                  <a:pt x="43176" y="22614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051720" y="5517232"/>
            <a:ext cx="1485900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10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moe</a:t>
            </a:r>
            <a:r>
              <a:rPr kumimoji="0" lang="nl-NL" sz="100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, irritatie,</a:t>
            </a:r>
            <a:r>
              <a:rPr kumimoji="0" lang="nl-NL" sz="1000" b="0" i="0" u="none" strike="noStrike" cap="none" normalizeH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nl-NL" sz="100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alleen voelen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9634" name="Picture 2" descr="MC90029047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466655"/>
            <a:ext cx="1008112" cy="887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 descr="MC900215937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497548"/>
            <a:ext cx="1296144" cy="10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 descr="MC900038627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400014"/>
            <a:ext cx="1296144" cy="87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5" descr="MC900038627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708920"/>
            <a:ext cx="127417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6" descr="MC900215796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9595" y="3429000"/>
            <a:ext cx="1410553" cy="95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7" descr="MC900215796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420888"/>
            <a:ext cx="1368152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0" name="Picture 8" descr="MC900215937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348880"/>
            <a:ext cx="1039366" cy="94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5796136" y="3429000"/>
            <a:ext cx="2232248" cy="10801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20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Wat  is er gebeurd met de emoties?</a:t>
            </a:r>
            <a:endParaRPr kumimoji="0" lang="nl-NL" sz="2000" b="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err="1">
                <a:solidFill>
                  <a:schemeClr val="accent6"/>
                </a:solidFill>
              </a:rPr>
              <a:t>Coachend</a:t>
            </a:r>
            <a:r>
              <a:rPr lang="en-US" sz="2400">
                <a:solidFill>
                  <a:schemeClr val="accent6"/>
                </a:solidFill>
              </a:rPr>
              <a:t> </a:t>
            </a:r>
            <a:r>
              <a:rPr lang="en-US" sz="2400" err="1">
                <a:solidFill>
                  <a:schemeClr val="accent6"/>
                </a:solidFill>
              </a:rPr>
              <a:t>begeleiden</a:t>
            </a:r>
            <a:endParaRPr lang="nl-NL" sz="240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/>
              <a:t>	</a:t>
            </a:r>
            <a:r>
              <a:rPr lang="en-US" err="1"/>
              <a:t>Oefening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client:</a:t>
            </a:r>
          </a:p>
          <a:p>
            <a:pPr>
              <a:buNone/>
            </a:pPr>
            <a:endParaRPr lang="en-US"/>
          </a:p>
          <a:p>
            <a:pPr marL="514350" indent="-514350">
              <a:buAutoNum type="arabicPeriod"/>
            </a:pPr>
            <a:r>
              <a:rPr lang="en-US" err="1"/>
              <a:t>Schrijf</a:t>
            </a:r>
            <a:r>
              <a:rPr lang="en-US"/>
              <a:t> 2 </a:t>
            </a:r>
            <a:r>
              <a:rPr lang="en-US" err="1"/>
              <a:t>situaties</a:t>
            </a:r>
            <a:r>
              <a:rPr lang="en-US"/>
              <a:t> op </a:t>
            </a:r>
            <a:r>
              <a:rPr lang="en-US" err="1"/>
              <a:t>waarin</a:t>
            </a:r>
            <a:r>
              <a:rPr lang="en-US"/>
              <a:t> je </a:t>
            </a:r>
            <a:r>
              <a:rPr lang="en-US" err="1"/>
              <a:t>vaak</a:t>
            </a:r>
            <a:r>
              <a:rPr lang="en-US"/>
              <a:t> </a:t>
            </a:r>
            <a:r>
              <a:rPr lang="en-US" err="1"/>
              <a:t>gaat</a:t>
            </a:r>
            <a:r>
              <a:rPr lang="en-US"/>
              <a:t> </a:t>
            </a:r>
            <a:r>
              <a:rPr lang="en-US" err="1"/>
              <a:t>snoepen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snaaien</a:t>
            </a:r>
            <a:endParaRPr lang="en-US"/>
          </a:p>
          <a:p>
            <a:pPr marL="514350" indent="-514350">
              <a:buAutoNum type="arabicPeriod"/>
            </a:pPr>
            <a:r>
              <a:rPr lang="en-US"/>
              <a:t>Wat is je </a:t>
            </a:r>
            <a:r>
              <a:rPr lang="en-US" err="1"/>
              <a:t>gevoel</a:t>
            </a:r>
            <a:r>
              <a:rPr lang="en-US"/>
              <a:t> op </a:t>
            </a:r>
            <a:r>
              <a:rPr lang="en-US" err="1"/>
              <a:t>dat</a:t>
            </a:r>
            <a:r>
              <a:rPr lang="en-US"/>
              <a:t> moment?</a:t>
            </a:r>
          </a:p>
          <a:p>
            <a:pPr marL="514350" indent="-514350">
              <a:buAutoNum type="arabicPeriod"/>
            </a:pPr>
            <a:r>
              <a:rPr lang="en-US" err="1"/>
              <a:t>Waar</a:t>
            </a:r>
            <a:r>
              <a:rPr lang="en-US"/>
              <a:t> </a:t>
            </a:r>
            <a:r>
              <a:rPr lang="en-US" err="1"/>
              <a:t>heb</a:t>
            </a:r>
            <a:r>
              <a:rPr lang="en-US"/>
              <a:t> je </a:t>
            </a:r>
            <a:r>
              <a:rPr lang="en-US" err="1"/>
              <a:t>daadwerkelijk</a:t>
            </a:r>
            <a:r>
              <a:rPr lang="en-US"/>
              <a:t> </a:t>
            </a:r>
            <a:r>
              <a:rPr lang="en-US" err="1"/>
              <a:t>behoefte</a:t>
            </a:r>
            <a:r>
              <a:rPr lang="en-US"/>
              <a:t> </a:t>
            </a:r>
            <a:r>
              <a:rPr lang="en-US" err="1"/>
              <a:t>aan</a:t>
            </a:r>
            <a:r>
              <a:rPr lang="en-US"/>
              <a:t>?</a:t>
            </a:r>
          </a:p>
          <a:p>
            <a:pPr>
              <a:buNone/>
            </a:pPr>
            <a:endParaRPr lang="en-US"/>
          </a:p>
          <a:p>
            <a:endParaRPr lang="en-US"/>
          </a:p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43</a:t>
            </a:fld>
            <a:endParaRPr lang="nl-NL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err="1">
                <a:solidFill>
                  <a:schemeClr val="accent6"/>
                </a:solidFill>
              </a:rPr>
              <a:t>Coachend</a:t>
            </a:r>
            <a:r>
              <a:rPr lang="en-US" sz="2400">
                <a:solidFill>
                  <a:schemeClr val="accent6"/>
                </a:solidFill>
              </a:rPr>
              <a:t> </a:t>
            </a:r>
            <a:r>
              <a:rPr lang="en-US" sz="2400" err="1">
                <a:solidFill>
                  <a:schemeClr val="accent6"/>
                </a:solidFill>
              </a:rPr>
              <a:t>begeleiden</a:t>
            </a:r>
            <a:endParaRPr lang="nl-NL" sz="240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/>
              <a:t>	</a:t>
            </a:r>
            <a:r>
              <a:rPr lang="en-US" err="1"/>
              <a:t>Oefening</a:t>
            </a:r>
            <a:r>
              <a:rPr lang="en-US"/>
              <a:t>:</a:t>
            </a:r>
            <a:endParaRPr lang="nl-NL"/>
          </a:p>
          <a:p>
            <a:r>
              <a:rPr lang="nl-NL"/>
              <a:t>Wat doe ik als de cliënt </a:t>
            </a:r>
            <a:r>
              <a:rPr lang="nl-NL" err="1"/>
              <a:t>àl</a:t>
            </a:r>
            <a:r>
              <a:rPr lang="nl-NL"/>
              <a:t> zijn problemen op tafel brengt? </a:t>
            </a:r>
          </a:p>
          <a:p>
            <a:pPr>
              <a:buNone/>
            </a:pPr>
            <a:endParaRPr lang="en-US"/>
          </a:p>
          <a:p>
            <a:r>
              <a:rPr lang="en-US" err="1"/>
              <a:t>Wat</a:t>
            </a:r>
            <a:r>
              <a:rPr lang="en-US"/>
              <a:t> is </a:t>
            </a:r>
            <a:r>
              <a:rPr lang="en-US" err="1"/>
              <a:t>jouw</a:t>
            </a:r>
            <a:r>
              <a:rPr lang="en-US"/>
              <a:t> </a:t>
            </a:r>
            <a:r>
              <a:rPr lang="en-US" err="1"/>
              <a:t>eerste</a:t>
            </a:r>
            <a:r>
              <a:rPr lang="en-US"/>
              <a:t> </a:t>
            </a:r>
            <a:r>
              <a:rPr lang="en-US" err="1"/>
              <a:t>reactie</a:t>
            </a:r>
            <a:r>
              <a:rPr lang="en-US"/>
              <a:t>?</a:t>
            </a:r>
            <a:endParaRPr lang="nl-NL"/>
          </a:p>
          <a:p>
            <a:pPr>
              <a:buNone/>
            </a:pPr>
            <a:endParaRPr lang="nl-NL"/>
          </a:p>
          <a:p>
            <a:r>
              <a:rPr lang="nl-NL"/>
              <a:t>Hoe kan ik dit aanpakken?</a:t>
            </a:r>
          </a:p>
          <a:p>
            <a:endParaRPr lang="en-US"/>
          </a:p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44</a:t>
            </a:fld>
            <a:endParaRPr lang="nl-NL"/>
          </a:p>
        </p:txBody>
      </p:sp>
      <p:pic>
        <p:nvPicPr>
          <p:cNvPr id="10242" name="Picture 2" descr="http://t1.gstatic.com/images?q=tbn:ANd9GcTapghHcaXgzcDMmW0a4Nn3cqYVB7WTJrgfWO2aSEqzNUAfKcD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3574" y="3068960"/>
            <a:ext cx="3840426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10829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400" y="262595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err="1">
                <a:solidFill>
                  <a:schemeClr val="accent6"/>
                </a:solidFill>
              </a:rPr>
              <a:t>Coachend</a:t>
            </a:r>
            <a:r>
              <a:rPr lang="en-US" sz="2400">
                <a:solidFill>
                  <a:schemeClr val="accent6"/>
                </a:solidFill>
              </a:rPr>
              <a:t> </a:t>
            </a:r>
            <a:r>
              <a:rPr lang="en-US" sz="2400" err="1">
                <a:solidFill>
                  <a:schemeClr val="accent6"/>
                </a:solidFill>
              </a:rPr>
              <a:t>begeleiden</a:t>
            </a:r>
            <a:endParaRPr lang="nl-NL" sz="240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Grenzen aan mijn rol als begeleider: wanneer doorverwijzen? </a:t>
            </a:r>
          </a:p>
          <a:p>
            <a:endParaRPr lang="nl-NL"/>
          </a:p>
          <a:p>
            <a:pPr>
              <a:buNone/>
            </a:pPr>
            <a:r>
              <a:rPr lang="nl-NL"/>
              <a:t>	-	in welke situatie of fase verwijs ik door?</a:t>
            </a:r>
          </a:p>
          <a:p>
            <a:pPr>
              <a:buNone/>
            </a:pPr>
            <a:endParaRPr lang="nl-NL"/>
          </a:p>
          <a:p>
            <a:pPr>
              <a:buNone/>
            </a:pPr>
            <a:r>
              <a:rPr lang="nl-NL"/>
              <a:t>	-	wat doe ik als mijn cliënt niet 	doorverwezen wil worden?</a:t>
            </a:r>
          </a:p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45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068" y="3717032"/>
            <a:ext cx="2785864" cy="180120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err="1">
                <a:solidFill>
                  <a:schemeClr val="accent6"/>
                </a:solidFill>
              </a:rPr>
              <a:t>Coachend</a:t>
            </a:r>
            <a:r>
              <a:rPr lang="en-US" sz="2400">
                <a:solidFill>
                  <a:schemeClr val="accent6"/>
                </a:solidFill>
              </a:rPr>
              <a:t> </a:t>
            </a:r>
            <a:r>
              <a:rPr lang="en-US" sz="2400" err="1">
                <a:solidFill>
                  <a:schemeClr val="accent6"/>
                </a:solidFill>
              </a:rPr>
              <a:t>begeleiden</a:t>
            </a:r>
            <a:endParaRPr lang="nl-NL" sz="240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Coachen in 15 minuten? </a:t>
            </a:r>
          </a:p>
          <a:p>
            <a:endParaRPr lang="nl-NL"/>
          </a:p>
          <a:p>
            <a:r>
              <a:rPr lang="nl-NL"/>
              <a:t>Randvoorwaarden?</a:t>
            </a:r>
          </a:p>
          <a:p>
            <a:pPr>
              <a:buNone/>
            </a:pPr>
            <a:r>
              <a:rPr lang="nl-NL"/>
              <a:t>	-</a:t>
            </a:r>
          </a:p>
          <a:p>
            <a:pPr>
              <a:buNone/>
            </a:pPr>
            <a:r>
              <a:rPr lang="en-US"/>
              <a:t>	-</a:t>
            </a:r>
          </a:p>
          <a:p>
            <a:pPr>
              <a:buNone/>
            </a:pPr>
            <a:r>
              <a:rPr lang="en-US"/>
              <a:t>	-</a:t>
            </a:r>
            <a:endParaRPr lang="nl-NL"/>
          </a:p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46</a:t>
            </a:fld>
            <a:endParaRPr lang="nl-NL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err="1">
                <a:solidFill>
                  <a:schemeClr val="accent6"/>
                </a:solidFill>
              </a:rPr>
              <a:t>Coachend</a:t>
            </a:r>
            <a:r>
              <a:rPr lang="en-US" sz="2800">
                <a:solidFill>
                  <a:schemeClr val="accent6"/>
                </a:solidFill>
              </a:rPr>
              <a:t> </a:t>
            </a:r>
            <a:r>
              <a:rPr lang="en-US" sz="2800" err="1">
                <a:solidFill>
                  <a:schemeClr val="accent6"/>
                </a:solidFill>
              </a:rPr>
              <a:t>begeleiden</a:t>
            </a:r>
            <a:endParaRPr lang="nl-NL" sz="280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None/>
            </a:pPr>
            <a:r>
              <a:rPr lang="nl-NL"/>
              <a:t>Persoonlijke actiepunten: </a:t>
            </a:r>
          </a:p>
          <a:p>
            <a:pPr>
              <a:buNone/>
            </a:pPr>
            <a:r>
              <a:rPr lang="en-US"/>
              <a:t>Wat </a:t>
            </a:r>
            <a:r>
              <a:rPr lang="en-US" err="1"/>
              <a:t>heb</a:t>
            </a:r>
            <a:r>
              <a:rPr lang="en-US"/>
              <a:t> </a:t>
            </a:r>
            <a:r>
              <a:rPr lang="en-US" err="1"/>
              <a:t>ik</a:t>
            </a:r>
            <a:r>
              <a:rPr lang="en-US"/>
              <a:t> nog </a:t>
            </a:r>
            <a:r>
              <a:rPr lang="en-US" err="1"/>
              <a:t>nodig</a:t>
            </a:r>
            <a:r>
              <a:rPr lang="en-US"/>
              <a:t>?</a:t>
            </a:r>
          </a:p>
          <a:p>
            <a:pPr>
              <a:buNone/>
            </a:pPr>
            <a:r>
              <a:rPr lang="en-US"/>
              <a:t>-</a:t>
            </a:r>
          </a:p>
          <a:p>
            <a:pPr>
              <a:buNone/>
            </a:pPr>
            <a:r>
              <a:rPr lang="en-US"/>
              <a:t>-</a:t>
            </a:r>
          </a:p>
          <a:p>
            <a:pPr>
              <a:buNone/>
            </a:pPr>
            <a:r>
              <a:rPr lang="en-US" err="1"/>
              <a:t>Welke</a:t>
            </a:r>
            <a:r>
              <a:rPr lang="en-US"/>
              <a:t> </a:t>
            </a:r>
            <a:r>
              <a:rPr lang="en-US" err="1"/>
              <a:t>actie</a:t>
            </a:r>
            <a:r>
              <a:rPr lang="en-US"/>
              <a:t> </a:t>
            </a:r>
            <a:r>
              <a:rPr lang="en-US" err="1"/>
              <a:t>ga</a:t>
            </a:r>
            <a:r>
              <a:rPr lang="en-US"/>
              <a:t> </a:t>
            </a:r>
            <a:r>
              <a:rPr lang="en-US" err="1"/>
              <a:t>ik</a:t>
            </a:r>
            <a:r>
              <a:rPr lang="en-US"/>
              <a:t> </a:t>
            </a:r>
            <a:r>
              <a:rPr lang="en-US" err="1"/>
              <a:t>volgende</a:t>
            </a:r>
            <a:r>
              <a:rPr lang="en-US"/>
              <a:t> week </a:t>
            </a:r>
            <a:r>
              <a:rPr lang="en-US" err="1"/>
              <a:t>ondernemen</a:t>
            </a:r>
            <a:r>
              <a:rPr lang="en-US"/>
              <a:t>?</a:t>
            </a:r>
          </a:p>
          <a:p>
            <a:pPr>
              <a:buNone/>
            </a:pPr>
            <a:r>
              <a:rPr lang="en-US"/>
              <a:t>-</a:t>
            </a:r>
          </a:p>
          <a:p>
            <a:pPr>
              <a:buNone/>
            </a:pPr>
            <a:r>
              <a:rPr lang="en-US"/>
              <a:t>-</a:t>
            </a:r>
          </a:p>
          <a:p>
            <a:pPr>
              <a:buNone/>
            </a:pPr>
            <a:r>
              <a:rPr lang="en-US"/>
              <a:t>-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47</a:t>
            </a:fld>
            <a:endParaRPr lang="nl-NL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en-US" sz="2800" err="1">
                <a:solidFill>
                  <a:schemeClr val="accent6"/>
                </a:solidFill>
              </a:rPr>
              <a:t>Coachend</a:t>
            </a:r>
            <a:r>
              <a:rPr lang="en-US" sz="2800">
                <a:solidFill>
                  <a:schemeClr val="accent6"/>
                </a:solidFill>
              </a:rPr>
              <a:t> </a:t>
            </a:r>
            <a:r>
              <a:rPr lang="en-US" sz="2800" err="1">
                <a:solidFill>
                  <a:schemeClr val="accent6"/>
                </a:solidFill>
              </a:rPr>
              <a:t>begeleiden</a:t>
            </a:r>
            <a:endParaRPr lang="nl-NL" sz="280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548680"/>
            <a:ext cx="8712968" cy="557748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NL" sz="2800"/>
              <a:t>Verder aan de slag?</a:t>
            </a:r>
          </a:p>
          <a:p>
            <a:pPr>
              <a:buNone/>
            </a:pPr>
            <a:endParaRPr lang="nl-NL" sz="2800"/>
          </a:p>
          <a:p>
            <a:r>
              <a:rPr lang="nl-NL" sz="2800">
                <a:solidFill>
                  <a:srgbClr val="EA307B"/>
                </a:solidFill>
              </a:rPr>
              <a:t>Emotie-eten de baas Basis</a:t>
            </a:r>
          </a:p>
          <a:p>
            <a:pPr marL="0" indent="0">
              <a:buNone/>
            </a:pPr>
            <a:r>
              <a:rPr lang="nl-NL" sz="2800"/>
              <a:t>    12 februari 2021 - Amersfoort</a:t>
            </a:r>
          </a:p>
          <a:p>
            <a:pPr>
              <a:buNone/>
            </a:pPr>
            <a:endParaRPr lang="nl-NL" sz="2800"/>
          </a:p>
          <a:p>
            <a:r>
              <a:rPr lang="en-US" sz="2800">
                <a:solidFill>
                  <a:srgbClr val="EA307B"/>
                </a:solidFill>
              </a:rPr>
              <a:t>Mindful eten </a:t>
            </a:r>
            <a:r>
              <a:rPr lang="en-US" sz="2800" err="1"/>
              <a:t>nog</a:t>
            </a:r>
            <a:r>
              <a:rPr lang="en-US" sz="2800"/>
              <a:t> </a:t>
            </a:r>
            <a:r>
              <a:rPr lang="en-US" sz="2800" err="1"/>
              <a:t>niet</a:t>
            </a:r>
            <a:r>
              <a:rPr lang="en-US" sz="2800"/>
              <a:t> </a:t>
            </a:r>
            <a:r>
              <a:rPr lang="en-US" sz="2800" err="1"/>
              <a:t>bekend</a:t>
            </a:r>
            <a:endParaRPr lang="en-US" sz="2800"/>
          </a:p>
          <a:p>
            <a:pPr marL="0" indent="0">
              <a:buNone/>
            </a:pPr>
            <a:endParaRPr lang="en-US" sz="2800"/>
          </a:p>
          <a:p>
            <a:r>
              <a:rPr lang="en-US" sz="2800">
                <a:solidFill>
                  <a:srgbClr val="EA307B"/>
                </a:solidFill>
              </a:rPr>
              <a:t>Post HBO Emotie-eten de baas </a:t>
            </a:r>
            <a:r>
              <a:rPr lang="en-US" sz="2800" err="1">
                <a:solidFill>
                  <a:srgbClr val="EA307B"/>
                </a:solidFill>
              </a:rPr>
              <a:t>Vervolg</a:t>
            </a:r>
            <a:r>
              <a:rPr lang="en-US" sz="2800">
                <a:solidFill>
                  <a:srgbClr val="EA307B"/>
                </a:solidFill>
              </a:rPr>
              <a:t> 3 </a:t>
            </a:r>
            <a:r>
              <a:rPr lang="en-US" sz="2800" err="1">
                <a:solidFill>
                  <a:srgbClr val="EA307B"/>
                </a:solidFill>
              </a:rPr>
              <a:t>daagse</a:t>
            </a:r>
            <a:endParaRPr lang="en-US" sz="2800">
              <a:solidFill>
                <a:srgbClr val="EA307B"/>
              </a:solidFill>
            </a:endParaRPr>
          </a:p>
          <a:p>
            <a:pPr marL="0" indent="0">
              <a:buNone/>
            </a:pPr>
            <a:r>
              <a:rPr lang="en-US" sz="2800"/>
              <a:t>     12 </a:t>
            </a:r>
            <a:r>
              <a:rPr lang="en-US" sz="2800" err="1"/>
              <a:t>maart</a:t>
            </a:r>
            <a:r>
              <a:rPr lang="en-US" sz="2800"/>
              <a:t>, 9 </a:t>
            </a:r>
            <a:r>
              <a:rPr lang="en-US" sz="2800" err="1"/>
              <a:t>en</a:t>
            </a:r>
            <a:r>
              <a:rPr lang="en-US" sz="2800"/>
              <a:t> 23 April – Amersfoort</a:t>
            </a:r>
          </a:p>
          <a:p>
            <a:pPr marL="0" indent="0">
              <a:buNone/>
            </a:pPr>
            <a:endParaRPr lang="en-US" sz="2800">
              <a:solidFill>
                <a:srgbClr val="EA307B"/>
              </a:solidFill>
            </a:endParaRPr>
          </a:p>
          <a:p>
            <a:r>
              <a:rPr lang="en-US" sz="2800">
                <a:solidFill>
                  <a:srgbClr val="EA307B"/>
                </a:solidFill>
              </a:rPr>
              <a:t>Emotie-eten de baas </a:t>
            </a:r>
            <a:r>
              <a:rPr lang="en-US" sz="2800" err="1">
                <a:solidFill>
                  <a:srgbClr val="EA307B"/>
                </a:solidFill>
              </a:rPr>
              <a:t>specialist©worden</a:t>
            </a:r>
            <a:r>
              <a:rPr lang="en-US" sz="2800">
                <a:solidFill>
                  <a:srgbClr val="EA307B"/>
                </a:solidFill>
              </a:rPr>
              <a:t>? Franchise</a:t>
            </a:r>
          </a:p>
          <a:p>
            <a:pPr marL="0" indent="0">
              <a:buNone/>
            </a:pPr>
            <a:r>
              <a:rPr lang="en-US" sz="2800">
                <a:solidFill>
                  <a:srgbClr val="EA307B"/>
                </a:solidFill>
              </a:rPr>
              <a:t>    </a:t>
            </a:r>
            <a:endParaRPr lang="en-US" sz="2800"/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endParaRPr lang="nl-NL"/>
          </a:p>
          <a:p>
            <a:endParaRPr lang="en-US"/>
          </a:p>
          <a:p>
            <a:endParaRPr lang="en-US"/>
          </a:p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48</a:t>
            </a:fld>
            <a:endParaRPr lang="nl-NL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err="1">
                <a:solidFill>
                  <a:schemeClr val="accent6"/>
                </a:solidFill>
              </a:rPr>
              <a:t>Coachend</a:t>
            </a:r>
            <a:r>
              <a:rPr lang="en-US" sz="2800">
                <a:solidFill>
                  <a:schemeClr val="accent6"/>
                </a:solidFill>
              </a:rPr>
              <a:t> </a:t>
            </a:r>
            <a:r>
              <a:rPr lang="en-US" sz="2800" err="1">
                <a:solidFill>
                  <a:schemeClr val="accent6"/>
                </a:solidFill>
              </a:rPr>
              <a:t>begeleiden</a:t>
            </a:r>
            <a:endParaRPr lang="nl-NL" sz="280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nl-NL"/>
          </a:p>
          <a:p>
            <a:r>
              <a:rPr lang="nl-NL"/>
              <a:t>Evaluatie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endParaRPr lang="nl-NL"/>
          </a:p>
          <a:p>
            <a:r>
              <a:rPr lang="en-US" err="1"/>
              <a:t>Certificaat</a:t>
            </a:r>
            <a:endParaRPr lang="nl-NL"/>
          </a:p>
          <a:p>
            <a:endParaRPr lang="en-US"/>
          </a:p>
          <a:p>
            <a:endParaRPr lang="en-US"/>
          </a:p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49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682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err="1">
                <a:solidFill>
                  <a:schemeClr val="accent6"/>
                </a:solidFill>
              </a:rPr>
              <a:t>Coachend</a:t>
            </a:r>
            <a:r>
              <a:rPr lang="en-US" sz="2400">
                <a:solidFill>
                  <a:schemeClr val="accent6"/>
                </a:solidFill>
              </a:rPr>
              <a:t> </a:t>
            </a:r>
            <a:r>
              <a:rPr lang="en-US" sz="2400" err="1">
                <a:solidFill>
                  <a:schemeClr val="accent6"/>
                </a:solidFill>
              </a:rPr>
              <a:t>begeleiden</a:t>
            </a:r>
            <a:endParaRPr lang="nl-NL" sz="240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n-US" err="1"/>
              <a:t>Wat</a:t>
            </a:r>
            <a:r>
              <a:rPr lang="en-US"/>
              <a:t> </a:t>
            </a:r>
            <a:r>
              <a:rPr lang="en-US" err="1"/>
              <a:t>wil</a:t>
            </a:r>
            <a:r>
              <a:rPr lang="en-US"/>
              <a:t> je </a:t>
            </a:r>
            <a:r>
              <a:rPr lang="en-US" err="1"/>
              <a:t>vandaag</a:t>
            </a:r>
            <a:r>
              <a:rPr lang="en-US"/>
              <a:t> </a:t>
            </a:r>
            <a:r>
              <a:rPr lang="en-US" err="1"/>
              <a:t>bereikt</a:t>
            </a:r>
            <a:r>
              <a:rPr lang="en-US"/>
              <a:t> </a:t>
            </a:r>
            <a:r>
              <a:rPr lang="en-US" err="1"/>
              <a:t>hebben</a:t>
            </a:r>
            <a:r>
              <a:rPr lang="en-US"/>
              <a:t>?</a:t>
            </a:r>
          </a:p>
          <a:p>
            <a:r>
              <a:rPr lang="en-US" err="1"/>
              <a:t>Schrijf</a:t>
            </a:r>
            <a:r>
              <a:rPr lang="en-US"/>
              <a:t> 3 </a:t>
            </a:r>
            <a:r>
              <a:rPr lang="en-US" err="1"/>
              <a:t>doelen</a:t>
            </a:r>
            <a:r>
              <a:rPr lang="en-US"/>
              <a:t> op.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140968"/>
            <a:ext cx="4176464" cy="282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err="1">
                <a:solidFill>
                  <a:schemeClr val="accent6"/>
                </a:solidFill>
              </a:rPr>
              <a:t>Coachend</a:t>
            </a:r>
            <a:r>
              <a:rPr lang="en-US" sz="2800">
                <a:solidFill>
                  <a:schemeClr val="accent6"/>
                </a:solidFill>
              </a:rPr>
              <a:t> </a:t>
            </a:r>
            <a:r>
              <a:rPr lang="en-US" sz="2800" err="1">
                <a:solidFill>
                  <a:schemeClr val="accent6"/>
                </a:solidFill>
              </a:rPr>
              <a:t>begeleiden</a:t>
            </a:r>
            <a:r>
              <a:rPr lang="en-US" sz="2800">
                <a:solidFill>
                  <a:schemeClr val="accent6"/>
                </a:solidFill>
              </a:rPr>
              <a:t> </a:t>
            </a:r>
            <a:r>
              <a:rPr lang="en-US" sz="2800" u="sng">
                <a:solidFill>
                  <a:schemeClr val="accent6"/>
                </a:solidFill>
              </a:rPr>
              <a:t>door </a:t>
            </a:r>
            <a:r>
              <a:rPr lang="en-US" sz="2800">
                <a:solidFill>
                  <a:schemeClr val="accent6"/>
                </a:solidFill>
              </a:rPr>
              <a:t> </a:t>
            </a:r>
            <a:r>
              <a:rPr lang="en-US" sz="2800" err="1">
                <a:solidFill>
                  <a:schemeClr val="accent6"/>
                </a:solidFill>
              </a:rPr>
              <a:t>voedingsprofessional</a:t>
            </a:r>
            <a:endParaRPr lang="nl-NL" sz="280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50</a:t>
            </a:fld>
            <a:endParaRPr lang="nl-NL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72816"/>
            <a:ext cx="4736814" cy="334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err="1">
                <a:solidFill>
                  <a:schemeClr val="accent6"/>
                </a:solidFill>
              </a:rPr>
              <a:t>Coachend</a:t>
            </a:r>
            <a:r>
              <a:rPr lang="en-US" sz="2400">
                <a:solidFill>
                  <a:schemeClr val="accent6"/>
                </a:solidFill>
              </a:rPr>
              <a:t> </a:t>
            </a:r>
            <a:r>
              <a:rPr lang="en-US" sz="2400" err="1">
                <a:solidFill>
                  <a:schemeClr val="accent6"/>
                </a:solidFill>
              </a:rPr>
              <a:t>begeleiden</a:t>
            </a:r>
            <a:endParaRPr lang="nl-NL" sz="240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Hoe </a:t>
            </a:r>
            <a:r>
              <a:rPr lang="en-US" err="1"/>
              <a:t>gebruik</a:t>
            </a:r>
            <a:r>
              <a:rPr lang="en-US"/>
              <a:t> je </a:t>
            </a:r>
            <a:r>
              <a:rPr lang="en-US" err="1"/>
              <a:t>deze</a:t>
            </a:r>
            <a:r>
              <a:rPr lang="en-US"/>
              <a:t> </a:t>
            </a:r>
            <a:r>
              <a:rPr lang="en-US" err="1"/>
              <a:t>vraag</a:t>
            </a:r>
            <a:r>
              <a:rPr lang="en-US"/>
              <a:t> in je </a:t>
            </a:r>
            <a:r>
              <a:rPr lang="en-US" err="1"/>
              <a:t>eigen</a:t>
            </a:r>
            <a:r>
              <a:rPr lang="en-US"/>
              <a:t> </a:t>
            </a:r>
            <a:r>
              <a:rPr lang="en-US" err="1"/>
              <a:t>gesprekken</a:t>
            </a:r>
            <a:r>
              <a:rPr lang="en-US"/>
              <a:t>?</a:t>
            </a:r>
            <a:endParaRPr lang="nl-NL"/>
          </a:p>
          <a:p>
            <a:pPr>
              <a:buNone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852936"/>
            <a:ext cx="4176464" cy="282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2400" err="1">
                <a:solidFill>
                  <a:schemeClr val="accent6"/>
                </a:solidFill>
              </a:rPr>
              <a:t>Coachend</a:t>
            </a:r>
            <a:r>
              <a:rPr lang="en-US" sz="2400">
                <a:solidFill>
                  <a:schemeClr val="accent6"/>
                </a:solidFill>
              </a:rPr>
              <a:t> </a:t>
            </a:r>
            <a:r>
              <a:rPr lang="en-US" sz="2400" err="1">
                <a:solidFill>
                  <a:schemeClr val="accent6"/>
                </a:solidFill>
              </a:rPr>
              <a:t>begeleiden</a:t>
            </a:r>
            <a:endParaRPr lang="nl-NL" sz="240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744416"/>
          </a:xfrm>
        </p:spPr>
        <p:txBody>
          <a:bodyPr>
            <a:normAutofit fontScale="77500" lnSpcReduction="20000"/>
          </a:bodyPr>
          <a:lstStyle/>
          <a:p>
            <a:endParaRPr lang="en-US"/>
          </a:p>
          <a:p>
            <a:r>
              <a:rPr lang="en-US" sz="4000"/>
              <a:t>Coach versus </a:t>
            </a:r>
            <a:r>
              <a:rPr lang="en-US" sz="4000" err="1"/>
              <a:t>deskundige</a:t>
            </a:r>
            <a:endParaRPr lang="en-US" sz="4000"/>
          </a:p>
          <a:p>
            <a:endParaRPr lang="nl-NL" sz="4000"/>
          </a:p>
          <a:p>
            <a:r>
              <a:rPr lang="nl-NL" sz="4000"/>
              <a:t>Fasen van gedragsverandering</a:t>
            </a:r>
          </a:p>
          <a:p>
            <a:pPr>
              <a:buNone/>
            </a:pPr>
            <a:endParaRPr lang="nl-NL" sz="4000"/>
          </a:p>
          <a:p>
            <a:r>
              <a:rPr lang="nl-NL" sz="4000"/>
              <a:t>Bron </a:t>
            </a:r>
            <a:r>
              <a:rPr lang="nl-NL" sz="4000" err="1"/>
              <a:t>Motivational</a:t>
            </a:r>
            <a:r>
              <a:rPr lang="nl-NL" sz="4000"/>
              <a:t> </a:t>
            </a:r>
            <a:r>
              <a:rPr lang="nl-NL" sz="4000" err="1"/>
              <a:t>Interviewing</a:t>
            </a:r>
            <a:endParaRPr lang="nl-NL" sz="4000"/>
          </a:p>
          <a:p>
            <a:endParaRPr lang="nl-NL" sz="4000"/>
          </a:p>
          <a:p>
            <a:r>
              <a:rPr lang="en-US" sz="4000" err="1"/>
              <a:t>Wie</a:t>
            </a:r>
            <a:r>
              <a:rPr lang="en-US" sz="4000"/>
              <a:t> </a:t>
            </a:r>
            <a:r>
              <a:rPr lang="en-US" sz="4000" err="1"/>
              <a:t>heeft</a:t>
            </a:r>
            <a:r>
              <a:rPr lang="en-US" sz="4000"/>
              <a:t> </a:t>
            </a:r>
            <a:r>
              <a:rPr lang="en-US" sz="4000" err="1"/>
              <a:t>opleiding</a:t>
            </a:r>
            <a:r>
              <a:rPr lang="en-US" sz="4000"/>
              <a:t> MI </a:t>
            </a:r>
            <a:r>
              <a:rPr lang="en-US" sz="4000" err="1"/>
              <a:t>gedaan</a:t>
            </a:r>
            <a:r>
              <a:rPr lang="en-US" sz="4000"/>
              <a:t>?</a:t>
            </a:r>
            <a:endParaRPr lang="nl-NL" sz="4000"/>
          </a:p>
          <a:p>
            <a:pPr>
              <a:buNone/>
            </a:pPr>
            <a:endParaRPr lang="nl-NL"/>
          </a:p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340768"/>
            <a:ext cx="2088232" cy="17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861048"/>
            <a:ext cx="237626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491654"/>
          </a:xfrm>
        </p:spPr>
        <p:txBody>
          <a:bodyPr>
            <a:normAutofit fontScale="90000"/>
          </a:bodyPr>
          <a:lstStyle/>
          <a:p>
            <a:r>
              <a:rPr lang="en-US" sz="3200" b="0">
                <a:solidFill>
                  <a:schemeClr val="accent6"/>
                </a:solidFill>
              </a:rPr>
              <a:t>                 </a:t>
            </a:r>
            <a:r>
              <a:rPr lang="en-US" sz="3200" b="0" err="1">
                <a:solidFill>
                  <a:schemeClr val="accent6"/>
                </a:solidFill>
              </a:rPr>
              <a:t>Coachend</a:t>
            </a:r>
            <a:r>
              <a:rPr lang="en-US" sz="3200" b="0">
                <a:solidFill>
                  <a:schemeClr val="accent6"/>
                </a:solidFill>
              </a:rPr>
              <a:t> </a:t>
            </a:r>
            <a:r>
              <a:rPr lang="en-US" sz="3200" b="0" err="1">
                <a:solidFill>
                  <a:schemeClr val="accent6"/>
                </a:solidFill>
              </a:rPr>
              <a:t>begeleiden</a:t>
            </a:r>
            <a:endParaRPr lang="nl-NL" sz="3200" b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half" idx="2"/>
          </p:nvPr>
        </p:nvSpPr>
        <p:spPr>
          <a:xfrm>
            <a:off x="4860032" y="1124744"/>
            <a:ext cx="3008313" cy="4835079"/>
          </a:xfrm>
        </p:spPr>
        <p:txBody>
          <a:bodyPr>
            <a:normAutofit/>
          </a:bodyPr>
          <a:lstStyle/>
          <a:p>
            <a:r>
              <a:rPr lang="en-US" sz="2800"/>
              <a:t>In </a:t>
            </a:r>
            <a:r>
              <a:rPr lang="en-US" sz="2800" err="1"/>
              <a:t>welke</a:t>
            </a:r>
            <a:r>
              <a:rPr lang="en-US" sz="2800"/>
              <a:t> </a:t>
            </a:r>
            <a:r>
              <a:rPr lang="en-US" sz="2800" err="1"/>
              <a:t>fase</a:t>
            </a:r>
            <a:r>
              <a:rPr lang="en-US" sz="2800"/>
              <a:t> past de </a:t>
            </a:r>
            <a:r>
              <a:rPr lang="en-US" sz="2800" err="1"/>
              <a:t>rol</a:t>
            </a:r>
            <a:r>
              <a:rPr lang="en-US" sz="2800"/>
              <a:t> van </a:t>
            </a:r>
            <a:r>
              <a:rPr lang="en-US" sz="2800" b="1" err="1">
                <a:solidFill>
                  <a:schemeClr val="accent6">
                    <a:lumMod val="75000"/>
                  </a:schemeClr>
                </a:solidFill>
              </a:rPr>
              <a:t>deskundige</a:t>
            </a:r>
            <a:r>
              <a:rPr lang="en-US" sz="2800"/>
              <a:t>?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2800" err="1"/>
              <a:t>Wanneer</a:t>
            </a:r>
            <a:r>
              <a:rPr lang="en-US" sz="2800"/>
              <a:t> past de </a:t>
            </a:r>
            <a:r>
              <a:rPr lang="en-US" sz="2800" err="1"/>
              <a:t>rol</a:t>
            </a:r>
            <a:r>
              <a:rPr lang="en-US" sz="2800"/>
              <a:t> van</a:t>
            </a:r>
            <a:r>
              <a:rPr lang="en-US" sz="28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coach</a:t>
            </a:r>
            <a:r>
              <a:rPr lang="en-US" sz="2800"/>
              <a:t>?</a:t>
            </a:r>
            <a:endParaRPr lang="nl-NL" sz="280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6A40-6544-40D3-AABE-DC0ACEA28A5C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539552" y="908721"/>
            <a:ext cx="3528392" cy="52565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err="1"/>
              <a:t>Precontemplatie</a:t>
            </a:r>
            <a:endParaRPr lang="en-US"/>
          </a:p>
          <a:p>
            <a:endParaRPr lang="en-US"/>
          </a:p>
          <a:p>
            <a:pPr>
              <a:buNone/>
            </a:pPr>
            <a:r>
              <a:rPr lang="en-US" err="1"/>
              <a:t>Contemplatie</a:t>
            </a:r>
            <a:endParaRPr lang="en-US"/>
          </a:p>
          <a:p>
            <a:endParaRPr lang="en-US"/>
          </a:p>
          <a:p>
            <a:pPr>
              <a:buNone/>
            </a:pPr>
            <a:r>
              <a:rPr lang="en-US" err="1"/>
              <a:t>Voorbereiding</a:t>
            </a:r>
            <a:endParaRPr lang="en-US"/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 err="1"/>
              <a:t>Actie</a:t>
            </a:r>
            <a:endParaRPr lang="en-US"/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 err="1"/>
              <a:t>Gedragsbehoud</a:t>
            </a:r>
            <a:endParaRPr lang="nl-NL"/>
          </a:p>
        </p:txBody>
      </p:sp>
      <p:sp>
        <p:nvSpPr>
          <p:cNvPr id="9" name="PIJL-OMLAAG 8"/>
          <p:cNvSpPr/>
          <p:nvPr/>
        </p:nvSpPr>
        <p:spPr>
          <a:xfrm>
            <a:off x="1547664" y="1412776"/>
            <a:ext cx="484632" cy="648072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OMLAAG 10"/>
          <p:cNvSpPr/>
          <p:nvPr/>
        </p:nvSpPr>
        <p:spPr>
          <a:xfrm>
            <a:off x="1547664" y="2492896"/>
            <a:ext cx="484632" cy="648072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-OMLAAG 11"/>
          <p:cNvSpPr/>
          <p:nvPr/>
        </p:nvSpPr>
        <p:spPr>
          <a:xfrm>
            <a:off x="1547664" y="3573016"/>
            <a:ext cx="484632" cy="648072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-OMLAAG 12"/>
          <p:cNvSpPr/>
          <p:nvPr/>
        </p:nvSpPr>
        <p:spPr>
          <a:xfrm>
            <a:off x="1547664" y="4581128"/>
            <a:ext cx="484632" cy="648072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0" err="1">
                <a:solidFill>
                  <a:schemeClr val="accent6"/>
                </a:solidFill>
              </a:rPr>
              <a:t>Coachend</a:t>
            </a:r>
            <a:r>
              <a:rPr lang="en-US" sz="2400" b="0">
                <a:solidFill>
                  <a:schemeClr val="accent6"/>
                </a:solidFill>
              </a:rPr>
              <a:t> </a:t>
            </a:r>
            <a:r>
              <a:rPr lang="en-US" sz="2400" b="0" err="1">
                <a:solidFill>
                  <a:schemeClr val="accent6"/>
                </a:solidFill>
              </a:rPr>
              <a:t>begeleiden</a:t>
            </a:r>
            <a:endParaRPr lang="nl-NL" sz="240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l-NL"/>
              <a:t>	Oefening:</a:t>
            </a:r>
          </a:p>
          <a:p>
            <a:pPr>
              <a:buNone/>
            </a:pPr>
            <a:r>
              <a:rPr lang="nl-NL"/>
              <a:t>	in welke fase bevindt je cliënt zich?</a:t>
            </a:r>
          </a:p>
          <a:p>
            <a:pPr>
              <a:buNone/>
            </a:pPr>
            <a:endParaRPr lang="nl-NL"/>
          </a:p>
          <a:p>
            <a:pPr>
              <a:buNone/>
            </a:pPr>
            <a:r>
              <a:rPr lang="en-US"/>
              <a:t>	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endParaRPr lang="en-US"/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    met </a:t>
            </a:r>
            <a:r>
              <a:rPr lang="en-US" err="1"/>
              <a:t>casuïstiek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88224" y="6309320"/>
            <a:ext cx="2133600" cy="365125"/>
          </a:xfrm>
        </p:spPr>
        <p:txBody>
          <a:bodyPr/>
          <a:lstStyle/>
          <a:p>
            <a:fld id="{B8C36A40-6544-40D3-AABE-DC0ACEA28A5C}" type="slidenum">
              <a:rPr lang="nl-NL" smtClean="0"/>
              <a:pPr/>
              <a:t>9</a:t>
            </a:fld>
            <a:endParaRPr lang="nl-NL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340768"/>
            <a:ext cx="2088232" cy="17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140968"/>
            <a:ext cx="1872208" cy="192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Toppunt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1534</Words>
  <Application>Microsoft Office PowerPoint</Application>
  <PresentationFormat>Diavoorstelling (4:3)</PresentationFormat>
  <Paragraphs>558</Paragraphs>
  <Slides>50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50</vt:i4>
      </vt:variant>
    </vt:vector>
  </HeadingPairs>
  <TitlesOfParts>
    <vt:vector size="53" baseType="lpstr">
      <vt:lpstr>Arial</vt:lpstr>
      <vt:lpstr>Calibri</vt:lpstr>
      <vt:lpstr>Office-thema</vt:lpstr>
      <vt:lpstr>Coachend begeleiden  voor  voedingsprofessionals</vt:lpstr>
      <vt:lpstr>Coachend begeleiden </vt:lpstr>
      <vt:lpstr>Coachend begeleiden</vt:lpstr>
      <vt:lpstr>Coachend begeleiden </vt:lpstr>
      <vt:lpstr>Coachend begeleiden</vt:lpstr>
      <vt:lpstr>Coachend begeleiden</vt:lpstr>
      <vt:lpstr>Coachend begeleiden</vt:lpstr>
      <vt:lpstr>                 Coachend begeleiden</vt:lpstr>
      <vt:lpstr>Coachend begeleiden</vt:lpstr>
      <vt:lpstr>Coachend begeleiden</vt:lpstr>
      <vt:lpstr>Coachend begeleiden</vt:lpstr>
      <vt:lpstr>Coachend begeleiden</vt:lpstr>
      <vt:lpstr>Coachend begeleiden</vt:lpstr>
      <vt:lpstr>Coachend begeleiden</vt:lpstr>
      <vt:lpstr>Coachend begeleiden</vt:lpstr>
      <vt:lpstr>Coachend begeleiden  </vt:lpstr>
      <vt:lpstr>Coachend begeleiden</vt:lpstr>
      <vt:lpstr>Coachend begeleiden</vt:lpstr>
      <vt:lpstr>Coachend begeleiden</vt:lpstr>
      <vt:lpstr>Coachend begeleiden</vt:lpstr>
      <vt:lpstr>Coachend begeleiden</vt:lpstr>
      <vt:lpstr>Coachend begeleiden</vt:lpstr>
      <vt:lpstr>Coachend begeleiden</vt:lpstr>
      <vt:lpstr>Coachend begeleiden</vt:lpstr>
      <vt:lpstr>Coachend begeleiden</vt:lpstr>
      <vt:lpstr>Coachend begeleiden</vt:lpstr>
      <vt:lpstr>Coachend begeleiden</vt:lpstr>
      <vt:lpstr>Coachend begeleiden</vt:lpstr>
      <vt:lpstr>Coachend begeleiden</vt:lpstr>
      <vt:lpstr>Coachend begeleiden</vt:lpstr>
      <vt:lpstr>Coachend begeleiden</vt:lpstr>
      <vt:lpstr>Coachend begeleiden</vt:lpstr>
      <vt:lpstr>PowerPoint-presentatie</vt:lpstr>
      <vt:lpstr>Coachend begeleiden</vt:lpstr>
      <vt:lpstr>Coachend begeleiden</vt:lpstr>
      <vt:lpstr>Coachend begeleiden</vt:lpstr>
      <vt:lpstr>Coachend begeleiden</vt:lpstr>
      <vt:lpstr>Coachend begeleiden</vt:lpstr>
      <vt:lpstr>Coachend begeleiden</vt:lpstr>
      <vt:lpstr>Coachend begeleiden</vt:lpstr>
      <vt:lpstr>Coachend begeleiden</vt:lpstr>
      <vt:lpstr>Coachend begeleiden</vt:lpstr>
      <vt:lpstr>Coachend begeleiden</vt:lpstr>
      <vt:lpstr>Coachend begeleiden</vt:lpstr>
      <vt:lpstr>Coachend begeleiden</vt:lpstr>
      <vt:lpstr>Coachend begeleiden</vt:lpstr>
      <vt:lpstr>Coachend begeleiden</vt:lpstr>
      <vt:lpstr>Coachend begeleiden</vt:lpstr>
      <vt:lpstr>Coachend begeleiden</vt:lpstr>
      <vt:lpstr>Coachend begeleiden door  voedingsprofessional</vt:lpstr>
    </vt:vector>
  </TitlesOfParts>
  <Company>Aletta Jacobscollege Hoogezand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Coachend begeleiden  voor diëtisten</dc:title>
  <dc:creator>Fenna</dc:creator>
  <cp:lastModifiedBy>Sara van Grootel</cp:lastModifiedBy>
  <cp:revision>1</cp:revision>
  <cp:lastPrinted>2018-03-12T10:12:58Z</cp:lastPrinted>
  <dcterms:created xsi:type="dcterms:W3CDTF">2012-01-18T08:25:54Z</dcterms:created>
  <dcterms:modified xsi:type="dcterms:W3CDTF">2021-01-12T13:34:14Z</dcterms:modified>
</cp:coreProperties>
</file>