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5.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1.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25" r:id="rId2"/>
    <p:sldMasterId id="2147483874" r:id="rId3"/>
    <p:sldMasterId id="2147483946" r:id="rId4"/>
    <p:sldMasterId id="2147484030" r:id="rId5"/>
    <p:sldMasterId id="2147484043" r:id="rId6"/>
    <p:sldMasterId id="2147484056" r:id="rId7"/>
    <p:sldMasterId id="2147484069" r:id="rId8"/>
    <p:sldMasterId id="2147484082" r:id="rId9"/>
    <p:sldMasterId id="2147484226" r:id="rId10"/>
    <p:sldMasterId id="2147484238" r:id="rId11"/>
    <p:sldMasterId id="2147484250" r:id="rId12"/>
    <p:sldMasterId id="2147484262" r:id="rId13"/>
    <p:sldMasterId id="2147484475" r:id="rId14"/>
    <p:sldMasterId id="2147484651" r:id="rId15"/>
    <p:sldMasterId id="2147484839" r:id="rId16"/>
  </p:sldMasterIdLst>
  <p:notesMasterIdLst>
    <p:notesMasterId r:id="rId53"/>
  </p:notesMasterIdLst>
  <p:handoutMasterIdLst>
    <p:handoutMasterId r:id="rId54"/>
  </p:handoutMasterIdLst>
  <p:sldIdLst>
    <p:sldId id="517" r:id="rId17"/>
    <p:sldId id="501" r:id="rId18"/>
    <p:sldId id="489" r:id="rId19"/>
    <p:sldId id="479" r:id="rId20"/>
    <p:sldId id="480" r:id="rId21"/>
    <p:sldId id="481" r:id="rId22"/>
    <p:sldId id="482" r:id="rId23"/>
    <p:sldId id="495" r:id="rId24"/>
    <p:sldId id="507" r:id="rId25"/>
    <p:sldId id="503" r:id="rId26"/>
    <p:sldId id="505" r:id="rId27"/>
    <p:sldId id="483" r:id="rId28"/>
    <p:sldId id="497" r:id="rId29"/>
    <p:sldId id="498" r:id="rId30"/>
    <p:sldId id="508" r:id="rId31"/>
    <p:sldId id="474" r:id="rId32"/>
    <p:sldId id="475" r:id="rId33"/>
    <p:sldId id="512" r:id="rId34"/>
    <p:sldId id="494" r:id="rId35"/>
    <p:sldId id="493" r:id="rId36"/>
    <p:sldId id="509" r:id="rId37"/>
    <p:sldId id="511" r:id="rId38"/>
    <p:sldId id="515" r:id="rId39"/>
    <p:sldId id="446" r:id="rId40"/>
    <p:sldId id="451" r:id="rId41"/>
    <p:sldId id="513" r:id="rId42"/>
    <p:sldId id="453" r:id="rId43"/>
    <p:sldId id="449" r:id="rId44"/>
    <p:sldId id="454" r:id="rId45"/>
    <p:sldId id="490" r:id="rId46"/>
    <p:sldId id="491" r:id="rId47"/>
    <p:sldId id="492" r:id="rId48"/>
    <p:sldId id="510" r:id="rId49"/>
    <p:sldId id="485" r:id="rId50"/>
    <p:sldId id="518" r:id="rId51"/>
    <p:sldId id="487" r:id="rId52"/>
  </p:sldIdLst>
  <p:sldSz cx="9144000" cy="6858000" type="screen4x3"/>
  <p:notesSz cx="6797675" cy="9926638"/>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mn-cs"/>
      </a:defRPr>
    </a:lvl1pPr>
    <a:lvl2pPr marL="457200" algn="l" rtl="0" fontAlgn="base">
      <a:spcBef>
        <a:spcPct val="0"/>
      </a:spcBef>
      <a:spcAft>
        <a:spcPct val="0"/>
      </a:spcAft>
      <a:defRPr sz="2800" kern="1200">
        <a:solidFill>
          <a:schemeClr val="tx1"/>
        </a:solidFill>
        <a:latin typeface="Arial" pitchFamily="34" charset="0"/>
        <a:ea typeface="+mn-ea"/>
        <a:cs typeface="+mn-cs"/>
      </a:defRPr>
    </a:lvl2pPr>
    <a:lvl3pPr marL="914400" algn="l" rtl="0" fontAlgn="base">
      <a:spcBef>
        <a:spcPct val="0"/>
      </a:spcBef>
      <a:spcAft>
        <a:spcPct val="0"/>
      </a:spcAft>
      <a:defRPr sz="2800" kern="1200">
        <a:solidFill>
          <a:schemeClr val="tx1"/>
        </a:solidFill>
        <a:latin typeface="Arial" pitchFamily="34" charset="0"/>
        <a:ea typeface="+mn-ea"/>
        <a:cs typeface="+mn-cs"/>
      </a:defRPr>
    </a:lvl3pPr>
    <a:lvl4pPr marL="1371600" algn="l" rtl="0" fontAlgn="base">
      <a:spcBef>
        <a:spcPct val="0"/>
      </a:spcBef>
      <a:spcAft>
        <a:spcPct val="0"/>
      </a:spcAft>
      <a:defRPr sz="2800" kern="1200">
        <a:solidFill>
          <a:schemeClr val="tx1"/>
        </a:solidFill>
        <a:latin typeface="Arial" pitchFamily="34" charset="0"/>
        <a:ea typeface="+mn-ea"/>
        <a:cs typeface="+mn-cs"/>
      </a:defRPr>
    </a:lvl4pPr>
    <a:lvl5pPr marL="1828800" algn="l"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03033"/>
    <a:srgbClr val="993366"/>
    <a:srgbClr val="C1B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2" autoAdjust="0"/>
    <p:restoredTop sz="94660" autoAdjust="0"/>
  </p:normalViewPr>
  <p:slideViewPr>
    <p:cSldViewPr>
      <p:cViewPr varScale="1">
        <p:scale>
          <a:sx n="124" d="100"/>
          <a:sy n="124" d="100"/>
        </p:scale>
        <p:origin x="11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270"/>
    </p:cViewPr>
  </p:sorterViewPr>
  <p:notesViewPr>
    <p:cSldViewPr>
      <p:cViewPr varScale="1">
        <p:scale>
          <a:sx n="37" d="100"/>
          <a:sy n="37" d="100"/>
        </p:scale>
        <p:origin x="-147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nl-NL" altLang="nl-NL"/>
          </a:p>
        </p:txBody>
      </p:sp>
      <p:sp>
        <p:nvSpPr>
          <p:cNvPr id="15872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nl-NL" altLang="nl-NL"/>
          </a:p>
        </p:txBody>
      </p:sp>
      <p:sp>
        <p:nvSpPr>
          <p:cNvPr id="158724"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nl-NL" altLang="nl-NL"/>
          </a:p>
        </p:txBody>
      </p:sp>
      <p:sp>
        <p:nvSpPr>
          <p:cNvPr id="158725"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F3F1D04-A4B2-43C6-A2B8-03418E3C2227}" type="slidenum">
              <a:rPr lang="nl-NL" altLang="nl-NL"/>
              <a:pPr>
                <a:defRPr/>
              </a:pPr>
              <a:t>‹nr.›</a:t>
            </a:fld>
            <a:endParaRPr lang="nl-NL" altLang="nl-NL" dirty="0"/>
          </a:p>
        </p:txBody>
      </p:sp>
    </p:spTree>
    <p:extLst>
      <p:ext uri="{BB962C8B-B14F-4D97-AF65-F5344CB8AC3E}">
        <p14:creationId xmlns:p14="http://schemas.microsoft.com/office/powerpoint/2010/main" val="1189083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nl-NL" altLang="nl-NL"/>
          </a:p>
        </p:txBody>
      </p:sp>
      <p:sp>
        <p:nvSpPr>
          <p:cNvPr id="6147"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nl-NL" altLang="nl-NL"/>
          </a:p>
        </p:txBody>
      </p:sp>
      <p:sp>
        <p:nvSpPr>
          <p:cNvPr id="6554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noProof="0" smtClean="0"/>
              <a:t>Klik om de opmaakprofielen van de modeltekst te bewerken</a:t>
            </a:r>
          </a:p>
          <a:p>
            <a:pPr lvl="1"/>
            <a:r>
              <a:rPr lang="nl-NL" altLang="nl-NL" noProof="0" smtClean="0"/>
              <a:t>Tweede niveau</a:t>
            </a:r>
          </a:p>
          <a:p>
            <a:pPr lvl="2"/>
            <a:r>
              <a:rPr lang="nl-NL" altLang="nl-NL" noProof="0" smtClean="0"/>
              <a:t>Derde niveau</a:t>
            </a:r>
          </a:p>
          <a:p>
            <a:pPr lvl="3"/>
            <a:r>
              <a:rPr lang="nl-NL" altLang="nl-NL" noProof="0" smtClean="0"/>
              <a:t>Vierde niveau</a:t>
            </a:r>
          </a:p>
          <a:p>
            <a:pPr lvl="4"/>
            <a:r>
              <a:rPr lang="nl-NL" altLang="nl-NL" noProof="0" smtClean="0"/>
              <a:t>Vijfde niveau</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nl-NL" altLang="nl-NL"/>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B0AA653-0B57-4161-9BCC-6B2AEE7F952B}" type="slidenum">
              <a:rPr lang="nl-NL" altLang="nl-NL"/>
              <a:pPr>
                <a:defRPr/>
              </a:pPr>
              <a:t>‹nr.›</a:t>
            </a:fld>
            <a:endParaRPr lang="nl-NL" altLang="nl-NL" dirty="0"/>
          </a:p>
        </p:txBody>
      </p:sp>
    </p:spTree>
    <p:extLst>
      <p:ext uri="{BB962C8B-B14F-4D97-AF65-F5344CB8AC3E}">
        <p14:creationId xmlns:p14="http://schemas.microsoft.com/office/powerpoint/2010/main" val="2385447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C793E15-F57B-4A59-A627-9959E65E5AC2}" type="slidenum">
              <a:rPr lang="nl-NL" altLang="nl-NL" smtClean="0">
                <a:solidFill>
                  <a:srgbClr val="000000"/>
                </a:solidFill>
              </a:rPr>
              <a:pPr eaLnBrk="1" hangingPunct="1">
                <a:spcBef>
                  <a:spcPct val="0"/>
                </a:spcBef>
              </a:pPr>
              <a:t>16</a:t>
            </a:fld>
            <a:endParaRPr lang="nl-NL" altLang="nl-NL" smtClean="0">
              <a:solidFill>
                <a:srgbClr val="000000"/>
              </a:solidFill>
            </a:endParaRPr>
          </a:p>
        </p:txBody>
      </p:sp>
      <p:sp>
        <p:nvSpPr>
          <p:cNvPr id="66563" name="Rectangle 2"/>
          <p:cNvSpPr>
            <a:spLocks noGrp="1" noRot="1" noChangeAspect="1" noChangeArrowheads="1" noTextEdit="1"/>
          </p:cNvSpPr>
          <p:nvPr>
            <p:ph type="sldImg"/>
          </p:nvPr>
        </p:nvSpPr>
        <p:spPr>
          <a:xfrm>
            <a:off x="917575" y="744538"/>
            <a:ext cx="4962525" cy="3722687"/>
          </a:xfrm>
          <a:ln/>
        </p:spPr>
      </p:sp>
      <p:sp>
        <p:nvSpPr>
          <p:cNvPr id="66564" name="Rectangle 3"/>
          <p:cNvSpPr>
            <a:spLocks noGrp="1" noChangeArrowheads="1"/>
          </p:cNvSpPr>
          <p:nvPr>
            <p:ph type="body" idx="1"/>
          </p:nvPr>
        </p:nvSpPr>
        <p:spPr>
          <a:noFill/>
        </p:spPr>
        <p:txBody>
          <a:bodyPr/>
          <a:lstStyle/>
          <a:p>
            <a:pPr eaLnBrk="1" hangingPunct="1"/>
            <a:r>
              <a:rPr lang="nl-NL" altLang="nl-NL" smtClean="0">
                <a:latin typeface="Arial" pitchFamily="34" charset="0"/>
              </a:rPr>
              <a:t>Voorbeeld: </a:t>
            </a:r>
          </a:p>
          <a:p>
            <a:pPr eaLnBrk="1" hangingPunct="1"/>
            <a:r>
              <a:rPr lang="nl-NL" altLang="nl-NL" smtClean="0">
                <a:latin typeface="Arial" pitchFamily="34" charset="0"/>
              </a:rPr>
              <a:t>Sturen: je loopt op straat en er gebeurt een ongeluk Je bent ernstig gewond. Wat wil je graag dat mensen voro je doen? Je wilt dat mensen 112 bellen, ambulance komt, actie in elk geval. Sturend!! Verantwoordelijkheid op zich nemen, overnemen van mij. </a:t>
            </a:r>
          </a:p>
          <a:p>
            <a:pPr eaLnBrk="1" hangingPunct="1"/>
            <a:r>
              <a:rPr lang="nl-NL" altLang="nl-NL" smtClean="0">
                <a:latin typeface="Arial" pitchFamily="34" charset="0"/>
              </a:rPr>
              <a:t>Gidsend: je bent in een onbekend gebied op vakantie, je bent in een onherbergzaam gebied om te wandelen. Je hebt daar een gids bij nodig, Wat verwacht je van je gids? Bekend in het gebied, goede kaart, goed voorbereid, begeleid, goede spullen bij zich heeft, jou niet ergens heen laat gaan wat niet kan, dat hij jou wat verteld over het gebeid, over de geschiedenis, etc. </a:t>
            </a:r>
          </a:p>
          <a:p>
            <a:pPr eaLnBrk="1" hangingPunct="1"/>
            <a:r>
              <a:rPr lang="nl-NL" altLang="nl-NL" smtClean="0">
                <a:latin typeface="Arial" pitchFamily="34" charset="0"/>
              </a:rPr>
              <a:t>Volgen: er is iets heel verdrietigs gebeurt, je relatie is stuk. Je belt even een vriendin, om je hart te luchten. Wat verwacht je van je vriendin? Dat ze luistert, begrip heeft voor je situatie, …</a:t>
            </a:r>
          </a:p>
          <a:p>
            <a:pPr eaLnBrk="1" hangingPunct="1"/>
            <a:r>
              <a:rPr lang="en-US" altLang="nl-NL" smtClean="0">
                <a:latin typeface="Arial" pitchFamily="34" charset="0"/>
              </a:rPr>
              <a:t>Met motiverende gespreksvoering zit je vooral in de gidsende houding. </a:t>
            </a:r>
            <a:endParaRPr lang="nl-NL" altLang="nl-NL" smtClean="0">
              <a:latin typeface="Arial" pitchFamily="34" charset="0"/>
            </a:endParaRPr>
          </a:p>
          <a:p>
            <a:pPr eaLnBrk="1" hangingPunct="1"/>
            <a:r>
              <a:rPr lang="nl-NL" altLang="nl-NL" smtClean="0">
                <a:latin typeface="Arial" pitchFamily="34" charset="0"/>
              </a:rPr>
              <a:t>Afstemmen op de cliënt: liefdesverdriet: ach kind, niet een hand vol maar wel een land vol. Is niet afgestemd op je client. Gelijk oplossingsgericht en niet tijd voor het verdriet uiten. </a:t>
            </a:r>
          </a:p>
          <a:p>
            <a:pPr eaLnBrk="1" hangingPunct="1"/>
            <a:r>
              <a:rPr lang="nl-NL" altLang="nl-NL" smtClean="0">
                <a:latin typeface="Arial" pitchFamily="34" charset="0"/>
              </a:rPr>
              <a:t>Uitzoeken: wat is het roze??? Vragen??? P. 22 7 minuten</a:t>
            </a:r>
          </a:p>
          <a:p>
            <a:pPr eaLnBrk="1" hangingPunct="1"/>
            <a:endParaRPr lang="nl-NL" altLang="nl-NL"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xfrm>
            <a:off x="917575" y="744538"/>
            <a:ext cx="4962525" cy="3722687"/>
          </a:xfrm>
          <a:ln/>
        </p:spPr>
      </p:sp>
      <p:sp>
        <p:nvSpPr>
          <p:cNvPr id="6758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latin typeface="Arial" pitchFamily="34" charset="0"/>
            </a:endParaRPr>
          </a:p>
        </p:txBody>
      </p:sp>
      <p:sp>
        <p:nvSpPr>
          <p:cNvPr id="6758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9A8B696-0609-4341-8283-0B528A495D43}" type="slidenum">
              <a:rPr lang="nl-NL" altLang="nl-NL" smtClean="0"/>
              <a:pPr eaLnBrk="1" hangingPunct="1">
                <a:spcBef>
                  <a:spcPct val="0"/>
                </a:spcBef>
              </a:pPr>
              <a:t>23</a:t>
            </a:fld>
            <a:endParaRPr lang="nl-NL" alt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EFDB3209-056E-468E-92C4-ADEEDF2CB89B}" type="slidenum">
              <a:rPr lang="nl-NL" altLang="nl-NL"/>
              <a:pPr>
                <a:defRPr/>
              </a:pPr>
              <a:t>‹nr.›</a:t>
            </a:fld>
            <a:endParaRPr lang="nl-NL" altLang="nl-NL" dirty="0"/>
          </a:p>
        </p:txBody>
      </p:sp>
    </p:spTree>
    <p:extLst>
      <p:ext uri="{BB962C8B-B14F-4D97-AF65-F5344CB8AC3E}">
        <p14:creationId xmlns:p14="http://schemas.microsoft.com/office/powerpoint/2010/main" val="47547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0E1211FC-55C7-46D7-B757-1EB28D2667EE}" type="slidenum">
              <a:rPr lang="nl-NL" altLang="nl-NL"/>
              <a:pPr>
                <a:defRPr/>
              </a:pPr>
              <a:t>‹nr.›</a:t>
            </a:fld>
            <a:endParaRPr lang="nl-NL" altLang="nl-NL" dirty="0"/>
          </a:p>
        </p:txBody>
      </p:sp>
    </p:spTree>
    <p:extLst>
      <p:ext uri="{BB962C8B-B14F-4D97-AF65-F5344CB8AC3E}">
        <p14:creationId xmlns:p14="http://schemas.microsoft.com/office/powerpoint/2010/main" val="4224901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D0AD6C3B-C37F-44E7-A943-F9116548DA1B}" type="slidenum">
              <a:rPr lang="nl-NL" altLang="nl-NL"/>
              <a:pPr>
                <a:defRPr/>
              </a:pPr>
              <a:t>‹nr.›</a:t>
            </a:fld>
            <a:endParaRPr lang="nl-NL" altLang="nl-NL" dirty="0"/>
          </a:p>
        </p:txBody>
      </p:sp>
    </p:spTree>
    <p:extLst>
      <p:ext uri="{BB962C8B-B14F-4D97-AF65-F5344CB8AC3E}">
        <p14:creationId xmlns:p14="http://schemas.microsoft.com/office/powerpoint/2010/main" val="37944748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A8EA5DD3-1795-4A85-A7AD-683540EDEA77}" type="slidenum">
              <a:rPr lang="nl-NL" altLang="nl-NL"/>
              <a:pPr>
                <a:defRPr/>
              </a:pPr>
              <a:t>‹nr.›</a:t>
            </a:fld>
            <a:endParaRPr lang="nl-NL" altLang="nl-NL" dirty="0"/>
          </a:p>
        </p:txBody>
      </p:sp>
    </p:spTree>
    <p:extLst>
      <p:ext uri="{BB962C8B-B14F-4D97-AF65-F5344CB8AC3E}">
        <p14:creationId xmlns:p14="http://schemas.microsoft.com/office/powerpoint/2010/main" val="33487888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F2B22B60-E59C-43A4-A682-C59921CE0F9E}" type="slidenum">
              <a:rPr lang="nl-NL" altLang="nl-NL"/>
              <a:pPr>
                <a:defRPr/>
              </a:pPr>
              <a:t>‹nr.›</a:t>
            </a:fld>
            <a:endParaRPr lang="nl-NL" altLang="nl-NL" dirty="0"/>
          </a:p>
        </p:txBody>
      </p:sp>
    </p:spTree>
    <p:extLst>
      <p:ext uri="{BB962C8B-B14F-4D97-AF65-F5344CB8AC3E}">
        <p14:creationId xmlns:p14="http://schemas.microsoft.com/office/powerpoint/2010/main" val="28168021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AF1E8669-7FEE-4978-8ADD-33F53CCDB44D}" type="slidenum">
              <a:rPr lang="nl-NL" altLang="nl-NL"/>
              <a:pPr>
                <a:defRPr/>
              </a:pPr>
              <a:t>‹nr.›</a:t>
            </a:fld>
            <a:endParaRPr lang="nl-NL" altLang="nl-NL" dirty="0"/>
          </a:p>
        </p:txBody>
      </p:sp>
    </p:spTree>
    <p:extLst>
      <p:ext uri="{BB962C8B-B14F-4D97-AF65-F5344CB8AC3E}">
        <p14:creationId xmlns:p14="http://schemas.microsoft.com/office/powerpoint/2010/main" val="32532848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86D5AEE3-197C-4909-804E-86861620EB32}" type="slidenum">
              <a:rPr lang="nl-NL" altLang="nl-NL"/>
              <a:pPr>
                <a:defRPr/>
              </a:pPr>
              <a:t>‹nr.›</a:t>
            </a:fld>
            <a:endParaRPr lang="nl-NL" altLang="nl-NL" dirty="0"/>
          </a:p>
        </p:txBody>
      </p:sp>
    </p:spTree>
    <p:extLst>
      <p:ext uri="{BB962C8B-B14F-4D97-AF65-F5344CB8AC3E}">
        <p14:creationId xmlns:p14="http://schemas.microsoft.com/office/powerpoint/2010/main" val="33918563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636BDA30-A206-4D92-BCA4-AAEF63BEF017}" type="slidenum">
              <a:rPr lang="nl-NL" altLang="nl-NL"/>
              <a:pPr>
                <a:defRPr/>
              </a:pPr>
              <a:t>‹nr.›</a:t>
            </a:fld>
            <a:endParaRPr lang="nl-NL" altLang="nl-NL" dirty="0"/>
          </a:p>
        </p:txBody>
      </p:sp>
    </p:spTree>
    <p:extLst>
      <p:ext uri="{BB962C8B-B14F-4D97-AF65-F5344CB8AC3E}">
        <p14:creationId xmlns:p14="http://schemas.microsoft.com/office/powerpoint/2010/main" val="22424638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4D339606-50AB-46C5-B4E1-1FE7C4DB7877}" type="slidenum">
              <a:rPr lang="nl-NL" altLang="nl-NL"/>
              <a:pPr>
                <a:defRPr/>
              </a:pPr>
              <a:t>‹nr.›</a:t>
            </a:fld>
            <a:endParaRPr lang="nl-NL" altLang="nl-NL" dirty="0"/>
          </a:p>
        </p:txBody>
      </p:sp>
    </p:spTree>
    <p:extLst>
      <p:ext uri="{BB962C8B-B14F-4D97-AF65-F5344CB8AC3E}">
        <p14:creationId xmlns:p14="http://schemas.microsoft.com/office/powerpoint/2010/main" val="35203226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E4A1243C-38E9-4C51-8B70-DFCEFD6DAF9F}" type="slidenum">
              <a:rPr lang="nl-NL" altLang="nl-NL"/>
              <a:pPr>
                <a:defRPr/>
              </a:pPr>
              <a:t>‹nr.›</a:t>
            </a:fld>
            <a:endParaRPr lang="nl-NL" altLang="nl-NL" dirty="0"/>
          </a:p>
        </p:txBody>
      </p:sp>
    </p:spTree>
    <p:extLst>
      <p:ext uri="{BB962C8B-B14F-4D97-AF65-F5344CB8AC3E}">
        <p14:creationId xmlns:p14="http://schemas.microsoft.com/office/powerpoint/2010/main" val="32461011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06811E81-0719-4DA3-BC3E-15099391FA9E}" type="slidenum">
              <a:rPr lang="nl-NL" altLang="nl-NL"/>
              <a:pPr>
                <a:defRPr/>
              </a:pPr>
              <a:t>‹nr.›</a:t>
            </a:fld>
            <a:endParaRPr lang="nl-NL" altLang="nl-NL" dirty="0"/>
          </a:p>
        </p:txBody>
      </p:sp>
    </p:spTree>
    <p:extLst>
      <p:ext uri="{BB962C8B-B14F-4D97-AF65-F5344CB8AC3E}">
        <p14:creationId xmlns:p14="http://schemas.microsoft.com/office/powerpoint/2010/main" val="13095886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55994DAE-DC7E-48D4-A4AB-63EF50503D01}" type="slidenum">
              <a:rPr lang="nl-NL" altLang="nl-NL"/>
              <a:pPr>
                <a:defRPr/>
              </a:pPr>
              <a:t>‹nr.›</a:t>
            </a:fld>
            <a:endParaRPr lang="nl-NL" altLang="nl-NL" dirty="0"/>
          </a:p>
        </p:txBody>
      </p:sp>
    </p:spTree>
    <p:extLst>
      <p:ext uri="{BB962C8B-B14F-4D97-AF65-F5344CB8AC3E}">
        <p14:creationId xmlns:p14="http://schemas.microsoft.com/office/powerpoint/2010/main" val="4565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03BCE87A-D532-4241-9041-57CC68A025B5}" type="slidenum">
              <a:rPr lang="nl-NL" altLang="nl-NL"/>
              <a:pPr>
                <a:defRPr/>
              </a:pPr>
              <a:t>‹nr.›</a:t>
            </a:fld>
            <a:endParaRPr lang="nl-NL" altLang="nl-NL" dirty="0"/>
          </a:p>
        </p:txBody>
      </p:sp>
    </p:spTree>
    <p:extLst>
      <p:ext uri="{BB962C8B-B14F-4D97-AF65-F5344CB8AC3E}">
        <p14:creationId xmlns:p14="http://schemas.microsoft.com/office/powerpoint/2010/main" val="36680173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4F12727D-05BB-4E4E-AD04-EEDB3B877593}" type="slidenum">
              <a:rPr lang="nl-NL" altLang="nl-NL"/>
              <a:pPr>
                <a:defRPr/>
              </a:pPr>
              <a:t>‹nr.›</a:t>
            </a:fld>
            <a:endParaRPr lang="nl-NL" altLang="nl-NL" dirty="0"/>
          </a:p>
        </p:txBody>
      </p:sp>
    </p:spTree>
    <p:extLst>
      <p:ext uri="{BB962C8B-B14F-4D97-AF65-F5344CB8AC3E}">
        <p14:creationId xmlns:p14="http://schemas.microsoft.com/office/powerpoint/2010/main" val="19343195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DF057BC6-3769-4D87-8B4A-76815F628B89}" type="slidenum">
              <a:rPr lang="nl-NL" altLang="nl-NL"/>
              <a:pPr>
                <a:defRPr/>
              </a:pPr>
              <a:t>‹nr.›</a:t>
            </a:fld>
            <a:endParaRPr lang="nl-NL" altLang="nl-NL" dirty="0"/>
          </a:p>
        </p:txBody>
      </p:sp>
    </p:spTree>
    <p:extLst>
      <p:ext uri="{BB962C8B-B14F-4D97-AF65-F5344CB8AC3E}">
        <p14:creationId xmlns:p14="http://schemas.microsoft.com/office/powerpoint/2010/main" val="21536130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7EDB80C0-DAD0-4FA9-B358-00266562B7E2}" type="slidenum">
              <a:rPr lang="nl-NL" altLang="nl-NL"/>
              <a:pPr>
                <a:defRPr/>
              </a:pPr>
              <a:t>‹nr.›</a:t>
            </a:fld>
            <a:endParaRPr lang="nl-NL" altLang="nl-NL" dirty="0"/>
          </a:p>
        </p:txBody>
      </p:sp>
    </p:spTree>
    <p:extLst>
      <p:ext uri="{BB962C8B-B14F-4D97-AF65-F5344CB8AC3E}">
        <p14:creationId xmlns:p14="http://schemas.microsoft.com/office/powerpoint/2010/main" val="26829443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5A66FB35-3BA9-4B66-85F6-D8372CE377A2}" type="slidenum">
              <a:rPr lang="nl-NL" altLang="nl-NL"/>
              <a:pPr>
                <a:defRPr/>
              </a:pPr>
              <a:t>‹nr.›</a:t>
            </a:fld>
            <a:endParaRPr lang="nl-NL" altLang="nl-NL" dirty="0"/>
          </a:p>
        </p:txBody>
      </p:sp>
    </p:spTree>
    <p:extLst>
      <p:ext uri="{BB962C8B-B14F-4D97-AF65-F5344CB8AC3E}">
        <p14:creationId xmlns:p14="http://schemas.microsoft.com/office/powerpoint/2010/main" val="40647890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42590092-2B15-4D39-85A0-DCA916E1FB64}" type="slidenum">
              <a:rPr lang="nl-NL" altLang="nl-NL"/>
              <a:pPr>
                <a:defRPr/>
              </a:pPr>
              <a:t>‹nr.›</a:t>
            </a:fld>
            <a:endParaRPr lang="nl-NL" altLang="nl-NL" dirty="0"/>
          </a:p>
        </p:txBody>
      </p:sp>
    </p:spTree>
    <p:extLst>
      <p:ext uri="{BB962C8B-B14F-4D97-AF65-F5344CB8AC3E}">
        <p14:creationId xmlns:p14="http://schemas.microsoft.com/office/powerpoint/2010/main" val="40855870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2B84B0AC-D1B3-4201-A536-B26AFFEE56FF}" type="slidenum">
              <a:rPr lang="nl-NL" altLang="nl-NL"/>
              <a:pPr>
                <a:defRPr/>
              </a:pPr>
              <a:t>‹nr.›</a:t>
            </a:fld>
            <a:endParaRPr lang="nl-NL" altLang="nl-NL" dirty="0"/>
          </a:p>
        </p:txBody>
      </p:sp>
    </p:spTree>
    <p:extLst>
      <p:ext uri="{BB962C8B-B14F-4D97-AF65-F5344CB8AC3E}">
        <p14:creationId xmlns:p14="http://schemas.microsoft.com/office/powerpoint/2010/main" val="40060440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DDD5E330-2A32-4180-B384-2ABA0C6CA2D0}" type="slidenum">
              <a:rPr lang="nl-NL" altLang="nl-NL"/>
              <a:pPr>
                <a:defRPr/>
              </a:pPr>
              <a:t>‹nr.›</a:t>
            </a:fld>
            <a:endParaRPr lang="nl-NL" altLang="nl-NL" dirty="0"/>
          </a:p>
        </p:txBody>
      </p:sp>
    </p:spTree>
    <p:extLst>
      <p:ext uri="{BB962C8B-B14F-4D97-AF65-F5344CB8AC3E}">
        <p14:creationId xmlns:p14="http://schemas.microsoft.com/office/powerpoint/2010/main" val="24527662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D35FD7AE-285F-4A2C-9450-D245F2D3CFB6}" type="slidenum">
              <a:rPr lang="nl-NL" altLang="nl-NL"/>
              <a:pPr>
                <a:defRPr/>
              </a:pPr>
              <a:t>‹nr.›</a:t>
            </a:fld>
            <a:endParaRPr lang="nl-NL" altLang="nl-NL" dirty="0"/>
          </a:p>
        </p:txBody>
      </p:sp>
    </p:spTree>
    <p:extLst>
      <p:ext uri="{BB962C8B-B14F-4D97-AF65-F5344CB8AC3E}">
        <p14:creationId xmlns:p14="http://schemas.microsoft.com/office/powerpoint/2010/main" val="7221519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32AF5EB3-75DE-4BD2-BB0C-23CBCDF422F1}" type="slidenum">
              <a:rPr lang="nl-NL" altLang="nl-NL"/>
              <a:pPr>
                <a:defRPr/>
              </a:pPr>
              <a:t>‹nr.›</a:t>
            </a:fld>
            <a:endParaRPr lang="nl-NL" altLang="nl-NL" dirty="0"/>
          </a:p>
        </p:txBody>
      </p:sp>
    </p:spTree>
    <p:extLst>
      <p:ext uri="{BB962C8B-B14F-4D97-AF65-F5344CB8AC3E}">
        <p14:creationId xmlns:p14="http://schemas.microsoft.com/office/powerpoint/2010/main" val="33217647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DE71B9B6-5DA3-48E2-95DA-E423836A786B}" type="slidenum">
              <a:rPr lang="nl-NL" altLang="nl-NL"/>
              <a:pPr>
                <a:defRPr/>
              </a:pPr>
              <a:t>‹nr.›</a:t>
            </a:fld>
            <a:endParaRPr lang="nl-NL" altLang="nl-NL" dirty="0"/>
          </a:p>
        </p:txBody>
      </p:sp>
    </p:spTree>
    <p:extLst>
      <p:ext uri="{BB962C8B-B14F-4D97-AF65-F5344CB8AC3E}">
        <p14:creationId xmlns:p14="http://schemas.microsoft.com/office/powerpoint/2010/main" val="321783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3B8DDF68-FF80-441B-996E-EA415645BCDC}" type="slidenum">
              <a:rPr lang="nl-NL" altLang="nl-NL"/>
              <a:pPr>
                <a:defRPr/>
              </a:pPr>
              <a:t>‹nr.›</a:t>
            </a:fld>
            <a:endParaRPr lang="nl-NL" altLang="nl-NL" dirty="0"/>
          </a:p>
        </p:txBody>
      </p:sp>
    </p:spTree>
    <p:extLst>
      <p:ext uri="{BB962C8B-B14F-4D97-AF65-F5344CB8AC3E}">
        <p14:creationId xmlns:p14="http://schemas.microsoft.com/office/powerpoint/2010/main" val="26206740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C32CBE8D-A1DF-4D7E-ADCA-0EEAE04F827D}" type="slidenum">
              <a:rPr lang="nl-NL" altLang="nl-NL"/>
              <a:pPr>
                <a:defRPr/>
              </a:pPr>
              <a:t>‹nr.›</a:t>
            </a:fld>
            <a:endParaRPr lang="nl-NL" altLang="nl-NL" dirty="0"/>
          </a:p>
        </p:txBody>
      </p:sp>
    </p:spTree>
    <p:extLst>
      <p:ext uri="{BB962C8B-B14F-4D97-AF65-F5344CB8AC3E}">
        <p14:creationId xmlns:p14="http://schemas.microsoft.com/office/powerpoint/2010/main" val="25430768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A613508C-CBF4-420A-BAD1-6075527715CF}" type="slidenum">
              <a:rPr lang="nl-NL" altLang="nl-NL"/>
              <a:pPr>
                <a:defRPr/>
              </a:pPr>
              <a:t>‹nr.›</a:t>
            </a:fld>
            <a:endParaRPr lang="nl-NL" altLang="nl-NL" dirty="0"/>
          </a:p>
        </p:txBody>
      </p:sp>
    </p:spTree>
    <p:extLst>
      <p:ext uri="{BB962C8B-B14F-4D97-AF65-F5344CB8AC3E}">
        <p14:creationId xmlns:p14="http://schemas.microsoft.com/office/powerpoint/2010/main" val="38775853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35412B2A-3F1C-499E-8FE2-153CE0E50898}" type="slidenum">
              <a:rPr lang="nl-NL" altLang="nl-NL"/>
              <a:pPr>
                <a:defRPr/>
              </a:pPr>
              <a:t>‹nr.›</a:t>
            </a:fld>
            <a:endParaRPr lang="nl-NL" altLang="nl-NL" dirty="0"/>
          </a:p>
        </p:txBody>
      </p:sp>
    </p:spTree>
    <p:extLst>
      <p:ext uri="{BB962C8B-B14F-4D97-AF65-F5344CB8AC3E}">
        <p14:creationId xmlns:p14="http://schemas.microsoft.com/office/powerpoint/2010/main" val="661324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8DA0EBB9-97CE-47D3-9949-6D4F781CB83F}" type="slidenum">
              <a:rPr lang="nl-NL" altLang="nl-NL"/>
              <a:pPr>
                <a:defRPr/>
              </a:pPr>
              <a:t>‹nr.›</a:t>
            </a:fld>
            <a:endParaRPr lang="nl-NL" altLang="nl-NL" dirty="0"/>
          </a:p>
        </p:txBody>
      </p:sp>
    </p:spTree>
    <p:extLst>
      <p:ext uri="{BB962C8B-B14F-4D97-AF65-F5344CB8AC3E}">
        <p14:creationId xmlns:p14="http://schemas.microsoft.com/office/powerpoint/2010/main" val="22901868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FBC89E38-6F62-4EA8-8B28-CBE1E40C3A49}" type="slidenum">
              <a:rPr lang="nl-NL" altLang="nl-NL"/>
              <a:pPr>
                <a:defRPr/>
              </a:pPr>
              <a:t>‹nr.›</a:t>
            </a:fld>
            <a:endParaRPr lang="nl-NL" altLang="nl-NL" dirty="0"/>
          </a:p>
        </p:txBody>
      </p:sp>
    </p:spTree>
    <p:extLst>
      <p:ext uri="{BB962C8B-B14F-4D97-AF65-F5344CB8AC3E}">
        <p14:creationId xmlns:p14="http://schemas.microsoft.com/office/powerpoint/2010/main" val="32920284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2557BB81-E2F3-4115-85F8-6FC40579414B}" type="slidenum">
              <a:rPr lang="nl-NL" altLang="nl-NL"/>
              <a:pPr>
                <a:defRPr/>
              </a:pPr>
              <a:t>‹nr.›</a:t>
            </a:fld>
            <a:endParaRPr lang="nl-NL" altLang="nl-NL" dirty="0"/>
          </a:p>
        </p:txBody>
      </p:sp>
    </p:spTree>
    <p:extLst>
      <p:ext uri="{BB962C8B-B14F-4D97-AF65-F5344CB8AC3E}">
        <p14:creationId xmlns:p14="http://schemas.microsoft.com/office/powerpoint/2010/main" val="20327468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96B24857-8B0D-4201-8F19-9EDD0578D0E2}" type="slidenum">
              <a:rPr lang="nl-NL" altLang="nl-NL"/>
              <a:pPr>
                <a:defRPr/>
              </a:pPr>
              <a:t>‹nr.›</a:t>
            </a:fld>
            <a:endParaRPr lang="nl-NL" altLang="nl-NL" dirty="0"/>
          </a:p>
        </p:txBody>
      </p:sp>
    </p:spTree>
    <p:extLst>
      <p:ext uri="{BB962C8B-B14F-4D97-AF65-F5344CB8AC3E}">
        <p14:creationId xmlns:p14="http://schemas.microsoft.com/office/powerpoint/2010/main" val="5937337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C13E2C5B-764E-4427-B63F-34CB0D6E2FF1}" type="slidenum">
              <a:rPr lang="nl-NL" altLang="nl-NL"/>
              <a:pPr>
                <a:defRPr/>
              </a:pPr>
              <a:t>‹nr.›</a:t>
            </a:fld>
            <a:endParaRPr lang="nl-NL" altLang="nl-NL" dirty="0"/>
          </a:p>
        </p:txBody>
      </p:sp>
    </p:spTree>
    <p:extLst>
      <p:ext uri="{BB962C8B-B14F-4D97-AF65-F5344CB8AC3E}">
        <p14:creationId xmlns:p14="http://schemas.microsoft.com/office/powerpoint/2010/main" val="9809941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266609A6-8F2C-4FE9-9C17-2440C9733D7C}" type="slidenum">
              <a:rPr lang="nl-NL" altLang="nl-NL"/>
              <a:pPr>
                <a:defRPr/>
              </a:pPr>
              <a:t>‹nr.›</a:t>
            </a:fld>
            <a:endParaRPr lang="nl-NL" altLang="nl-NL" dirty="0"/>
          </a:p>
        </p:txBody>
      </p:sp>
    </p:spTree>
    <p:extLst>
      <p:ext uri="{BB962C8B-B14F-4D97-AF65-F5344CB8AC3E}">
        <p14:creationId xmlns:p14="http://schemas.microsoft.com/office/powerpoint/2010/main" val="29908112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D542528A-D4E6-475B-93EF-9BB73CD6FD4B}" type="slidenum">
              <a:rPr lang="nl-NL" altLang="nl-NL"/>
              <a:pPr>
                <a:defRPr/>
              </a:pPr>
              <a:t>‹nr.›</a:t>
            </a:fld>
            <a:endParaRPr lang="nl-NL" altLang="nl-NL" dirty="0"/>
          </a:p>
        </p:txBody>
      </p:sp>
    </p:spTree>
    <p:extLst>
      <p:ext uri="{BB962C8B-B14F-4D97-AF65-F5344CB8AC3E}">
        <p14:creationId xmlns:p14="http://schemas.microsoft.com/office/powerpoint/2010/main" val="3067595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7CACA7B0-FB6C-48E6-9BC4-42E4B910A3D8}" type="slidenum">
              <a:rPr lang="nl-NL" altLang="nl-NL"/>
              <a:pPr>
                <a:defRPr/>
              </a:pPr>
              <a:t>‹nr.›</a:t>
            </a:fld>
            <a:endParaRPr lang="nl-NL" altLang="nl-NL" dirty="0"/>
          </a:p>
        </p:txBody>
      </p:sp>
    </p:spTree>
    <p:extLst>
      <p:ext uri="{BB962C8B-B14F-4D97-AF65-F5344CB8AC3E}">
        <p14:creationId xmlns:p14="http://schemas.microsoft.com/office/powerpoint/2010/main" val="8759854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7FDDB2CE-1B6D-44CB-BE2F-EBA7514CE623}" type="slidenum">
              <a:rPr lang="nl-NL" altLang="nl-NL"/>
              <a:pPr>
                <a:defRPr/>
              </a:pPr>
              <a:t>‹nr.›</a:t>
            </a:fld>
            <a:endParaRPr lang="nl-NL" altLang="nl-NL" dirty="0"/>
          </a:p>
        </p:txBody>
      </p:sp>
    </p:spTree>
    <p:extLst>
      <p:ext uri="{BB962C8B-B14F-4D97-AF65-F5344CB8AC3E}">
        <p14:creationId xmlns:p14="http://schemas.microsoft.com/office/powerpoint/2010/main" val="33895591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93F89876-05B0-4DF2-A4E8-619A13C55662}" type="slidenum">
              <a:rPr lang="nl-NL" altLang="nl-NL"/>
              <a:pPr>
                <a:defRPr/>
              </a:pPr>
              <a:t>‹nr.›</a:t>
            </a:fld>
            <a:endParaRPr lang="nl-NL" altLang="nl-NL" dirty="0"/>
          </a:p>
        </p:txBody>
      </p:sp>
    </p:spTree>
    <p:extLst>
      <p:ext uri="{BB962C8B-B14F-4D97-AF65-F5344CB8AC3E}">
        <p14:creationId xmlns:p14="http://schemas.microsoft.com/office/powerpoint/2010/main" val="25220683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09CF75AC-FD64-4F67-9BBF-5CAE8FDF2FD0}" type="slidenum">
              <a:rPr lang="nl-NL" altLang="nl-NL"/>
              <a:pPr>
                <a:defRPr/>
              </a:pPr>
              <a:t>‹nr.›</a:t>
            </a:fld>
            <a:endParaRPr lang="nl-NL" altLang="nl-NL" dirty="0"/>
          </a:p>
        </p:txBody>
      </p:sp>
    </p:spTree>
    <p:extLst>
      <p:ext uri="{BB962C8B-B14F-4D97-AF65-F5344CB8AC3E}">
        <p14:creationId xmlns:p14="http://schemas.microsoft.com/office/powerpoint/2010/main" val="20794373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796BEC46-7A6D-4D37-90C5-12E775BF1D9E}" type="slidenum">
              <a:rPr lang="nl-NL" altLang="nl-NL"/>
              <a:pPr>
                <a:defRPr/>
              </a:pPr>
              <a:t>‹nr.›</a:t>
            </a:fld>
            <a:endParaRPr lang="nl-NL" altLang="nl-NL" dirty="0"/>
          </a:p>
        </p:txBody>
      </p:sp>
    </p:spTree>
    <p:extLst>
      <p:ext uri="{BB962C8B-B14F-4D97-AF65-F5344CB8AC3E}">
        <p14:creationId xmlns:p14="http://schemas.microsoft.com/office/powerpoint/2010/main" val="4922191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6DF37A1D-68A7-4A77-B0B4-E79242758481}" type="slidenum">
              <a:rPr lang="nl-NL" altLang="nl-NL"/>
              <a:pPr>
                <a:defRPr/>
              </a:pPr>
              <a:t>‹nr.›</a:t>
            </a:fld>
            <a:endParaRPr lang="nl-NL" altLang="nl-NL" dirty="0"/>
          </a:p>
        </p:txBody>
      </p:sp>
    </p:spTree>
    <p:extLst>
      <p:ext uri="{BB962C8B-B14F-4D97-AF65-F5344CB8AC3E}">
        <p14:creationId xmlns:p14="http://schemas.microsoft.com/office/powerpoint/2010/main" val="759690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F357FB72-22C7-424F-93A8-899FF56F054D}" type="slidenum">
              <a:rPr lang="nl-NL" altLang="nl-NL"/>
              <a:pPr>
                <a:defRPr/>
              </a:pPr>
              <a:t>‹nr.›</a:t>
            </a:fld>
            <a:endParaRPr lang="nl-NL" altLang="nl-NL" dirty="0"/>
          </a:p>
        </p:txBody>
      </p:sp>
    </p:spTree>
    <p:extLst>
      <p:ext uri="{BB962C8B-B14F-4D97-AF65-F5344CB8AC3E}">
        <p14:creationId xmlns:p14="http://schemas.microsoft.com/office/powerpoint/2010/main" val="11816169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1E850126-4EA7-4736-B8A9-D2C15440360A}" type="slidenum">
              <a:rPr lang="nl-NL" altLang="nl-NL"/>
              <a:pPr>
                <a:defRPr/>
              </a:pPr>
              <a:t>‹nr.›</a:t>
            </a:fld>
            <a:endParaRPr lang="nl-NL" altLang="nl-NL" dirty="0"/>
          </a:p>
        </p:txBody>
      </p:sp>
    </p:spTree>
    <p:extLst>
      <p:ext uri="{BB962C8B-B14F-4D97-AF65-F5344CB8AC3E}">
        <p14:creationId xmlns:p14="http://schemas.microsoft.com/office/powerpoint/2010/main" val="35442129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623D4FBC-E1B6-4A7E-85FA-5FE6B45574DA}" type="slidenum">
              <a:rPr lang="nl-NL" altLang="nl-NL"/>
              <a:pPr>
                <a:defRPr/>
              </a:pPr>
              <a:t>‹nr.›</a:t>
            </a:fld>
            <a:endParaRPr lang="nl-NL" altLang="nl-NL" dirty="0"/>
          </a:p>
        </p:txBody>
      </p:sp>
    </p:spTree>
    <p:extLst>
      <p:ext uri="{BB962C8B-B14F-4D97-AF65-F5344CB8AC3E}">
        <p14:creationId xmlns:p14="http://schemas.microsoft.com/office/powerpoint/2010/main" val="27602731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9217EC4E-E578-4127-A4E2-5FBF0544D38E}" type="slidenum">
              <a:rPr lang="nl-NL" altLang="nl-NL"/>
              <a:pPr>
                <a:defRPr/>
              </a:pPr>
              <a:t>‹nr.›</a:t>
            </a:fld>
            <a:endParaRPr lang="nl-NL" altLang="nl-NL" dirty="0"/>
          </a:p>
        </p:txBody>
      </p:sp>
    </p:spTree>
    <p:extLst>
      <p:ext uri="{BB962C8B-B14F-4D97-AF65-F5344CB8AC3E}">
        <p14:creationId xmlns:p14="http://schemas.microsoft.com/office/powerpoint/2010/main" val="14171138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A543579A-AEF1-4401-AA58-35738FE145F8}" type="slidenum">
              <a:rPr lang="nl-NL" altLang="nl-NL"/>
              <a:pPr>
                <a:defRPr/>
              </a:pPr>
              <a:t>‹nr.›</a:t>
            </a:fld>
            <a:endParaRPr lang="nl-NL" altLang="nl-NL" dirty="0"/>
          </a:p>
        </p:txBody>
      </p:sp>
    </p:spTree>
    <p:extLst>
      <p:ext uri="{BB962C8B-B14F-4D97-AF65-F5344CB8AC3E}">
        <p14:creationId xmlns:p14="http://schemas.microsoft.com/office/powerpoint/2010/main" val="1795387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C93830DF-5CAC-498A-B8DD-9F1B6F730995}" type="slidenum">
              <a:rPr lang="nl-NL" altLang="nl-NL"/>
              <a:pPr>
                <a:defRPr/>
              </a:pPr>
              <a:t>‹nr.›</a:t>
            </a:fld>
            <a:endParaRPr lang="nl-NL" altLang="nl-NL" dirty="0"/>
          </a:p>
        </p:txBody>
      </p:sp>
    </p:spTree>
    <p:extLst>
      <p:ext uri="{BB962C8B-B14F-4D97-AF65-F5344CB8AC3E}">
        <p14:creationId xmlns:p14="http://schemas.microsoft.com/office/powerpoint/2010/main" val="939998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6876785C-F80D-40F4-92B8-F3323B630E84}" type="slidenum">
              <a:rPr lang="nl-NL" altLang="nl-NL"/>
              <a:pPr>
                <a:defRPr/>
              </a:pPr>
              <a:t>‹nr.›</a:t>
            </a:fld>
            <a:endParaRPr lang="nl-NL" altLang="nl-NL" dirty="0"/>
          </a:p>
        </p:txBody>
      </p:sp>
    </p:spTree>
    <p:extLst>
      <p:ext uri="{BB962C8B-B14F-4D97-AF65-F5344CB8AC3E}">
        <p14:creationId xmlns:p14="http://schemas.microsoft.com/office/powerpoint/2010/main" val="11921935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A1DF2B6E-B290-4183-ABA1-F82D81432110}" type="slidenum">
              <a:rPr lang="nl-NL" altLang="nl-NL"/>
              <a:pPr>
                <a:defRPr/>
              </a:pPr>
              <a:t>‹nr.›</a:t>
            </a:fld>
            <a:endParaRPr lang="nl-NL" altLang="nl-NL" dirty="0"/>
          </a:p>
        </p:txBody>
      </p:sp>
    </p:spTree>
    <p:extLst>
      <p:ext uri="{BB962C8B-B14F-4D97-AF65-F5344CB8AC3E}">
        <p14:creationId xmlns:p14="http://schemas.microsoft.com/office/powerpoint/2010/main" val="6773820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04237C52-8F70-4217-9E3B-035A62439942}" type="slidenum">
              <a:rPr lang="nl-NL" altLang="nl-NL"/>
              <a:pPr>
                <a:defRPr/>
              </a:pPr>
              <a:t>‹nr.›</a:t>
            </a:fld>
            <a:endParaRPr lang="nl-NL" altLang="nl-NL" dirty="0"/>
          </a:p>
        </p:txBody>
      </p:sp>
    </p:spTree>
    <p:extLst>
      <p:ext uri="{BB962C8B-B14F-4D97-AF65-F5344CB8AC3E}">
        <p14:creationId xmlns:p14="http://schemas.microsoft.com/office/powerpoint/2010/main" val="21018307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17B684E9-0B3C-4174-9046-79DDA34A8566}" type="slidenum">
              <a:rPr lang="nl-NL" altLang="nl-NL"/>
              <a:pPr>
                <a:defRPr/>
              </a:pPr>
              <a:t>‹nr.›</a:t>
            </a:fld>
            <a:endParaRPr lang="nl-NL" altLang="nl-NL" dirty="0"/>
          </a:p>
        </p:txBody>
      </p:sp>
    </p:spTree>
    <p:extLst>
      <p:ext uri="{BB962C8B-B14F-4D97-AF65-F5344CB8AC3E}">
        <p14:creationId xmlns:p14="http://schemas.microsoft.com/office/powerpoint/2010/main" val="23134958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7D45FA30-0952-4B44-B7D7-4C3B61C1CE48}" type="slidenum">
              <a:rPr lang="nl-NL" altLang="nl-NL"/>
              <a:pPr>
                <a:defRPr/>
              </a:pPr>
              <a:t>‹nr.›</a:t>
            </a:fld>
            <a:endParaRPr lang="nl-NL" altLang="nl-NL" dirty="0"/>
          </a:p>
        </p:txBody>
      </p:sp>
    </p:spTree>
    <p:extLst>
      <p:ext uri="{BB962C8B-B14F-4D97-AF65-F5344CB8AC3E}">
        <p14:creationId xmlns:p14="http://schemas.microsoft.com/office/powerpoint/2010/main" val="29972900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A80D1DAD-4267-4EF0-85BB-603453C993D8}" type="slidenum">
              <a:rPr lang="nl-NL" altLang="nl-NL"/>
              <a:pPr>
                <a:defRPr/>
              </a:pPr>
              <a:t>‹nr.›</a:t>
            </a:fld>
            <a:endParaRPr lang="nl-NL" altLang="nl-NL" dirty="0"/>
          </a:p>
        </p:txBody>
      </p:sp>
    </p:spTree>
    <p:extLst>
      <p:ext uri="{BB962C8B-B14F-4D97-AF65-F5344CB8AC3E}">
        <p14:creationId xmlns:p14="http://schemas.microsoft.com/office/powerpoint/2010/main" val="20845319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8818D480-EC5E-410B-87F6-CFCA9AC61E6F}" type="slidenum">
              <a:rPr lang="nl-NL" altLang="nl-NL"/>
              <a:pPr>
                <a:defRPr/>
              </a:pPr>
              <a:t>‹nr.›</a:t>
            </a:fld>
            <a:endParaRPr lang="nl-NL" altLang="nl-NL" dirty="0"/>
          </a:p>
        </p:txBody>
      </p:sp>
    </p:spTree>
    <p:extLst>
      <p:ext uri="{BB962C8B-B14F-4D97-AF65-F5344CB8AC3E}">
        <p14:creationId xmlns:p14="http://schemas.microsoft.com/office/powerpoint/2010/main" val="39904503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834B2667-2200-488F-B7CB-087260D0688B}" type="slidenum">
              <a:rPr lang="nl-NL" altLang="nl-NL"/>
              <a:pPr>
                <a:defRPr/>
              </a:pPr>
              <a:t>‹nr.›</a:t>
            </a:fld>
            <a:endParaRPr lang="nl-NL" altLang="nl-NL" dirty="0"/>
          </a:p>
        </p:txBody>
      </p:sp>
    </p:spTree>
    <p:extLst>
      <p:ext uri="{BB962C8B-B14F-4D97-AF65-F5344CB8AC3E}">
        <p14:creationId xmlns:p14="http://schemas.microsoft.com/office/powerpoint/2010/main" val="24441414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C9F92415-4F44-43DD-9DDB-32CD32BD37F0}" type="slidenum">
              <a:rPr lang="nl-NL" altLang="nl-NL"/>
              <a:pPr>
                <a:defRPr/>
              </a:pPr>
              <a:t>‹nr.›</a:t>
            </a:fld>
            <a:endParaRPr lang="nl-NL" altLang="nl-NL" dirty="0"/>
          </a:p>
        </p:txBody>
      </p:sp>
    </p:spTree>
    <p:extLst>
      <p:ext uri="{BB962C8B-B14F-4D97-AF65-F5344CB8AC3E}">
        <p14:creationId xmlns:p14="http://schemas.microsoft.com/office/powerpoint/2010/main" val="34527423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B5249A01-D075-4757-9B7D-68AC4C86E052}" type="slidenum">
              <a:rPr lang="nl-NL" altLang="nl-NL"/>
              <a:pPr>
                <a:defRPr/>
              </a:pPr>
              <a:t>‹nr.›</a:t>
            </a:fld>
            <a:endParaRPr lang="nl-NL" altLang="nl-NL" dirty="0"/>
          </a:p>
        </p:txBody>
      </p:sp>
    </p:spTree>
    <p:extLst>
      <p:ext uri="{BB962C8B-B14F-4D97-AF65-F5344CB8AC3E}">
        <p14:creationId xmlns:p14="http://schemas.microsoft.com/office/powerpoint/2010/main" val="2220699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8930B396-79D5-41EA-A846-C3D54D750EB9}" type="slidenum">
              <a:rPr lang="nl-NL" altLang="nl-NL"/>
              <a:pPr>
                <a:defRPr/>
              </a:pPr>
              <a:t>‹nr.›</a:t>
            </a:fld>
            <a:endParaRPr lang="nl-NL" altLang="nl-NL" dirty="0"/>
          </a:p>
        </p:txBody>
      </p:sp>
    </p:spTree>
    <p:extLst>
      <p:ext uri="{BB962C8B-B14F-4D97-AF65-F5344CB8AC3E}">
        <p14:creationId xmlns:p14="http://schemas.microsoft.com/office/powerpoint/2010/main" val="39429760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11DABA79-AA3C-43CC-A1CB-2EA3B5B15AED}" type="slidenum">
              <a:rPr lang="nl-NL" altLang="nl-NL"/>
              <a:pPr>
                <a:defRPr/>
              </a:pPr>
              <a:t>‹nr.›</a:t>
            </a:fld>
            <a:endParaRPr lang="nl-NL" altLang="nl-NL" dirty="0"/>
          </a:p>
        </p:txBody>
      </p:sp>
    </p:spTree>
    <p:extLst>
      <p:ext uri="{BB962C8B-B14F-4D97-AF65-F5344CB8AC3E}">
        <p14:creationId xmlns:p14="http://schemas.microsoft.com/office/powerpoint/2010/main" val="5650864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53C2E842-1912-468E-9FAF-7C0F7509BEFD}" type="slidenum">
              <a:rPr lang="nl-NL" altLang="nl-NL"/>
              <a:pPr>
                <a:defRPr/>
              </a:pPr>
              <a:t>‹nr.›</a:t>
            </a:fld>
            <a:endParaRPr lang="nl-NL" altLang="nl-NL" dirty="0"/>
          </a:p>
        </p:txBody>
      </p:sp>
    </p:spTree>
    <p:extLst>
      <p:ext uri="{BB962C8B-B14F-4D97-AF65-F5344CB8AC3E}">
        <p14:creationId xmlns:p14="http://schemas.microsoft.com/office/powerpoint/2010/main" val="168841835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32F96DF9-9FFA-46AB-9F44-A5DF106F8273}" type="slidenum">
              <a:rPr lang="nl-NL" altLang="nl-NL"/>
              <a:pPr>
                <a:defRPr/>
              </a:pPr>
              <a:t>‹nr.›</a:t>
            </a:fld>
            <a:endParaRPr lang="nl-NL" altLang="nl-NL" dirty="0"/>
          </a:p>
        </p:txBody>
      </p:sp>
    </p:spTree>
    <p:extLst>
      <p:ext uri="{BB962C8B-B14F-4D97-AF65-F5344CB8AC3E}">
        <p14:creationId xmlns:p14="http://schemas.microsoft.com/office/powerpoint/2010/main" val="38338743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18597478-9222-4D91-9062-A662473AC24B}" type="slidenum">
              <a:rPr lang="nl-NL" altLang="nl-NL"/>
              <a:pPr>
                <a:defRPr/>
              </a:pPr>
              <a:t>‹nr.›</a:t>
            </a:fld>
            <a:endParaRPr lang="nl-NL" altLang="nl-NL" dirty="0"/>
          </a:p>
        </p:txBody>
      </p:sp>
    </p:spTree>
    <p:extLst>
      <p:ext uri="{BB962C8B-B14F-4D97-AF65-F5344CB8AC3E}">
        <p14:creationId xmlns:p14="http://schemas.microsoft.com/office/powerpoint/2010/main" val="26105149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99FB6B01-E9C8-43A9-90C9-09D98FD8B27A}" type="slidenum">
              <a:rPr lang="nl-NL" altLang="nl-NL"/>
              <a:pPr>
                <a:defRPr/>
              </a:pPr>
              <a:t>‹nr.›</a:t>
            </a:fld>
            <a:endParaRPr lang="nl-NL" altLang="nl-NL" dirty="0"/>
          </a:p>
        </p:txBody>
      </p:sp>
    </p:spTree>
    <p:extLst>
      <p:ext uri="{BB962C8B-B14F-4D97-AF65-F5344CB8AC3E}">
        <p14:creationId xmlns:p14="http://schemas.microsoft.com/office/powerpoint/2010/main" val="21065775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9A2D27DE-FC96-4264-9DE0-1C48029F293D}" type="slidenum">
              <a:rPr lang="nl-NL" altLang="nl-NL"/>
              <a:pPr>
                <a:defRPr/>
              </a:pPr>
              <a:t>‹nr.›</a:t>
            </a:fld>
            <a:endParaRPr lang="nl-NL" altLang="nl-NL" dirty="0"/>
          </a:p>
        </p:txBody>
      </p:sp>
    </p:spTree>
    <p:extLst>
      <p:ext uri="{BB962C8B-B14F-4D97-AF65-F5344CB8AC3E}">
        <p14:creationId xmlns:p14="http://schemas.microsoft.com/office/powerpoint/2010/main" val="40079679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C32EA16A-4B3A-42B9-B559-EDEE6E8831A2}" type="slidenum">
              <a:rPr lang="nl-NL" altLang="nl-NL"/>
              <a:pPr>
                <a:defRPr/>
              </a:pPr>
              <a:t>‹nr.›</a:t>
            </a:fld>
            <a:endParaRPr lang="nl-NL" altLang="nl-NL" dirty="0"/>
          </a:p>
        </p:txBody>
      </p:sp>
    </p:spTree>
    <p:extLst>
      <p:ext uri="{BB962C8B-B14F-4D97-AF65-F5344CB8AC3E}">
        <p14:creationId xmlns:p14="http://schemas.microsoft.com/office/powerpoint/2010/main" val="15336563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19F25D90-71EC-45CA-B6AC-34356ED24638}" type="slidenum">
              <a:rPr lang="nl-NL" altLang="nl-NL"/>
              <a:pPr>
                <a:defRPr/>
              </a:pPr>
              <a:t>‹nr.›</a:t>
            </a:fld>
            <a:endParaRPr lang="nl-NL" altLang="nl-NL" dirty="0"/>
          </a:p>
        </p:txBody>
      </p:sp>
    </p:spTree>
    <p:extLst>
      <p:ext uri="{BB962C8B-B14F-4D97-AF65-F5344CB8AC3E}">
        <p14:creationId xmlns:p14="http://schemas.microsoft.com/office/powerpoint/2010/main" val="6514997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D7757EE3-99E6-408B-947B-D032A0A614AF}" type="slidenum">
              <a:rPr lang="nl-NL" altLang="nl-NL"/>
              <a:pPr>
                <a:defRPr/>
              </a:pPr>
              <a:t>‹nr.›</a:t>
            </a:fld>
            <a:endParaRPr lang="nl-NL" altLang="nl-NL" dirty="0"/>
          </a:p>
        </p:txBody>
      </p:sp>
    </p:spTree>
    <p:extLst>
      <p:ext uri="{BB962C8B-B14F-4D97-AF65-F5344CB8AC3E}">
        <p14:creationId xmlns:p14="http://schemas.microsoft.com/office/powerpoint/2010/main" val="21630177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4C3427BD-2200-4727-ADAE-209F0EE5AE64}" type="slidenum">
              <a:rPr lang="nl-NL" altLang="nl-NL"/>
              <a:pPr>
                <a:defRPr/>
              </a:pPr>
              <a:t>‹nr.›</a:t>
            </a:fld>
            <a:endParaRPr lang="nl-NL" altLang="nl-NL" dirty="0"/>
          </a:p>
        </p:txBody>
      </p:sp>
    </p:spTree>
    <p:extLst>
      <p:ext uri="{BB962C8B-B14F-4D97-AF65-F5344CB8AC3E}">
        <p14:creationId xmlns:p14="http://schemas.microsoft.com/office/powerpoint/2010/main" val="3773762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E71E7DFA-7FA4-4277-B884-178507342A64}" type="slidenum">
              <a:rPr lang="nl-NL" altLang="nl-NL"/>
              <a:pPr>
                <a:defRPr/>
              </a:pPr>
              <a:t>‹nr.›</a:t>
            </a:fld>
            <a:endParaRPr lang="nl-NL" altLang="nl-NL" dirty="0"/>
          </a:p>
        </p:txBody>
      </p:sp>
    </p:spTree>
    <p:extLst>
      <p:ext uri="{BB962C8B-B14F-4D97-AF65-F5344CB8AC3E}">
        <p14:creationId xmlns:p14="http://schemas.microsoft.com/office/powerpoint/2010/main" val="10437616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0642C7A6-4366-4050-BDF6-DAE2C06C1B33}" type="slidenum">
              <a:rPr lang="nl-NL" altLang="nl-NL"/>
              <a:pPr>
                <a:defRPr/>
              </a:pPr>
              <a:t>‹nr.›</a:t>
            </a:fld>
            <a:endParaRPr lang="nl-NL" altLang="nl-NL" dirty="0"/>
          </a:p>
        </p:txBody>
      </p:sp>
    </p:spTree>
    <p:extLst>
      <p:ext uri="{BB962C8B-B14F-4D97-AF65-F5344CB8AC3E}">
        <p14:creationId xmlns:p14="http://schemas.microsoft.com/office/powerpoint/2010/main" val="39896908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C7C9EFE8-CC10-4C0B-B2B8-CB0C9670048B}" type="slidenum">
              <a:rPr lang="nl-NL" altLang="nl-NL"/>
              <a:pPr>
                <a:defRPr/>
              </a:pPr>
              <a:t>‹nr.›</a:t>
            </a:fld>
            <a:endParaRPr lang="nl-NL" altLang="nl-NL" dirty="0"/>
          </a:p>
        </p:txBody>
      </p:sp>
    </p:spTree>
    <p:extLst>
      <p:ext uri="{BB962C8B-B14F-4D97-AF65-F5344CB8AC3E}">
        <p14:creationId xmlns:p14="http://schemas.microsoft.com/office/powerpoint/2010/main" val="30085177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D07311AD-640C-4093-A8F7-CE13534DB33B}" type="slidenum">
              <a:rPr lang="nl-NL" altLang="nl-NL"/>
              <a:pPr>
                <a:defRPr/>
              </a:pPr>
              <a:t>‹nr.›</a:t>
            </a:fld>
            <a:endParaRPr lang="nl-NL" altLang="nl-NL" dirty="0"/>
          </a:p>
        </p:txBody>
      </p:sp>
    </p:spTree>
    <p:extLst>
      <p:ext uri="{BB962C8B-B14F-4D97-AF65-F5344CB8AC3E}">
        <p14:creationId xmlns:p14="http://schemas.microsoft.com/office/powerpoint/2010/main" val="7225499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549EC6E4-F515-4EC4-B6AE-22DB691D5912}" type="slidenum">
              <a:rPr lang="nl-NL" altLang="nl-NL"/>
              <a:pPr>
                <a:defRPr/>
              </a:pPr>
              <a:t>‹nr.›</a:t>
            </a:fld>
            <a:endParaRPr lang="nl-NL" altLang="nl-NL" dirty="0"/>
          </a:p>
        </p:txBody>
      </p:sp>
    </p:spTree>
    <p:extLst>
      <p:ext uri="{BB962C8B-B14F-4D97-AF65-F5344CB8AC3E}">
        <p14:creationId xmlns:p14="http://schemas.microsoft.com/office/powerpoint/2010/main" val="21912285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B48A1B76-A4D4-492D-9483-99FDF60B8E12}" type="slidenum">
              <a:rPr lang="nl-NL" altLang="nl-NL"/>
              <a:pPr>
                <a:defRPr/>
              </a:pPr>
              <a:t>‹nr.›</a:t>
            </a:fld>
            <a:endParaRPr lang="nl-NL" altLang="nl-NL" dirty="0"/>
          </a:p>
        </p:txBody>
      </p:sp>
    </p:spTree>
    <p:extLst>
      <p:ext uri="{BB962C8B-B14F-4D97-AF65-F5344CB8AC3E}">
        <p14:creationId xmlns:p14="http://schemas.microsoft.com/office/powerpoint/2010/main" val="22350783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4637F3E2-D9C6-4A72-A405-3F88C89E083F}" type="slidenum">
              <a:rPr lang="nl-NL" altLang="nl-NL"/>
              <a:pPr>
                <a:defRPr/>
              </a:pPr>
              <a:t>‹nr.›</a:t>
            </a:fld>
            <a:endParaRPr lang="nl-NL" altLang="nl-NL" dirty="0"/>
          </a:p>
        </p:txBody>
      </p:sp>
    </p:spTree>
    <p:extLst>
      <p:ext uri="{BB962C8B-B14F-4D97-AF65-F5344CB8AC3E}">
        <p14:creationId xmlns:p14="http://schemas.microsoft.com/office/powerpoint/2010/main" val="15910290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2C6CAD97-E7B2-4645-A50A-941EF7C270A2}" type="slidenum">
              <a:rPr lang="nl-NL" altLang="nl-NL"/>
              <a:pPr>
                <a:defRPr/>
              </a:pPr>
              <a:t>‹nr.›</a:t>
            </a:fld>
            <a:endParaRPr lang="nl-NL" altLang="nl-NL" dirty="0"/>
          </a:p>
        </p:txBody>
      </p:sp>
    </p:spTree>
    <p:extLst>
      <p:ext uri="{BB962C8B-B14F-4D97-AF65-F5344CB8AC3E}">
        <p14:creationId xmlns:p14="http://schemas.microsoft.com/office/powerpoint/2010/main" val="18941850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14AAF0F4-99EC-4314-9EBA-DF8E0F7BDDCF}" type="slidenum">
              <a:rPr lang="nl-NL" altLang="nl-NL"/>
              <a:pPr>
                <a:defRPr/>
              </a:pPr>
              <a:t>‹nr.›</a:t>
            </a:fld>
            <a:endParaRPr lang="nl-NL" altLang="nl-NL" dirty="0"/>
          </a:p>
        </p:txBody>
      </p:sp>
    </p:spTree>
    <p:extLst>
      <p:ext uri="{BB962C8B-B14F-4D97-AF65-F5344CB8AC3E}">
        <p14:creationId xmlns:p14="http://schemas.microsoft.com/office/powerpoint/2010/main" val="17411117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44E96C50-BC1C-4E82-92F5-EE224CD3BDF5}" type="slidenum">
              <a:rPr lang="nl-NL" altLang="nl-NL"/>
              <a:pPr>
                <a:defRPr/>
              </a:pPr>
              <a:t>‹nr.›</a:t>
            </a:fld>
            <a:endParaRPr lang="nl-NL" altLang="nl-NL" dirty="0"/>
          </a:p>
        </p:txBody>
      </p:sp>
    </p:spTree>
    <p:extLst>
      <p:ext uri="{BB962C8B-B14F-4D97-AF65-F5344CB8AC3E}">
        <p14:creationId xmlns:p14="http://schemas.microsoft.com/office/powerpoint/2010/main" val="52194308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0DAADE99-FE05-4121-B075-FBC5D8DA5DBC}" type="slidenum">
              <a:rPr lang="nl-NL" altLang="nl-NL"/>
              <a:pPr>
                <a:defRPr/>
              </a:pPr>
              <a:t>‹nr.›</a:t>
            </a:fld>
            <a:endParaRPr lang="nl-NL" altLang="nl-NL" dirty="0"/>
          </a:p>
        </p:txBody>
      </p:sp>
    </p:spTree>
    <p:extLst>
      <p:ext uri="{BB962C8B-B14F-4D97-AF65-F5344CB8AC3E}">
        <p14:creationId xmlns:p14="http://schemas.microsoft.com/office/powerpoint/2010/main" val="3109601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F81FADDB-65CA-4253-8B53-93726F4ECEF0}" type="slidenum">
              <a:rPr lang="nl-NL" altLang="nl-NL"/>
              <a:pPr>
                <a:defRPr/>
              </a:pPr>
              <a:t>‹nr.›</a:t>
            </a:fld>
            <a:endParaRPr lang="nl-NL" altLang="nl-NL" dirty="0"/>
          </a:p>
        </p:txBody>
      </p:sp>
    </p:spTree>
    <p:extLst>
      <p:ext uri="{BB962C8B-B14F-4D97-AF65-F5344CB8AC3E}">
        <p14:creationId xmlns:p14="http://schemas.microsoft.com/office/powerpoint/2010/main" val="12337859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538D8EEA-F47E-416A-98FB-C889BA7D0DEA}" type="slidenum">
              <a:rPr lang="nl-NL" altLang="nl-NL"/>
              <a:pPr>
                <a:defRPr/>
              </a:pPr>
              <a:t>‹nr.›</a:t>
            </a:fld>
            <a:endParaRPr lang="nl-NL" altLang="nl-NL" dirty="0"/>
          </a:p>
        </p:txBody>
      </p:sp>
    </p:spTree>
    <p:extLst>
      <p:ext uri="{BB962C8B-B14F-4D97-AF65-F5344CB8AC3E}">
        <p14:creationId xmlns:p14="http://schemas.microsoft.com/office/powerpoint/2010/main" val="312522022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AF2F23DA-FA53-40F3-8DF3-C52B32F2C921}" type="slidenum">
              <a:rPr lang="nl-NL" altLang="nl-NL"/>
              <a:pPr>
                <a:defRPr/>
              </a:pPr>
              <a:t>‹nr.›</a:t>
            </a:fld>
            <a:endParaRPr lang="nl-NL" altLang="nl-NL" dirty="0"/>
          </a:p>
        </p:txBody>
      </p:sp>
    </p:spTree>
    <p:extLst>
      <p:ext uri="{BB962C8B-B14F-4D97-AF65-F5344CB8AC3E}">
        <p14:creationId xmlns:p14="http://schemas.microsoft.com/office/powerpoint/2010/main" val="39540948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18D1E2BB-AFF6-4854-AC03-2E9084BDEB8B}" type="slidenum">
              <a:rPr lang="nl-NL" altLang="nl-NL"/>
              <a:pPr>
                <a:defRPr/>
              </a:pPr>
              <a:t>‹nr.›</a:t>
            </a:fld>
            <a:endParaRPr lang="nl-NL" altLang="nl-NL" dirty="0"/>
          </a:p>
        </p:txBody>
      </p:sp>
    </p:spTree>
    <p:extLst>
      <p:ext uri="{BB962C8B-B14F-4D97-AF65-F5344CB8AC3E}">
        <p14:creationId xmlns:p14="http://schemas.microsoft.com/office/powerpoint/2010/main" val="28631922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CBDC5046-2A62-4C80-9B5B-B0DBFBE5D1B4}" type="slidenum">
              <a:rPr lang="nl-NL" altLang="nl-NL"/>
              <a:pPr>
                <a:defRPr/>
              </a:pPr>
              <a:t>‹nr.›</a:t>
            </a:fld>
            <a:endParaRPr lang="nl-NL" altLang="nl-NL" dirty="0"/>
          </a:p>
        </p:txBody>
      </p:sp>
    </p:spTree>
    <p:extLst>
      <p:ext uri="{BB962C8B-B14F-4D97-AF65-F5344CB8AC3E}">
        <p14:creationId xmlns:p14="http://schemas.microsoft.com/office/powerpoint/2010/main" val="13530312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2747A511-24EA-48A3-BA6D-D54DEF749B25}" type="slidenum">
              <a:rPr lang="nl-NL" altLang="nl-NL"/>
              <a:pPr>
                <a:defRPr/>
              </a:pPr>
              <a:t>‹nr.›</a:t>
            </a:fld>
            <a:endParaRPr lang="nl-NL" altLang="nl-NL" dirty="0"/>
          </a:p>
        </p:txBody>
      </p:sp>
    </p:spTree>
    <p:extLst>
      <p:ext uri="{BB962C8B-B14F-4D97-AF65-F5344CB8AC3E}">
        <p14:creationId xmlns:p14="http://schemas.microsoft.com/office/powerpoint/2010/main" val="24084564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D4E95BB2-14E1-4BA2-9938-E4BC71B03684}" type="slidenum">
              <a:rPr lang="nl-NL" altLang="nl-NL"/>
              <a:pPr>
                <a:defRPr/>
              </a:pPr>
              <a:t>‹nr.›</a:t>
            </a:fld>
            <a:endParaRPr lang="nl-NL" altLang="nl-NL" dirty="0"/>
          </a:p>
        </p:txBody>
      </p:sp>
    </p:spTree>
    <p:extLst>
      <p:ext uri="{BB962C8B-B14F-4D97-AF65-F5344CB8AC3E}">
        <p14:creationId xmlns:p14="http://schemas.microsoft.com/office/powerpoint/2010/main" val="3454123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EB2D59FA-6588-4453-B72A-660E72506E2B}" type="slidenum">
              <a:rPr lang="nl-NL" altLang="nl-NL"/>
              <a:pPr>
                <a:defRPr/>
              </a:pPr>
              <a:t>‹nr.›</a:t>
            </a:fld>
            <a:endParaRPr lang="nl-NL" altLang="nl-NL" dirty="0"/>
          </a:p>
        </p:txBody>
      </p:sp>
    </p:spTree>
    <p:extLst>
      <p:ext uri="{BB962C8B-B14F-4D97-AF65-F5344CB8AC3E}">
        <p14:creationId xmlns:p14="http://schemas.microsoft.com/office/powerpoint/2010/main" val="32979046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E4C83920-BBAE-4D0D-9BCB-327D06FB5B69}" type="datetimeFigureOut">
              <a:rPr lang="nl-NL"/>
              <a:pPr>
                <a:defRPr/>
              </a:pPr>
              <a:t>29-05-2018</a:t>
            </a:fld>
            <a:endParaRPr lang="nl-NL"/>
          </a:p>
        </p:txBody>
      </p:sp>
      <p:sp>
        <p:nvSpPr>
          <p:cNvPr id="5" name="Tijdelijke aanduiding voor voettekst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665487CB-EB8B-46CB-9DBE-884184BC8526}" type="slidenum">
              <a:rPr lang="nl-NL"/>
              <a:pPr>
                <a:defRPr/>
              </a:pPr>
              <a:t>‹nr.›</a:t>
            </a:fld>
            <a:endParaRPr lang="nl-NL"/>
          </a:p>
        </p:txBody>
      </p:sp>
    </p:spTree>
    <p:extLst>
      <p:ext uri="{BB962C8B-B14F-4D97-AF65-F5344CB8AC3E}">
        <p14:creationId xmlns:p14="http://schemas.microsoft.com/office/powerpoint/2010/main" val="28482973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F9BE8B4A-9214-4E0B-A9B2-1FF3DB32FC53}" type="datetimeFigureOut">
              <a:rPr lang="nl-NL"/>
              <a:pPr>
                <a:defRPr/>
              </a:pPr>
              <a:t>29-05-2018</a:t>
            </a:fld>
            <a:endParaRPr lang="nl-NL"/>
          </a:p>
        </p:txBody>
      </p:sp>
      <p:sp>
        <p:nvSpPr>
          <p:cNvPr id="5" name="Tijdelijke aanduiding voor voettekst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12063698-D3D2-419F-B4FE-3EBD8C784E7D}" type="slidenum">
              <a:rPr lang="nl-NL"/>
              <a:pPr>
                <a:defRPr/>
              </a:pPr>
              <a:t>‹nr.›</a:t>
            </a:fld>
            <a:endParaRPr lang="nl-NL"/>
          </a:p>
        </p:txBody>
      </p:sp>
    </p:spTree>
    <p:extLst>
      <p:ext uri="{BB962C8B-B14F-4D97-AF65-F5344CB8AC3E}">
        <p14:creationId xmlns:p14="http://schemas.microsoft.com/office/powerpoint/2010/main" val="31707828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E59FF0A0-FCC6-4679-97DC-4F99B169272C}" type="datetimeFigureOut">
              <a:rPr lang="nl-NL"/>
              <a:pPr>
                <a:defRPr/>
              </a:pPr>
              <a:t>29-05-2018</a:t>
            </a:fld>
            <a:endParaRPr lang="nl-NL"/>
          </a:p>
        </p:txBody>
      </p:sp>
      <p:sp>
        <p:nvSpPr>
          <p:cNvPr id="5" name="Tijdelijke aanduiding voor voettekst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A30BEEB3-AAD7-4B4E-A71D-A74F9775B3FC}" type="slidenum">
              <a:rPr lang="nl-NL"/>
              <a:pPr>
                <a:defRPr/>
              </a:pPr>
              <a:t>‹nr.›</a:t>
            </a:fld>
            <a:endParaRPr lang="nl-NL"/>
          </a:p>
        </p:txBody>
      </p:sp>
    </p:spTree>
    <p:extLst>
      <p:ext uri="{BB962C8B-B14F-4D97-AF65-F5344CB8AC3E}">
        <p14:creationId xmlns:p14="http://schemas.microsoft.com/office/powerpoint/2010/main" val="1982372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E2307F95-5321-4937-A4B7-E74B99158552}" type="slidenum">
              <a:rPr lang="nl-NL" altLang="nl-NL"/>
              <a:pPr>
                <a:defRPr/>
              </a:pPr>
              <a:t>‹nr.›</a:t>
            </a:fld>
            <a:endParaRPr lang="nl-NL" altLang="nl-NL" dirty="0"/>
          </a:p>
        </p:txBody>
      </p:sp>
    </p:spTree>
    <p:extLst>
      <p:ext uri="{BB962C8B-B14F-4D97-AF65-F5344CB8AC3E}">
        <p14:creationId xmlns:p14="http://schemas.microsoft.com/office/powerpoint/2010/main" val="247109168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17A929F0-2D82-4B5E-A7A1-4445472F8F9E}" type="datetimeFigureOut">
              <a:rPr lang="nl-NL"/>
              <a:pPr>
                <a:defRPr/>
              </a:pPr>
              <a:t>29-05-2018</a:t>
            </a:fld>
            <a:endParaRPr lang="nl-NL"/>
          </a:p>
        </p:txBody>
      </p:sp>
      <p:sp>
        <p:nvSpPr>
          <p:cNvPr id="6" name="Tijdelijke aanduiding voor voettekst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7" name="Tijdelijke aanduiding voor dianumm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692E5709-6F14-4689-9663-5C1DB66D58AA}" type="slidenum">
              <a:rPr lang="nl-NL"/>
              <a:pPr>
                <a:defRPr/>
              </a:pPr>
              <a:t>‹nr.›</a:t>
            </a:fld>
            <a:endParaRPr lang="nl-NL"/>
          </a:p>
        </p:txBody>
      </p:sp>
    </p:spTree>
    <p:extLst>
      <p:ext uri="{BB962C8B-B14F-4D97-AF65-F5344CB8AC3E}">
        <p14:creationId xmlns:p14="http://schemas.microsoft.com/office/powerpoint/2010/main" val="212294194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1FA0EAE7-DB32-4E74-A8BE-DDA87679DAAC}" type="datetimeFigureOut">
              <a:rPr lang="nl-NL"/>
              <a:pPr>
                <a:defRPr/>
              </a:pPr>
              <a:t>29-05-2018</a:t>
            </a:fld>
            <a:endParaRPr lang="nl-NL"/>
          </a:p>
        </p:txBody>
      </p:sp>
      <p:sp>
        <p:nvSpPr>
          <p:cNvPr id="8" name="Tijdelijke aanduiding voor voettekst 7"/>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9" name="Tijdelijke aanduiding voor dianummer 8"/>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8B11F626-447C-4BA8-A207-A4EA0B415670}" type="slidenum">
              <a:rPr lang="nl-NL"/>
              <a:pPr>
                <a:defRPr/>
              </a:pPr>
              <a:t>‹nr.›</a:t>
            </a:fld>
            <a:endParaRPr lang="nl-NL"/>
          </a:p>
        </p:txBody>
      </p:sp>
    </p:spTree>
    <p:extLst>
      <p:ext uri="{BB962C8B-B14F-4D97-AF65-F5344CB8AC3E}">
        <p14:creationId xmlns:p14="http://schemas.microsoft.com/office/powerpoint/2010/main" val="7561520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55DE1D22-15FA-4890-A176-7CC5CA3526DA}" type="datetimeFigureOut">
              <a:rPr lang="nl-NL"/>
              <a:pPr>
                <a:defRPr/>
              </a:pPr>
              <a:t>29-05-2018</a:t>
            </a:fld>
            <a:endParaRPr lang="nl-NL"/>
          </a:p>
        </p:txBody>
      </p:sp>
      <p:sp>
        <p:nvSpPr>
          <p:cNvPr id="4" name="Tijdelijke aanduiding voor voettekst 3"/>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5" name="Tijdelijke aanduiding voor dianummer 4"/>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DC2AC289-FEF4-4B03-A94F-8675EE72FE16}" type="slidenum">
              <a:rPr lang="nl-NL"/>
              <a:pPr>
                <a:defRPr/>
              </a:pPr>
              <a:t>‹nr.›</a:t>
            </a:fld>
            <a:endParaRPr lang="nl-NL"/>
          </a:p>
        </p:txBody>
      </p:sp>
    </p:spTree>
    <p:extLst>
      <p:ext uri="{BB962C8B-B14F-4D97-AF65-F5344CB8AC3E}">
        <p14:creationId xmlns:p14="http://schemas.microsoft.com/office/powerpoint/2010/main" val="35621187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3491E2D5-B064-4E13-B1CD-63F7F8F93B72}" type="datetimeFigureOut">
              <a:rPr lang="nl-NL"/>
              <a:pPr>
                <a:defRPr/>
              </a:pPr>
              <a:t>29-05-2018</a:t>
            </a:fld>
            <a:endParaRPr lang="nl-NL"/>
          </a:p>
        </p:txBody>
      </p:sp>
      <p:sp>
        <p:nvSpPr>
          <p:cNvPr id="3" name="Tijdelijke aanduiding voor voettekst 2"/>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4" name="Tijdelijke aanduiding voor dianummer 3"/>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683947BF-C894-4773-8668-D2160AFC1383}" type="slidenum">
              <a:rPr lang="nl-NL"/>
              <a:pPr>
                <a:defRPr/>
              </a:pPr>
              <a:t>‹nr.›</a:t>
            </a:fld>
            <a:endParaRPr lang="nl-NL"/>
          </a:p>
        </p:txBody>
      </p:sp>
    </p:spTree>
    <p:extLst>
      <p:ext uri="{BB962C8B-B14F-4D97-AF65-F5344CB8AC3E}">
        <p14:creationId xmlns:p14="http://schemas.microsoft.com/office/powerpoint/2010/main" val="4098717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F6BE507D-FEF8-4331-81BC-D9EAB99A25D4}" type="datetimeFigureOut">
              <a:rPr lang="nl-NL"/>
              <a:pPr>
                <a:defRPr/>
              </a:pPr>
              <a:t>29-05-2018</a:t>
            </a:fld>
            <a:endParaRPr lang="nl-NL"/>
          </a:p>
        </p:txBody>
      </p:sp>
      <p:sp>
        <p:nvSpPr>
          <p:cNvPr id="6" name="Tijdelijke aanduiding voor voettekst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7" name="Tijdelijke aanduiding voor dianumm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415CD8CB-E471-48E1-BF67-484598B74768}" type="slidenum">
              <a:rPr lang="nl-NL"/>
              <a:pPr>
                <a:defRPr/>
              </a:pPr>
              <a:t>‹nr.›</a:t>
            </a:fld>
            <a:endParaRPr lang="nl-NL"/>
          </a:p>
        </p:txBody>
      </p:sp>
    </p:spTree>
    <p:extLst>
      <p:ext uri="{BB962C8B-B14F-4D97-AF65-F5344CB8AC3E}">
        <p14:creationId xmlns:p14="http://schemas.microsoft.com/office/powerpoint/2010/main" val="14349204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09127A9C-1415-49D9-97B3-4A5F155CDC7D}" type="datetimeFigureOut">
              <a:rPr lang="nl-NL"/>
              <a:pPr>
                <a:defRPr/>
              </a:pPr>
              <a:t>29-05-2018</a:t>
            </a:fld>
            <a:endParaRPr lang="nl-NL"/>
          </a:p>
        </p:txBody>
      </p:sp>
      <p:sp>
        <p:nvSpPr>
          <p:cNvPr id="6" name="Tijdelijke aanduiding voor voettekst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7" name="Tijdelijke aanduiding voor dianumm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6C0BD7BA-3EA0-4B26-BA6D-CD8F775C9AFD}" type="slidenum">
              <a:rPr lang="nl-NL"/>
              <a:pPr>
                <a:defRPr/>
              </a:pPr>
              <a:t>‹nr.›</a:t>
            </a:fld>
            <a:endParaRPr lang="nl-NL"/>
          </a:p>
        </p:txBody>
      </p:sp>
    </p:spTree>
    <p:extLst>
      <p:ext uri="{BB962C8B-B14F-4D97-AF65-F5344CB8AC3E}">
        <p14:creationId xmlns:p14="http://schemas.microsoft.com/office/powerpoint/2010/main" val="330060655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EB1B902B-D805-4483-9DCD-270AFA84B691}" type="datetimeFigureOut">
              <a:rPr lang="nl-NL"/>
              <a:pPr>
                <a:defRPr/>
              </a:pPr>
              <a:t>29-05-2018</a:t>
            </a:fld>
            <a:endParaRPr lang="nl-NL"/>
          </a:p>
        </p:txBody>
      </p:sp>
      <p:sp>
        <p:nvSpPr>
          <p:cNvPr id="5" name="Tijdelijke aanduiding voor voettekst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3F78BBE1-E6F8-458F-B92E-788BEC85B489}" type="slidenum">
              <a:rPr lang="nl-NL"/>
              <a:pPr>
                <a:defRPr/>
              </a:pPr>
              <a:t>‹nr.›</a:t>
            </a:fld>
            <a:endParaRPr lang="nl-NL"/>
          </a:p>
        </p:txBody>
      </p:sp>
    </p:spTree>
    <p:extLst>
      <p:ext uri="{BB962C8B-B14F-4D97-AF65-F5344CB8AC3E}">
        <p14:creationId xmlns:p14="http://schemas.microsoft.com/office/powerpoint/2010/main" val="321672331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B612AC8B-CDCC-40C9-B371-7A939E0EE317}" type="datetimeFigureOut">
              <a:rPr lang="nl-NL"/>
              <a:pPr>
                <a:defRPr/>
              </a:pPr>
              <a:t>29-05-2018</a:t>
            </a:fld>
            <a:endParaRPr lang="nl-NL"/>
          </a:p>
        </p:txBody>
      </p:sp>
      <p:sp>
        <p:nvSpPr>
          <p:cNvPr id="5" name="Tijdelijke aanduiding voor voettekst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0A5A808E-AB9F-4472-A244-EC89718F4DB4}" type="slidenum">
              <a:rPr lang="nl-NL"/>
              <a:pPr>
                <a:defRPr/>
              </a:pPr>
              <a:t>‹nr.›</a:t>
            </a:fld>
            <a:endParaRPr lang="nl-NL"/>
          </a:p>
        </p:txBody>
      </p:sp>
    </p:spTree>
    <p:extLst>
      <p:ext uri="{BB962C8B-B14F-4D97-AF65-F5344CB8AC3E}">
        <p14:creationId xmlns:p14="http://schemas.microsoft.com/office/powerpoint/2010/main" val="2905329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87D57323-5D74-40EE-95AF-9719F29AD169}" type="slidenum">
              <a:rPr lang="nl-NL" altLang="nl-NL"/>
              <a:pPr>
                <a:defRPr/>
              </a:pPr>
              <a:t>‹nr.›</a:t>
            </a:fld>
            <a:endParaRPr lang="nl-NL" altLang="nl-NL" dirty="0"/>
          </a:p>
        </p:txBody>
      </p:sp>
    </p:spTree>
    <p:extLst>
      <p:ext uri="{BB962C8B-B14F-4D97-AF65-F5344CB8AC3E}">
        <p14:creationId xmlns:p14="http://schemas.microsoft.com/office/powerpoint/2010/main" val="359679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BF10E413-C7F8-4EEC-8F32-50CFBDF5F9E2}" type="slidenum">
              <a:rPr lang="nl-NL" altLang="nl-NL"/>
              <a:pPr>
                <a:defRPr/>
              </a:pPr>
              <a:t>‹nr.›</a:t>
            </a:fld>
            <a:endParaRPr lang="nl-NL" altLang="nl-NL" dirty="0"/>
          </a:p>
        </p:txBody>
      </p:sp>
    </p:spTree>
    <p:extLst>
      <p:ext uri="{BB962C8B-B14F-4D97-AF65-F5344CB8AC3E}">
        <p14:creationId xmlns:p14="http://schemas.microsoft.com/office/powerpoint/2010/main" val="135782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A97DB534-FBD7-40A3-A6FD-676E1A8E3C0F}" type="slidenum">
              <a:rPr lang="nl-NL" altLang="nl-NL"/>
              <a:pPr>
                <a:defRPr/>
              </a:pPr>
              <a:t>‹nr.›</a:t>
            </a:fld>
            <a:endParaRPr lang="nl-NL" altLang="nl-NL" dirty="0"/>
          </a:p>
        </p:txBody>
      </p:sp>
    </p:spTree>
    <p:extLst>
      <p:ext uri="{BB962C8B-B14F-4D97-AF65-F5344CB8AC3E}">
        <p14:creationId xmlns:p14="http://schemas.microsoft.com/office/powerpoint/2010/main" val="197646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1F2D8BC1-3A5B-4AAA-BFDC-0BE49C068A8F}" type="slidenum">
              <a:rPr lang="nl-NL" altLang="nl-NL"/>
              <a:pPr>
                <a:defRPr/>
              </a:pPr>
              <a:t>‹nr.›</a:t>
            </a:fld>
            <a:endParaRPr lang="nl-NL" altLang="nl-NL" dirty="0"/>
          </a:p>
        </p:txBody>
      </p:sp>
    </p:spTree>
    <p:extLst>
      <p:ext uri="{BB962C8B-B14F-4D97-AF65-F5344CB8AC3E}">
        <p14:creationId xmlns:p14="http://schemas.microsoft.com/office/powerpoint/2010/main" val="1645489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06DF28C0-A8B9-47A1-827A-6E8769D22C08}" type="slidenum">
              <a:rPr lang="nl-NL" altLang="nl-NL"/>
              <a:pPr>
                <a:defRPr/>
              </a:pPr>
              <a:t>‹nr.›</a:t>
            </a:fld>
            <a:endParaRPr lang="nl-NL" altLang="nl-NL" dirty="0"/>
          </a:p>
        </p:txBody>
      </p:sp>
    </p:spTree>
    <p:extLst>
      <p:ext uri="{BB962C8B-B14F-4D97-AF65-F5344CB8AC3E}">
        <p14:creationId xmlns:p14="http://schemas.microsoft.com/office/powerpoint/2010/main" val="30029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D32430FB-5C44-42DA-81C3-ACE0E45D1427}" type="slidenum">
              <a:rPr lang="nl-NL" altLang="nl-NL"/>
              <a:pPr>
                <a:defRPr/>
              </a:pPr>
              <a:t>‹nr.›</a:t>
            </a:fld>
            <a:endParaRPr lang="nl-NL" altLang="nl-NL" dirty="0"/>
          </a:p>
        </p:txBody>
      </p:sp>
    </p:spTree>
    <p:extLst>
      <p:ext uri="{BB962C8B-B14F-4D97-AF65-F5344CB8AC3E}">
        <p14:creationId xmlns:p14="http://schemas.microsoft.com/office/powerpoint/2010/main" val="484368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E5731B9E-1007-4493-B988-C6B35B31EACD}" type="slidenum">
              <a:rPr lang="nl-NL" altLang="nl-NL"/>
              <a:pPr>
                <a:defRPr/>
              </a:pPr>
              <a:t>‹nr.›</a:t>
            </a:fld>
            <a:endParaRPr lang="nl-NL" altLang="nl-NL" dirty="0"/>
          </a:p>
        </p:txBody>
      </p:sp>
    </p:spTree>
    <p:extLst>
      <p:ext uri="{BB962C8B-B14F-4D97-AF65-F5344CB8AC3E}">
        <p14:creationId xmlns:p14="http://schemas.microsoft.com/office/powerpoint/2010/main" val="2071876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57FFFC5C-7A23-405C-AB81-38D372554ACE}" type="slidenum">
              <a:rPr lang="nl-NL" altLang="nl-NL"/>
              <a:pPr>
                <a:defRPr/>
              </a:pPr>
              <a:t>‹nr.›</a:t>
            </a:fld>
            <a:endParaRPr lang="nl-NL" altLang="nl-NL" dirty="0"/>
          </a:p>
        </p:txBody>
      </p:sp>
    </p:spTree>
    <p:extLst>
      <p:ext uri="{BB962C8B-B14F-4D97-AF65-F5344CB8AC3E}">
        <p14:creationId xmlns:p14="http://schemas.microsoft.com/office/powerpoint/2010/main" val="3982303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176BEB6E-082C-4C49-9E1E-2002A4A8C29C}" type="slidenum">
              <a:rPr lang="nl-NL" altLang="nl-NL"/>
              <a:pPr>
                <a:defRPr/>
              </a:pPr>
              <a:t>‹nr.›</a:t>
            </a:fld>
            <a:endParaRPr lang="nl-NL" altLang="nl-NL" dirty="0"/>
          </a:p>
        </p:txBody>
      </p:sp>
    </p:spTree>
    <p:extLst>
      <p:ext uri="{BB962C8B-B14F-4D97-AF65-F5344CB8AC3E}">
        <p14:creationId xmlns:p14="http://schemas.microsoft.com/office/powerpoint/2010/main" val="178227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1C7FEDF8-5A52-4520-9AFA-B9CCB258CBB7}" type="slidenum">
              <a:rPr lang="nl-NL" altLang="nl-NL"/>
              <a:pPr>
                <a:defRPr/>
              </a:pPr>
              <a:t>‹nr.›</a:t>
            </a:fld>
            <a:endParaRPr lang="nl-NL" altLang="nl-NL" dirty="0"/>
          </a:p>
        </p:txBody>
      </p:sp>
    </p:spTree>
    <p:extLst>
      <p:ext uri="{BB962C8B-B14F-4D97-AF65-F5344CB8AC3E}">
        <p14:creationId xmlns:p14="http://schemas.microsoft.com/office/powerpoint/2010/main" val="2874153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F08431CB-B8BD-40A5-A1D8-9A37513DC297}" type="slidenum">
              <a:rPr lang="nl-NL" altLang="nl-NL"/>
              <a:pPr>
                <a:defRPr/>
              </a:pPr>
              <a:t>‹nr.›</a:t>
            </a:fld>
            <a:endParaRPr lang="nl-NL" altLang="nl-NL" dirty="0"/>
          </a:p>
        </p:txBody>
      </p:sp>
    </p:spTree>
    <p:extLst>
      <p:ext uri="{BB962C8B-B14F-4D97-AF65-F5344CB8AC3E}">
        <p14:creationId xmlns:p14="http://schemas.microsoft.com/office/powerpoint/2010/main" val="2687456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215015BC-1238-4E0D-B576-09AE4FA4A3B0}" type="slidenum">
              <a:rPr lang="nl-NL" altLang="nl-NL"/>
              <a:pPr>
                <a:defRPr/>
              </a:pPr>
              <a:t>‹nr.›</a:t>
            </a:fld>
            <a:endParaRPr lang="nl-NL" altLang="nl-NL" dirty="0"/>
          </a:p>
        </p:txBody>
      </p:sp>
    </p:spTree>
    <p:extLst>
      <p:ext uri="{BB962C8B-B14F-4D97-AF65-F5344CB8AC3E}">
        <p14:creationId xmlns:p14="http://schemas.microsoft.com/office/powerpoint/2010/main" val="76322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CB90A142-ACEA-4DD7-97CE-622487CC1934}" type="slidenum">
              <a:rPr lang="nl-NL" altLang="nl-NL"/>
              <a:pPr>
                <a:defRPr/>
              </a:pPr>
              <a:t>‹nr.›</a:t>
            </a:fld>
            <a:endParaRPr lang="nl-NL" altLang="nl-NL" dirty="0"/>
          </a:p>
        </p:txBody>
      </p:sp>
    </p:spTree>
    <p:extLst>
      <p:ext uri="{BB962C8B-B14F-4D97-AF65-F5344CB8AC3E}">
        <p14:creationId xmlns:p14="http://schemas.microsoft.com/office/powerpoint/2010/main" val="3764223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B50A78F2-2060-4655-BFAF-81E9DD5B0C1F}" type="slidenum">
              <a:rPr lang="nl-NL" altLang="nl-NL"/>
              <a:pPr>
                <a:defRPr/>
              </a:pPr>
              <a:t>‹nr.›</a:t>
            </a:fld>
            <a:endParaRPr lang="nl-NL" altLang="nl-NL" dirty="0"/>
          </a:p>
        </p:txBody>
      </p:sp>
    </p:spTree>
    <p:extLst>
      <p:ext uri="{BB962C8B-B14F-4D97-AF65-F5344CB8AC3E}">
        <p14:creationId xmlns:p14="http://schemas.microsoft.com/office/powerpoint/2010/main" val="3665312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00686887-9668-4FCB-949A-30E9B2B0D2A6}" type="slidenum">
              <a:rPr lang="nl-NL" altLang="nl-NL"/>
              <a:pPr>
                <a:defRPr/>
              </a:pPr>
              <a:t>‹nr.›</a:t>
            </a:fld>
            <a:endParaRPr lang="nl-NL" altLang="nl-NL" dirty="0"/>
          </a:p>
        </p:txBody>
      </p:sp>
    </p:spTree>
    <p:extLst>
      <p:ext uri="{BB962C8B-B14F-4D97-AF65-F5344CB8AC3E}">
        <p14:creationId xmlns:p14="http://schemas.microsoft.com/office/powerpoint/2010/main" val="822806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F51A38FB-ECB4-43D5-9700-5B2670DA3114}" type="slidenum">
              <a:rPr lang="nl-NL" altLang="nl-NL"/>
              <a:pPr>
                <a:defRPr/>
              </a:pPr>
              <a:t>‹nr.›</a:t>
            </a:fld>
            <a:endParaRPr lang="nl-NL" altLang="nl-NL" dirty="0"/>
          </a:p>
        </p:txBody>
      </p:sp>
    </p:spTree>
    <p:extLst>
      <p:ext uri="{BB962C8B-B14F-4D97-AF65-F5344CB8AC3E}">
        <p14:creationId xmlns:p14="http://schemas.microsoft.com/office/powerpoint/2010/main" val="3803343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1AE1B5A8-6A71-4809-A4B7-DDA7734DC3BD}" type="slidenum">
              <a:rPr lang="nl-NL" altLang="nl-NL"/>
              <a:pPr>
                <a:defRPr/>
              </a:pPr>
              <a:t>‹nr.›</a:t>
            </a:fld>
            <a:endParaRPr lang="nl-NL" altLang="nl-NL" dirty="0"/>
          </a:p>
        </p:txBody>
      </p:sp>
    </p:spTree>
    <p:extLst>
      <p:ext uri="{BB962C8B-B14F-4D97-AF65-F5344CB8AC3E}">
        <p14:creationId xmlns:p14="http://schemas.microsoft.com/office/powerpoint/2010/main" val="1998485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FAA86AC5-AEBE-4BB5-B195-BD9C09A27685}" type="slidenum">
              <a:rPr lang="nl-NL" altLang="nl-NL"/>
              <a:pPr>
                <a:defRPr/>
              </a:pPr>
              <a:t>‹nr.›</a:t>
            </a:fld>
            <a:endParaRPr lang="nl-NL" altLang="nl-NL" dirty="0"/>
          </a:p>
        </p:txBody>
      </p:sp>
    </p:spTree>
    <p:extLst>
      <p:ext uri="{BB962C8B-B14F-4D97-AF65-F5344CB8AC3E}">
        <p14:creationId xmlns:p14="http://schemas.microsoft.com/office/powerpoint/2010/main" val="2776392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B1623AD0-65C0-4635-9521-BB7960475367}" type="slidenum">
              <a:rPr lang="nl-NL" altLang="nl-NL"/>
              <a:pPr>
                <a:defRPr/>
              </a:pPr>
              <a:t>‹nr.›</a:t>
            </a:fld>
            <a:endParaRPr lang="nl-NL" altLang="nl-NL" dirty="0"/>
          </a:p>
        </p:txBody>
      </p:sp>
    </p:spTree>
    <p:extLst>
      <p:ext uri="{BB962C8B-B14F-4D97-AF65-F5344CB8AC3E}">
        <p14:creationId xmlns:p14="http://schemas.microsoft.com/office/powerpoint/2010/main" val="824676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6AAC3DC2-2DEB-4F11-AEE6-364CD60F7930}" type="slidenum">
              <a:rPr lang="nl-NL" altLang="nl-NL"/>
              <a:pPr>
                <a:defRPr/>
              </a:pPr>
              <a:t>‹nr.›</a:t>
            </a:fld>
            <a:endParaRPr lang="nl-NL" altLang="nl-NL" dirty="0"/>
          </a:p>
        </p:txBody>
      </p:sp>
    </p:spTree>
    <p:extLst>
      <p:ext uri="{BB962C8B-B14F-4D97-AF65-F5344CB8AC3E}">
        <p14:creationId xmlns:p14="http://schemas.microsoft.com/office/powerpoint/2010/main" val="1295226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4896690E-9D3A-4FAB-BEE9-44C486E5FEDD}" type="slidenum">
              <a:rPr lang="nl-NL" altLang="nl-NL"/>
              <a:pPr>
                <a:defRPr/>
              </a:pPr>
              <a:t>‹nr.›</a:t>
            </a:fld>
            <a:endParaRPr lang="nl-NL" altLang="nl-NL" dirty="0"/>
          </a:p>
        </p:txBody>
      </p:sp>
    </p:spTree>
    <p:extLst>
      <p:ext uri="{BB962C8B-B14F-4D97-AF65-F5344CB8AC3E}">
        <p14:creationId xmlns:p14="http://schemas.microsoft.com/office/powerpoint/2010/main" val="32430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D5FA14BB-DD4B-4FAC-B686-1D4F0BF6D7E6}" type="slidenum">
              <a:rPr lang="nl-NL" altLang="nl-NL"/>
              <a:pPr>
                <a:defRPr/>
              </a:pPr>
              <a:t>‹nr.›</a:t>
            </a:fld>
            <a:endParaRPr lang="nl-NL" altLang="nl-NL" dirty="0"/>
          </a:p>
        </p:txBody>
      </p:sp>
    </p:spTree>
    <p:extLst>
      <p:ext uri="{BB962C8B-B14F-4D97-AF65-F5344CB8AC3E}">
        <p14:creationId xmlns:p14="http://schemas.microsoft.com/office/powerpoint/2010/main" val="1099163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3A2AC440-4FEC-43AD-9818-EEBDC7668342}" type="slidenum">
              <a:rPr lang="nl-NL" altLang="nl-NL"/>
              <a:pPr>
                <a:defRPr/>
              </a:pPr>
              <a:t>‹nr.›</a:t>
            </a:fld>
            <a:endParaRPr lang="nl-NL" altLang="nl-NL" dirty="0"/>
          </a:p>
        </p:txBody>
      </p:sp>
    </p:spTree>
    <p:extLst>
      <p:ext uri="{BB962C8B-B14F-4D97-AF65-F5344CB8AC3E}">
        <p14:creationId xmlns:p14="http://schemas.microsoft.com/office/powerpoint/2010/main" val="128860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8DB59504-BD38-4AD6-A9F4-06278A9CE323}" type="slidenum">
              <a:rPr lang="nl-NL" altLang="nl-NL"/>
              <a:pPr>
                <a:defRPr/>
              </a:pPr>
              <a:t>‹nr.›</a:t>
            </a:fld>
            <a:endParaRPr lang="nl-NL" altLang="nl-NL" dirty="0"/>
          </a:p>
        </p:txBody>
      </p:sp>
    </p:spTree>
    <p:extLst>
      <p:ext uri="{BB962C8B-B14F-4D97-AF65-F5344CB8AC3E}">
        <p14:creationId xmlns:p14="http://schemas.microsoft.com/office/powerpoint/2010/main" val="2151789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E2B02C40-4CBC-4B47-BB8E-06821D203CB9}" type="slidenum">
              <a:rPr lang="nl-NL" altLang="nl-NL"/>
              <a:pPr>
                <a:defRPr/>
              </a:pPr>
              <a:t>‹nr.›</a:t>
            </a:fld>
            <a:endParaRPr lang="nl-NL" altLang="nl-NL" dirty="0"/>
          </a:p>
        </p:txBody>
      </p:sp>
    </p:spTree>
    <p:extLst>
      <p:ext uri="{BB962C8B-B14F-4D97-AF65-F5344CB8AC3E}">
        <p14:creationId xmlns:p14="http://schemas.microsoft.com/office/powerpoint/2010/main" val="1558263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D276B79E-DE7E-40D6-9F9D-B4D9594BD6F1}" type="slidenum">
              <a:rPr lang="nl-NL" altLang="nl-NL"/>
              <a:pPr>
                <a:defRPr/>
              </a:pPr>
              <a:t>‹nr.›</a:t>
            </a:fld>
            <a:endParaRPr lang="nl-NL" altLang="nl-NL" dirty="0"/>
          </a:p>
        </p:txBody>
      </p:sp>
    </p:spTree>
    <p:extLst>
      <p:ext uri="{BB962C8B-B14F-4D97-AF65-F5344CB8AC3E}">
        <p14:creationId xmlns:p14="http://schemas.microsoft.com/office/powerpoint/2010/main" val="3899582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4DC33F0C-3DBB-4BF6-9A2B-31D59DB4E189}" type="slidenum">
              <a:rPr lang="nl-NL" altLang="nl-NL"/>
              <a:pPr>
                <a:defRPr/>
              </a:pPr>
              <a:t>‹nr.›</a:t>
            </a:fld>
            <a:endParaRPr lang="nl-NL" altLang="nl-NL" dirty="0"/>
          </a:p>
        </p:txBody>
      </p:sp>
    </p:spTree>
    <p:extLst>
      <p:ext uri="{BB962C8B-B14F-4D97-AF65-F5344CB8AC3E}">
        <p14:creationId xmlns:p14="http://schemas.microsoft.com/office/powerpoint/2010/main" val="412798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4587782B-9AD3-481D-9D58-E46A60C90507}" type="slidenum">
              <a:rPr lang="nl-NL" altLang="nl-NL"/>
              <a:pPr>
                <a:defRPr/>
              </a:pPr>
              <a:t>‹nr.›</a:t>
            </a:fld>
            <a:endParaRPr lang="nl-NL" altLang="nl-NL" dirty="0"/>
          </a:p>
        </p:txBody>
      </p:sp>
    </p:spTree>
    <p:extLst>
      <p:ext uri="{BB962C8B-B14F-4D97-AF65-F5344CB8AC3E}">
        <p14:creationId xmlns:p14="http://schemas.microsoft.com/office/powerpoint/2010/main" val="2173713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1C6DF37A-2D5C-4240-AF41-285BB702EEA8}" type="slidenum">
              <a:rPr lang="nl-NL" altLang="nl-NL"/>
              <a:pPr>
                <a:defRPr/>
              </a:pPr>
              <a:t>‹nr.›</a:t>
            </a:fld>
            <a:endParaRPr lang="nl-NL" altLang="nl-NL" dirty="0"/>
          </a:p>
        </p:txBody>
      </p:sp>
    </p:spTree>
    <p:extLst>
      <p:ext uri="{BB962C8B-B14F-4D97-AF65-F5344CB8AC3E}">
        <p14:creationId xmlns:p14="http://schemas.microsoft.com/office/powerpoint/2010/main" val="4060529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3C8B591A-DAA6-4969-B579-1E37E1704B14}" type="slidenum">
              <a:rPr lang="nl-NL" altLang="nl-NL"/>
              <a:pPr>
                <a:defRPr/>
              </a:pPr>
              <a:t>‹nr.›</a:t>
            </a:fld>
            <a:endParaRPr lang="nl-NL" altLang="nl-NL" dirty="0"/>
          </a:p>
        </p:txBody>
      </p:sp>
    </p:spTree>
    <p:extLst>
      <p:ext uri="{BB962C8B-B14F-4D97-AF65-F5344CB8AC3E}">
        <p14:creationId xmlns:p14="http://schemas.microsoft.com/office/powerpoint/2010/main" val="1162002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7E497FD0-8669-4405-968E-D551C0F6B042}" type="slidenum">
              <a:rPr lang="nl-NL" altLang="nl-NL"/>
              <a:pPr>
                <a:defRPr/>
              </a:pPr>
              <a:t>‹nr.›</a:t>
            </a:fld>
            <a:endParaRPr lang="nl-NL" altLang="nl-NL" dirty="0"/>
          </a:p>
        </p:txBody>
      </p:sp>
    </p:spTree>
    <p:extLst>
      <p:ext uri="{BB962C8B-B14F-4D97-AF65-F5344CB8AC3E}">
        <p14:creationId xmlns:p14="http://schemas.microsoft.com/office/powerpoint/2010/main" val="946480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6FC75436-510A-4D0A-BA92-8E8896446E46}" type="slidenum">
              <a:rPr lang="nl-NL" altLang="nl-NL"/>
              <a:pPr>
                <a:defRPr/>
              </a:pPr>
              <a:t>‹nr.›</a:t>
            </a:fld>
            <a:endParaRPr lang="nl-NL" altLang="nl-NL" dirty="0"/>
          </a:p>
        </p:txBody>
      </p:sp>
    </p:spTree>
    <p:extLst>
      <p:ext uri="{BB962C8B-B14F-4D97-AF65-F5344CB8AC3E}">
        <p14:creationId xmlns:p14="http://schemas.microsoft.com/office/powerpoint/2010/main" val="1836198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0002CE95-7FEB-46B7-B2A0-484381D01F4A}" type="slidenum">
              <a:rPr lang="nl-NL" altLang="nl-NL"/>
              <a:pPr>
                <a:defRPr/>
              </a:pPr>
              <a:t>‹nr.›</a:t>
            </a:fld>
            <a:endParaRPr lang="nl-NL" altLang="nl-NL" dirty="0"/>
          </a:p>
        </p:txBody>
      </p:sp>
    </p:spTree>
    <p:extLst>
      <p:ext uri="{BB962C8B-B14F-4D97-AF65-F5344CB8AC3E}">
        <p14:creationId xmlns:p14="http://schemas.microsoft.com/office/powerpoint/2010/main" val="6923636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DCCF1587-88CB-43C2-8B5F-05328A053D2B}" type="slidenum">
              <a:rPr lang="nl-NL" altLang="nl-NL"/>
              <a:pPr>
                <a:defRPr/>
              </a:pPr>
              <a:t>‹nr.›</a:t>
            </a:fld>
            <a:endParaRPr lang="nl-NL" altLang="nl-NL" dirty="0"/>
          </a:p>
        </p:txBody>
      </p:sp>
    </p:spTree>
    <p:extLst>
      <p:ext uri="{BB962C8B-B14F-4D97-AF65-F5344CB8AC3E}">
        <p14:creationId xmlns:p14="http://schemas.microsoft.com/office/powerpoint/2010/main" val="277981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E7EA21C3-A4A6-4B6A-91CC-E2B704260520}" type="slidenum">
              <a:rPr lang="nl-NL" altLang="nl-NL"/>
              <a:pPr>
                <a:defRPr/>
              </a:pPr>
              <a:t>‹nr.›</a:t>
            </a:fld>
            <a:endParaRPr lang="nl-NL" altLang="nl-NL" dirty="0"/>
          </a:p>
        </p:txBody>
      </p:sp>
    </p:spTree>
    <p:extLst>
      <p:ext uri="{BB962C8B-B14F-4D97-AF65-F5344CB8AC3E}">
        <p14:creationId xmlns:p14="http://schemas.microsoft.com/office/powerpoint/2010/main" val="18732084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A097FA45-1346-4B98-9CDD-04E4137523D2}" type="slidenum">
              <a:rPr lang="nl-NL" altLang="nl-NL"/>
              <a:pPr>
                <a:defRPr/>
              </a:pPr>
              <a:t>‹nr.›</a:t>
            </a:fld>
            <a:endParaRPr lang="nl-NL" altLang="nl-NL" dirty="0"/>
          </a:p>
        </p:txBody>
      </p:sp>
    </p:spTree>
    <p:extLst>
      <p:ext uri="{BB962C8B-B14F-4D97-AF65-F5344CB8AC3E}">
        <p14:creationId xmlns:p14="http://schemas.microsoft.com/office/powerpoint/2010/main" val="1800333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6BD00996-9872-4C9B-A2E9-FA157F3A3BEF}" type="slidenum">
              <a:rPr lang="nl-NL" altLang="nl-NL"/>
              <a:pPr>
                <a:defRPr/>
              </a:pPr>
              <a:t>‹nr.›</a:t>
            </a:fld>
            <a:endParaRPr lang="nl-NL" altLang="nl-NL" dirty="0"/>
          </a:p>
        </p:txBody>
      </p:sp>
    </p:spTree>
    <p:extLst>
      <p:ext uri="{BB962C8B-B14F-4D97-AF65-F5344CB8AC3E}">
        <p14:creationId xmlns:p14="http://schemas.microsoft.com/office/powerpoint/2010/main" val="3492200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6CB32EB9-F069-4122-9B95-729FBB39B3E8}" type="slidenum">
              <a:rPr lang="nl-NL" altLang="nl-NL"/>
              <a:pPr>
                <a:defRPr/>
              </a:pPr>
              <a:t>‹nr.›</a:t>
            </a:fld>
            <a:endParaRPr lang="nl-NL" altLang="nl-NL" dirty="0"/>
          </a:p>
        </p:txBody>
      </p:sp>
    </p:spTree>
    <p:extLst>
      <p:ext uri="{BB962C8B-B14F-4D97-AF65-F5344CB8AC3E}">
        <p14:creationId xmlns:p14="http://schemas.microsoft.com/office/powerpoint/2010/main" val="4048157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508E7739-AE40-4DD9-99A7-D82CD2DE90C1}" type="slidenum">
              <a:rPr lang="nl-NL" altLang="nl-NL"/>
              <a:pPr>
                <a:defRPr/>
              </a:pPr>
              <a:t>‹nr.›</a:t>
            </a:fld>
            <a:endParaRPr lang="nl-NL" altLang="nl-NL" dirty="0"/>
          </a:p>
        </p:txBody>
      </p:sp>
    </p:spTree>
    <p:extLst>
      <p:ext uri="{BB962C8B-B14F-4D97-AF65-F5344CB8AC3E}">
        <p14:creationId xmlns:p14="http://schemas.microsoft.com/office/powerpoint/2010/main" val="9283018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DAB8963F-9FA4-461E-A21F-A4C5D4A360AB}" type="slidenum">
              <a:rPr lang="nl-NL" altLang="nl-NL"/>
              <a:pPr>
                <a:defRPr/>
              </a:pPr>
              <a:t>‹nr.›</a:t>
            </a:fld>
            <a:endParaRPr lang="nl-NL" altLang="nl-NL" dirty="0"/>
          </a:p>
        </p:txBody>
      </p:sp>
    </p:spTree>
    <p:extLst>
      <p:ext uri="{BB962C8B-B14F-4D97-AF65-F5344CB8AC3E}">
        <p14:creationId xmlns:p14="http://schemas.microsoft.com/office/powerpoint/2010/main" val="270080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14F345F9-8C7F-4058-B297-49265D08D16F}" type="slidenum">
              <a:rPr lang="nl-NL" altLang="nl-NL"/>
              <a:pPr>
                <a:defRPr/>
              </a:pPr>
              <a:t>‹nr.›</a:t>
            </a:fld>
            <a:endParaRPr lang="nl-NL" altLang="nl-NL" dirty="0"/>
          </a:p>
        </p:txBody>
      </p:sp>
    </p:spTree>
    <p:extLst>
      <p:ext uri="{BB962C8B-B14F-4D97-AF65-F5344CB8AC3E}">
        <p14:creationId xmlns:p14="http://schemas.microsoft.com/office/powerpoint/2010/main" val="2581627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7F8D25AB-594D-4C61-9EA4-0A910F2AD8AB}" type="slidenum">
              <a:rPr lang="nl-NL" altLang="nl-NL"/>
              <a:pPr>
                <a:defRPr/>
              </a:pPr>
              <a:t>‹nr.›</a:t>
            </a:fld>
            <a:endParaRPr lang="nl-NL" altLang="nl-NL" dirty="0"/>
          </a:p>
        </p:txBody>
      </p:sp>
    </p:spTree>
    <p:extLst>
      <p:ext uri="{BB962C8B-B14F-4D97-AF65-F5344CB8AC3E}">
        <p14:creationId xmlns:p14="http://schemas.microsoft.com/office/powerpoint/2010/main" val="29930327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B3C0F77F-B950-46E2-98B4-E2318889B687}" type="slidenum">
              <a:rPr lang="nl-NL" altLang="nl-NL"/>
              <a:pPr>
                <a:defRPr/>
              </a:pPr>
              <a:t>‹nr.›</a:t>
            </a:fld>
            <a:endParaRPr lang="nl-NL" altLang="nl-NL" dirty="0"/>
          </a:p>
        </p:txBody>
      </p:sp>
    </p:spTree>
    <p:extLst>
      <p:ext uri="{BB962C8B-B14F-4D97-AF65-F5344CB8AC3E}">
        <p14:creationId xmlns:p14="http://schemas.microsoft.com/office/powerpoint/2010/main" val="799860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C8740458-33E7-492F-9639-75C82EC2900A}" type="slidenum">
              <a:rPr lang="nl-NL" altLang="nl-NL"/>
              <a:pPr>
                <a:defRPr/>
              </a:pPr>
              <a:t>‹nr.›</a:t>
            </a:fld>
            <a:endParaRPr lang="nl-NL" altLang="nl-NL" dirty="0"/>
          </a:p>
        </p:txBody>
      </p:sp>
    </p:spTree>
    <p:extLst>
      <p:ext uri="{BB962C8B-B14F-4D97-AF65-F5344CB8AC3E}">
        <p14:creationId xmlns:p14="http://schemas.microsoft.com/office/powerpoint/2010/main" val="25159049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1A5A3DFF-A6DF-4185-9E84-F3FB7599A6D2}" type="slidenum">
              <a:rPr lang="nl-NL" altLang="nl-NL"/>
              <a:pPr>
                <a:defRPr/>
              </a:pPr>
              <a:t>‹nr.›</a:t>
            </a:fld>
            <a:endParaRPr lang="nl-NL" altLang="nl-NL" dirty="0"/>
          </a:p>
        </p:txBody>
      </p:sp>
    </p:spTree>
    <p:extLst>
      <p:ext uri="{BB962C8B-B14F-4D97-AF65-F5344CB8AC3E}">
        <p14:creationId xmlns:p14="http://schemas.microsoft.com/office/powerpoint/2010/main" val="126752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666A6BFA-9FE1-4499-9BB2-8621CF77A9B9}" type="slidenum">
              <a:rPr lang="nl-NL" altLang="nl-NL"/>
              <a:pPr>
                <a:defRPr/>
              </a:pPr>
              <a:t>‹nr.›</a:t>
            </a:fld>
            <a:endParaRPr lang="nl-NL" altLang="nl-NL" dirty="0"/>
          </a:p>
        </p:txBody>
      </p:sp>
    </p:spTree>
    <p:extLst>
      <p:ext uri="{BB962C8B-B14F-4D97-AF65-F5344CB8AC3E}">
        <p14:creationId xmlns:p14="http://schemas.microsoft.com/office/powerpoint/2010/main" val="2015382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749F0519-84F3-4238-844B-17049DBD6B4A}" type="slidenum">
              <a:rPr lang="nl-NL" altLang="nl-NL"/>
              <a:pPr>
                <a:defRPr/>
              </a:pPr>
              <a:t>‹nr.›</a:t>
            </a:fld>
            <a:endParaRPr lang="nl-NL" altLang="nl-NL" dirty="0"/>
          </a:p>
        </p:txBody>
      </p:sp>
    </p:spTree>
    <p:extLst>
      <p:ext uri="{BB962C8B-B14F-4D97-AF65-F5344CB8AC3E}">
        <p14:creationId xmlns:p14="http://schemas.microsoft.com/office/powerpoint/2010/main" val="1724338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9C819603-DEE6-4806-9AFD-21E2F3098D3A}" type="slidenum">
              <a:rPr lang="nl-NL" altLang="nl-NL"/>
              <a:pPr>
                <a:defRPr/>
              </a:pPr>
              <a:t>‹nr.›</a:t>
            </a:fld>
            <a:endParaRPr lang="nl-NL" altLang="nl-NL" dirty="0"/>
          </a:p>
        </p:txBody>
      </p:sp>
    </p:spTree>
    <p:extLst>
      <p:ext uri="{BB962C8B-B14F-4D97-AF65-F5344CB8AC3E}">
        <p14:creationId xmlns:p14="http://schemas.microsoft.com/office/powerpoint/2010/main" val="30360241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B51C41BA-C76D-487C-9BE1-0E59A981D0A0}" type="slidenum">
              <a:rPr lang="nl-NL" altLang="nl-NL"/>
              <a:pPr>
                <a:defRPr/>
              </a:pPr>
              <a:t>‹nr.›</a:t>
            </a:fld>
            <a:endParaRPr lang="nl-NL" altLang="nl-NL" dirty="0"/>
          </a:p>
        </p:txBody>
      </p:sp>
    </p:spTree>
    <p:extLst>
      <p:ext uri="{BB962C8B-B14F-4D97-AF65-F5344CB8AC3E}">
        <p14:creationId xmlns:p14="http://schemas.microsoft.com/office/powerpoint/2010/main" val="26684886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9FF30DCF-087B-47BD-A5F3-E4F618AAC7CB}" type="slidenum">
              <a:rPr lang="nl-NL" altLang="nl-NL"/>
              <a:pPr>
                <a:defRPr/>
              </a:pPr>
              <a:t>‹nr.›</a:t>
            </a:fld>
            <a:endParaRPr lang="nl-NL" altLang="nl-NL" dirty="0"/>
          </a:p>
        </p:txBody>
      </p:sp>
    </p:spTree>
    <p:extLst>
      <p:ext uri="{BB962C8B-B14F-4D97-AF65-F5344CB8AC3E}">
        <p14:creationId xmlns:p14="http://schemas.microsoft.com/office/powerpoint/2010/main" val="1711056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DAD240AF-B026-4E61-89E4-2D36B9C0CBC1}" type="slidenum">
              <a:rPr lang="nl-NL" altLang="nl-NL"/>
              <a:pPr>
                <a:defRPr/>
              </a:pPr>
              <a:t>‹nr.›</a:t>
            </a:fld>
            <a:endParaRPr lang="nl-NL" altLang="nl-NL" dirty="0"/>
          </a:p>
        </p:txBody>
      </p:sp>
    </p:spTree>
    <p:extLst>
      <p:ext uri="{BB962C8B-B14F-4D97-AF65-F5344CB8AC3E}">
        <p14:creationId xmlns:p14="http://schemas.microsoft.com/office/powerpoint/2010/main" val="36085834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F6CB33E4-A2A6-42E1-9011-156FE6188C01}" type="slidenum">
              <a:rPr lang="nl-NL" altLang="nl-NL"/>
              <a:pPr>
                <a:defRPr/>
              </a:pPr>
              <a:t>‹nr.›</a:t>
            </a:fld>
            <a:endParaRPr lang="nl-NL" altLang="nl-NL" dirty="0"/>
          </a:p>
        </p:txBody>
      </p:sp>
    </p:spTree>
    <p:extLst>
      <p:ext uri="{BB962C8B-B14F-4D97-AF65-F5344CB8AC3E}">
        <p14:creationId xmlns:p14="http://schemas.microsoft.com/office/powerpoint/2010/main" val="25232702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934AFADB-D24C-4848-AF14-417C55A14126}" type="slidenum">
              <a:rPr lang="nl-NL" altLang="nl-NL"/>
              <a:pPr>
                <a:defRPr/>
              </a:pPr>
              <a:t>‹nr.›</a:t>
            </a:fld>
            <a:endParaRPr lang="nl-NL" altLang="nl-NL" dirty="0"/>
          </a:p>
        </p:txBody>
      </p:sp>
    </p:spTree>
    <p:extLst>
      <p:ext uri="{BB962C8B-B14F-4D97-AF65-F5344CB8AC3E}">
        <p14:creationId xmlns:p14="http://schemas.microsoft.com/office/powerpoint/2010/main" val="6697976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CE87A181-5C69-4498-A243-7E92DFB5E86D}" type="slidenum">
              <a:rPr lang="nl-NL" altLang="nl-NL"/>
              <a:pPr>
                <a:defRPr/>
              </a:pPr>
              <a:t>‹nr.›</a:t>
            </a:fld>
            <a:endParaRPr lang="nl-NL" altLang="nl-NL" dirty="0"/>
          </a:p>
        </p:txBody>
      </p:sp>
    </p:spTree>
    <p:extLst>
      <p:ext uri="{BB962C8B-B14F-4D97-AF65-F5344CB8AC3E}">
        <p14:creationId xmlns:p14="http://schemas.microsoft.com/office/powerpoint/2010/main" val="9205620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0026A4F4-38CF-4824-9B1D-542BEF54D46C}" type="slidenum">
              <a:rPr lang="nl-NL" altLang="nl-NL"/>
              <a:pPr>
                <a:defRPr/>
              </a:pPr>
              <a:t>‹nr.›</a:t>
            </a:fld>
            <a:endParaRPr lang="nl-NL" altLang="nl-NL" dirty="0"/>
          </a:p>
        </p:txBody>
      </p:sp>
    </p:spTree>
    <p:extLst>
      <p:ext uri="{BB962C8B-B14F-4D97-AF65-F5344CB8AC3E}">
        <p14:creationId xmlns:p14="http://schemas.microsoft.com/office/powerpoint/2010/main" val="3036527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3C22C426-3ECD-4137-B231-3BC0BB8BC24F}" type="slidenum">
              <a:rPr lang="nl-NL" altLang="nl-NL"/>
              <a:pPr>
                <a:defRPr/>
              </a:pPr>
              <a:t>‹nr.›</a:t>
            </a:fld>
            <a:endParaRPr lang="nl-NL" altLang="nl-NL" dirty="0"/>
          </a:p>
        </p:txBody>
      </p:sp>
    </p:spTree>
    <p:extLst>
      <p:ext uri="{BB962C8B-B14F-4D97-AF65-F5344CB8AC3E}">
        <p14:creationId xmlns:p14="http://schemas.microsoft.com/office/powerpoint/2010/main" val="386275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82498604-38E8-4405-AD89-83C3716BF80D}" type="slidenum">
              <a:rPr lang="nl-NL" altLang="nl-NL"/>
              <a:pPr>
                <a:defRPr/>
              </a:pPr>
              <a:t>‹nr.›</a:t>
            </a:fld>
            <a:endParaRPr lang="nl-NL" altLang="nl-NL" dirty="0"/>
          </a:p>
        </p:txBody>
      </p:sp>
    </p:spTree>
    <p:extLst>
      <p:ext uri="{BB962C8B-B14F-4D97-AF65-F5344CB8AC3E}">
        <p14:creationId xmlns:p14="http://schemas.microsoft.com/office/powerpoint/2010/main" val="17261846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46E15B07-4A75-496C-87C6-A77A2A1152B7}" type="slidenum">
              <a:rPr lang="nl-NL" altLang="nl-NL"/>
              <a:pPr>
                <a:defRPr/>
              </a:pPr>
              <a:t>‹nr.›</a:t>
            </a:fld>
            <a:endParaRPr lang="nl-NL" altLang="nl-NL" dirty="0"/>
          </a:p>
        </p:txBody>
      </p:sp>
    </p:spTree>
    <p:extLst>
      <p:ext uri="{BB962C8B-B14F-4D97-AF65-F5344CB8AC3E}">
        <p14:creationId xmlns:p14="http://schemas.microsoft.com/office/powerpoint/2010/main" val="9561843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7B3FBF4E-935F-4C0A-8E4A-06EA25BE7904}" type="slidenum">
              <a:rPr lang="nl-NL" altLang="nl-NL"/>
              <a:pPr>
                <a:defRPr/>
              </a:pPr>
              <a:t>‹nr.›</a:t>
            </a:fld>
            <a:endParaRPr lang="nl-NL" altLang="nl-NL" dirty="0"/>
          </a:p>
        </p:txBody>
      </p:sp>
    </p:spTree>
    <p:extLst>
      <p:ext uri="{BB962C8B-B14F-4D97-AF65-F5344CB8AC3E}">
        <p14:creationId xmlns:p14="http://schemas.microsoft.com/office/powerpoint/2010/main" val="6644224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D8DE7599-C64F-4359-9AD4-3047297FBCC6}" type="slidenum">
              <a:rPr lang="nl-NL" altLang="nl-NL"/>
              <a:pPr>
                <a:defRPr/>
              </a:pPr>
              <a:t>‹nr.›</a:t>
            </a:fld>
            <a:endParaRPr lang="nl-NL" altLang="nl-NL" dirty="0"/>
          </a:p>
        </p:txBody>
      </p:sp>
    </p:spTree>
    <p:extLst>
      <p:ext uri="{BB962C8B-B14F-4D97-AF65-F5344CB8AC3E}">
        <p14:creationId xmlns:p14="http://schemas.microsoft.com/office/powerpoint/2010/main" val="13756438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ABC9118C-9895-40D9-9351-BEE00F53535D}" type="slidenum">
              <a:rPr lang="nl-NL" altLang="nl-NL"/>
              <a:pPr>
                <a:defRPr/>
              </a:pPr>
              <a:t>‹nr.›</a:t>
            </a:fld>
            <a:endParaRPr lang="nl-NL" altLang="nl-NL" dirty="0"/>
          </a:p>
        </p:txBody>
      </p:sp>
    </p:spTree>
    <p:extLst>
      <p:ext uri="{BB962C8B-B14F-4D97-AF65-F5344CB8AC3E}">
        <p14:creationId xmlns:p14="http://schemas.microsoft.com/office/powerpoint/2010/main" val="14886301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808EB472-9872-4B7C-9A2A-D5C1661DC53B}" type="slidenum">
              <a:rPr lang="nl-NL" altLang="nl-NL"/>
              <a:pPr>
                <a:defRPr/>
              </a:pPr>
              <a:t>‹nr.›</a:t>
            </a:fld>
            <a:endParaRPr lang="nl-NL" altLang="nl-NL" dirty="0"/>
          </a:p>
        </p:txBody>
      </p:sp>
    </p:spTree>
    <p:extLst>
      <p:ext uri="{BB962C8B-B14F-4D97-AF65-F5344CB8AC3E}">
        <p14:creationId xmlns:p14="http://schemas.microsoft.com/office/powerpoint/2010/main" val="13622319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419C1328-5446-4402-9625-FCEA2E4FC353}" type="slidenum">
              <a:rPr lang="nl-NL" altLang="nl-NL"/>
              <a:pPr>
                <a:defRPr/>
              </a:pPr>
              <a:t>‹nr.›</a:t>
            </a:fld>
            <a:endParaRPr lang="nl-NL" altLang="nl-NL" dirty="0"/>
          </a:p>
        </p:txBody>
      </p:sp>
    </p:spTree>
    <p:extLst>
      <p:ext uri="{BB962C8B-B14F-4D97-AF65-F5344CB8AC3E}">
        <p14:creationId xmlns:p14="http://schemas.microsoft.com/office/powerpoint/2010/main" val="26186648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53DAA943-840A-4055-9592-9DDE90C092B8}" type="slidenum">
              <a:rPr lang="nl-NL" altLang="nl-NL"/>
              <a:pPr>
                <a:defRPr/>
              </a:pPr>
              <a:t>‹nr.›</a:t>
            </a:fld>
            <a:endParaRPr lang="nl-NL" altLang="nl-NL" dirty="0"/>
          </a:p>
        </p:txBody>
      </p:sp>
    </p:spTree>
    <p:extLst>
      <p:ext uri="{BB962C8B-B14F-4D97-AF65-F5344CB8AC3E}">
        <p14:creationId xmlns:p14="http://schemas.microsoft.com/office/powerpoint/2010/main" val="12018910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A0EBE3FC-039C-44C2-AF21-A8918C6C424A}" type="slidenum">
              <a:rPr lang="nl-NL" altLang="nl-NL"/>
              <a:pPr>
                <a:defRPr/>
              </a:pPr>
              <a:t>‹nr.›</a:t>
            </a:fld>
            <a:endParaRPr lang="nl-NL" altLang="nl-NL" dirty="0"/>
          </a:p>
        </p:txBody>
      </p:sp>
    </p:spTree>
    <p:extLst>
      <p:ext uri="{BB962C8B-B14F-4D97-AF65-F5344CB8AC3E}">
        <p14:creationId xmlns:p14="http://schemas.microsoft.com/office/powerpoint/2010/main" val="12776165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A58BAE0B-B89E-4FDB-8F09-0338C6C4DED4}" type="slidenum">
              <a:rPr lang="nl-NL" altLang="nl-NL"/>
              <a:pPr>
                <a:defRPr/>
              </a:pPr>
              <a:t>‹nr.›</a:t>
            </a:fld>
            <a:endParaRPr lang="nl-NL" altLang="nl-NL" dirty="0"/>
          </a:p>
        </p:txBody>
      </p:sp>
    </p:spTree>
    <p:extLst>
      <p:ext uri="{BB962C8B-B14F-4D97-AF65-F5344CB8AC3E}">
        <p14:creationId xmlns:p14="http://schemas.microsoft.com/office/powerpoint/2010/main" val="28764750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705488E7-1D2E-4EDA-810E-8083EE977D6C}" type="slidenum">
              <a:rPr lang="nl-NL" altLang="nl-NL"/>
              <a:pPr>
                <a:defRPr/>
              </a:pPr>
              <a:t>‹nr.›</a:t>
            </a:fld>
            <a:endParaRPr lang="nl-NL" altLang="nl-NL" dirty="0"/>
          </a:p>
        </p:txBody>
      </p:sp>
    </p:spTree>
    <p:extLst>
      <p:ext uri="{BB962C8B-B14F-4D97-AF65-F5344CB8AC3E}">
        <p14:creationId xmlns:p14="http://schemas.microsoft.com/office/powerpoint/2010/main" val="3780293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60182C9B-AA17-434D-A755-C327CA43A160}" type="slidenum">
              <a:rPr lang="nl-NL" altLang="nl-NL"/>
              <a:pPr>
                <a:defRPr/>
              </a:pPr>
              <a:t>‹nr.›</a:t>
            </a:fld>
            <a:endParaRPr lang="nl-NL" altLang="nl-NL" dirty="0"/>
          </a:p>
        </p:txBody>
      </p:sp>
    </p:spTree>
    <p:extLst>
      <p:ext uri="{BB962C8B-B14F-4D97-AF65-F5344CB8AC3E}">
        <p14:creationId xmlns:p14="http://schemas.microsoft.com/office/powerpoint/2010/main" val="4855233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E3A1F2A9-F6CC-47BF-8043-DCD4BE588024}" type="slidenum">
              <a:rPr lang="nl-NL" altLang="nl-NL"/>
              <a:pPr>
                <a:defRPr/>
              </a:pPr>
              <a:t>‹nr.›</a:t>
            </a:fld>
            <a:endParaRPr lang="nl-NL" altLang="nl-NL" dirty="0"/>
          </a:p>
        </p:txBody>
      </p:sp>
    </p:spTree>
    <p:extLst>
      <p:ext uri="{BB962C8B-B14F-4D97-AF65-F5344CB8AC3E}">
        <p14:creationId xmlns:p14="http://schemas.microsoft.com/office/powerpoint/2010/main" val="34858175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E33AA6B9-7490-4E85-AE10-D8CD544F75E2}" type="slidenum">
              <a:rPr lang="nl-NL" altLang="nl-NL"/>
              <a:pPr>
                <a:defRPr/>
              </a:pPr>
              <a:t>‹nr.›</a:t>
            </a:fld>
            <a:endParaRPr lang="nl-NL" altLang="nl-NL" dirty="0"/>
          </a:p>
        </p:txBody>
      </p:sp>
    </p:spTree>
    <p:extLst>
      <p:ext uri="{BB962C8B-B14F-4D97-AF65-F5344CB8AC3E}">
        <p14:creationId xmlns:p14="http://schemas.microsoft.com/office/powerpoint/2010/main" val="24802569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28B7B78E-6E5F-4497-BFBB-6701BF027B84}" type="slidenum">
              <a:rPr lang="nl-NL" altLang="nl-NL"/>
              <a:pPr>
                <a:defRPr/>
              </a:pPr>
              <a:t>‹nr.›</a:t>
            </a:fld>
            <a:endParaRPr lang="nl-NL" altLang="nl-NL" dirty="0"/>
          </a:p>
        </p:txBody>
      </p:sp>
    </p:spTree>
    <p:extLst>
      <p:ext uri="{BB962C8B-B14F-4D97-AF65-F5344CB8AC3E}">
        <p14:creationId xmlns:p14="http://schemas.microsoft.com/office/powerpoint/2010/main" val="25623346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C274D937-8A7A-461F-8716-2B641FBF7374}" type="slidenum">
              <a:rPr lang="nl-NL" altLang="nl-NL"/>
              <a:pPr>
                <a:defRPr/>
              </a:pPr>
              <a:t>‹nr.›</a:t>
            </a:fld>
            <a:endParaRPr lang="nl-NL" altLang="nl-NL" dirty="0"/>
          </a:p>
        </p:txBody>
      </p:sp>
    </p:spTree>
    <p:extLst>
      <p:ext uri="{BB962C8B-B14F-4D97-AF65-F5344CB8AC3E}">
        <p14:creationId xmlns:p14="http://schemas.microsoft.com/office/powerpoint/2010/main" val="13645883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E7E42429-699A-4A43-A5E1-65656D514E42}" type="slidenum">
              <a:rPr lang="nl-NL" altLang="nl-NL"/>
              <a:pPr>
                <a:defRPr/>
              </a:pPr>
              <a:t>‹nr.›</a:t>
            </a:fld>
            <a:endParaRPr lang="nl-NL" altLang="nl-NL" dirty="0"/>
          </a:p>
        </p:txBody>
      </p:sp>
    </p:spTree>
    <p:extLst>
      <p:ext uri="{BB962C8B-B14F-4D97-AF65-F5344CB8AC3E}">
        <p14:creationId xmlns:p14="http://schemas.microsoft.com/office/powerpoint/2010/main" val="33280639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76F25D89-4B04-4D1B-9CF9-C53F75D0536B}" type="slidenum">
              <a:rPr lang="nl-NL" altLang="nl-NL"/>
              <a:pPr>
                <a:defRPr/>
              </a:pPr>
              <a:t>‹nr.›</a:t>
            </a:fld>
            <a:endParaRPr lang="nl-NL" altLang="nl-NL" dirty="0"/>
          </a:p>
        </p:txBody>
      </p:sp>
    </p:spTree>
    <p:extLst>
      <p:ext uri="{BB962C8B-B14F-4D97-AF65-F5344CB8AC3E}">
        <p14:creationId xmlns:p14="http://schemas.microsoft.com/office/powerpoint/2010/main" val="2412369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276B448B-B14B-4224-B10B-A0A0DE9FFD52}" type="slidenum">
              <a:rPr lang="nl-NL" altLang="nl-NL"/>
              <a:pPr>
                <a:defRPr/>
              </a:pPr>
              <a:t>‹nr.›</a:t>
            </a:fld>
            <a:endParaRPr lang="nl-NL" altLang="nl-NL" dirty="0"/>
          </a:p>
        </p:txBody>
      </p:sp>
    </p:spTree>
    <p:extLst>
      <p:ext uri="{BB962C8B-B14F-4D97-AF65-F5344CB8AC3E}">
        <p14:creationId xmlns:p14="http://schemas.microsoft.com/office/powerpoint/2010/main" val="119664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6BA0A95F-F0A1-4CFE-B012-C4066399B437}" type="slidenum">
              <a:rPr lang="nl-NL" altLang="nl-NL"/>
              <a:pPr>
                <a:defRPr/>
              </a:pPr>
              <a:t>‹nr.›</a:t>
            </a:fld>
            <a:endParaRPr lang="nl-NL" altLang="nl-NL" dirty="0"/>
          </a:p>
        </p:txBody>
      </p:sp>
    </p:spTree>
    <p:extLst>
      <p:ext uri="{BB962C8B-B14F-4D97-AF65-F5344CB8AC3E}">
        <p14:creationId xmlns:p14="http://schemas.microsoft.com/office/powerpoint/2010/main" val="4303392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A794A86D-3F85-4287-9DB6-BB07A6399A6A}" type="slidenum">
              <a:rPr lang="nl-NL" altLang="nl-NL"/>
              <a:pPr>
                <a:defRPr/>
              </a:pPr>
              <a:t>‹nr.›</a:t>
            </a:fld>
            <a:endParaRPr lang="nl-NL" altLang="nl-NL" dirty="0"/>
          </a:p>
        </p:txBody>
      </p:sp>
    </p:spTree>
    <p:extLst>
      <p:ext uri="{BB962C8B-B14F-4D97-AF65-F5344CB8AC3E}">
        <p14:creationId xmlns:p14="http://schemas.microsoft.com/office/powerpoint/2010/main" val="12443700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D9723BE3-380F-4F0F-8748-412543E014F5}" type="slidenum">
              <a:rPr lang="nl-NL" altLang="nl-NL"/>
              <a:pPr>
                <a:defRPr/>
              </a:pPr>
              <a:t>‹nr.›</a:t>
            </a:fld>
            <a:endParaRPr lang="nl-NL" altLang="nl-NL" dirty="0"/>
          </a:p>
        </p:txBody>
      </p:sp>
    </p:spTree>
    <p:extLst>
      <p:ext uri="{BB962C8B-B14F-4D97-AF65-F5344CB8AC3E}">
        <p14:creationId xmlns:p14="http://schemas.microsoft.com/office/powerpoint/2010/main" val="43922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22164E45-798D-453A-A116-93C0B15DEF19}" type="slidenum">
              <a:rPr lang="nl-NL" altLang="nl-NL"/>
              <a:pPr>
                <a:defRPr/>
              </a:pPr>
              <a:t>‹nr.›</a:t>
            </a:fld>
            <a:endParaRPr lang="nl-NL" altLang="nl-NL" dirty="0"/>
          </a:p>
        </p:txBody>
      </p:sp>
    </p:spTree>
    <p:extLst>
      <p:ext uri="{BB962C8B-B14F-4D97-AF65-F5344CB8AC3E}">
        <p14:creationId xmlns:p14="http://schemas.microsoft.com/office/powerpoint/2010/main" val="41312871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DF4463AC-5F95-4DE8-8660-15A68ED8CB6D}" type="slidenum">
              <a:rPr lang="nl-NL" altLang="nl-NL"/>
              <a:pPr>
                <a:defRPr/>
              </a:pPr>
              <a:t>‹nr.›</a:t>
            </a:fld>
            <a:endParaRPr lang="nl-NL" altLang="nl-NL" dirty="0"/>
          </a:p>
        </p:txBody>
      </p:sp>
    </p:spTree>
    <p:extLst>
      <p:ext uri="{BB962C8B-B14F-4D97-AF65-F5344CB8AC3E}">
        <p14:creationId xmlns:p14="http://schemas.microsoft.com/office/powerpoint/2010/main" val="3327394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6BC42B98-C1FD-4232-B4B6-5889025C0A8A}" type="slidenum">
              <a:rPr lang="nl-NL" altLang="nl-NL"/>
              <a:pPr>
                <a:defRPr/>
              </a:pPr>
              <a:t>‹nr.›</a:t>
            </a:fld>
            <a:endParaRPr lang="nl-NL" altLang="nl-NL" dirty="0"/>
          </a:p>
        </p:txBody>
      </p:sp>
    </p:spTree>
    <p:extLst>
      <p:ext uri="{BB962C8B-B14F-4D97-AF65-F5344CB8AC3E}">
        <p14:creationId xmlns:p14="http://schemas.microsoft.com/office/powerpoint/2010/main" val="13938243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52A6B6B8-8922-4390-9290-EDEF9E73D807}" type="slidenum">
              <a:rPr lang="nl-NL" altLang="nl-NL"/>
              <a:pPr>
                <a:defRPr/>
              </a:pPr>
              <a:t>‹nr.›</a:t>
            </a:fld>
            <a:endParaRPr lang="nl-NL" altLang="nl-NL" dirty="0"/>
          </a:p>
        </p:txBody>
      </p:sp>
    </p:spTree>
    <p:extLst>
      <p:ext uri="{BB962C8B-B14F-4D97-AF65-F5344CB8AC3E}">
        <p14:creationId xmlns:p14="http://schemas.microsoft.com/office/powerpoint/2010/main" val="2522622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E03D8E77-C014-414A-9386-1897411443F1}" type="slidenum">
              <a:rPr lang="nl-NL" altLang="nl-NL"/>
              <a:pPr>
                <a:defRPr/>
              </a:pPr>
              <a:t>‹nr.›</a:t>
            </a:fld>
            <a:endParaRPr lang="nl-NL" altLang="nl-NL" dirty="0"/>
          </a:p>
        </p:txBody>
      </p:sp>
    </p:spTree>
    <p:extLst>
      <p:ext uri="{BB962C8B-B14F-4D97-AF65-F5344CB8AC3E}">
        <p14:creationId xmlns:p14="http://schemas.microsoft.com/office/powerpoint/2010/main" val="13162314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4CC250C4-41E6-4EE6-88DE-1576D0D971CB}" type="slidenum">
              <a:rPr lang="nl-NL" altLang="nl-NL"/>
              <a:pPr>
                <a:defRPr/>
              </a:pPr>
              <a:t>‹nr.›</a:t>
            </a:fld>
            <a:endParaRPr lang="nl-NL" altLang="nl-NL" dirty="0"/>
          </a:p>
        </p:txBody>
      </p:sp>
    </p:spTree>
    <p:extLst>
      <p:ext uri="{BB962C8B-B14F-4D97-AF65-F5344CB8AC3E}">
        <p14:creationId xmlns:p14="http://schemas.microsoft.com/office/powerpoint/2010/main" val="31292229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5417878A-30F8-442A-8385-91ACFA27ED21}" type="slidenum">
              <a:rPr lang="nl-NL" altLang="nl-NL"/>
              <a:pPr>
                <a:defRPr/>
              </a:pPr>
              <a:t>‹nr.›</a:t>
            </a:fld>
            <a:endParaRPr lang="nl-NL" altLang="nl-NL" dirty="0"/>
          </a:p>
        </p:txBody>
      </p:sp>
    </p:spTree>
    <p:extLst>
      <p:ext uri="{BB962C8B-B14F-4D97-AF65-F5344CB8AC3E}">
        <p14:creationId xmlns:p14="http://schemas.microsoft.com/office/powerpoint/2010/main" val="12891964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65935814-3579-4285-BA8F-0F0850C870B3}" type="slidenum">
              <a:rPr lang="nl-NL" altLang="nl-NL"/>
              <a:pPr>
                <a:defRPr/>
              </a:pPr>
              <a:t>‹nr.›</a:t>
            </a:fld>
            <a:endParaRPr lang="nl-NL" altLang="nl-NL" dirty="0"/>
          </a:p>
        </p:txBody>
      </p:sp>
    </p:spTree>
    <p:extLst>
      <p:ext uri="{BB962C8B-B14F-4D97-AF65-F5344CB8AC3E}">
        <p14:creationId xmlns:p14="http://schemas.microsoft.com/office/powerpoint/2010/main" val="28423252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0FA91B51-98EA-420A-9B09-0A59ED24B350}" type="slidenum">
              <a:rPr lang="nl-NL" altLang="nl-NL"/>
              <a:pPr>
                <a:defRPr/>
              </a:pPr>
              <a:t>‹nr.›</a:t>
            </a:fld>
            <a:endParaRPr lang="nl-NL" altLang="nl-NL" dirty="0"/>
          </a:p>
        </p:txBody>
      </p:sp>
    </p:spTree>
    <p:extLst>
      <p:ext uri="{BB962C8B-B14F-4D97-AF65-F5344CB8AC3E}">
        <p14:creationId xmlns:p14="http://schemas.microsoft.com/office/powerpoint/2010/main" val="28851322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238573FC-33FB-4535-89D1-31D0F94EAFFA}" type="slidenum">
              <a:rPr lang="nl-NL" altLang="nl-NL"/>
              <a:pPr>
                <a:defRPr/>
              </a:pPr>
              <a:t>‹nr.›</a:t>
            </a:fld>
            <a:endParaRPr lang="nl-NL" altLang="nl-NL" dirty="0"/>
          </a:p>
        </p:txBody>
      </p:sp>
    </p:spTree>
    <p:extLst>
      <p:ext uri="{BB962C8B-B14F-4D97-AF65-F5344CB8AC3E}">
        <p14:creationId xmlns:p14="http://schemas.microsoft.com/office/powerpoint/2010/main" val="16239621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78439545-7D9D-4AFF-BC6C-61909061CFE2}" type="slidenum">
              <a:rPr lang="nl-NL" altLang="nl-NL"/>
              <a:pPr>
                <a:defRPr/>
              </a:pPr>
              <a:t>‹nr.›</a:t>
            </a:fld>
            <a:endParaRPr lang="nl-NL" altLang="nl-NL" dirty="0"/>
          </a:p>
        </p:txBody>
      </p:sp>
    </p:spTree>
    <p:extLst>
      <p:ext uri="{BB962C8B-B14F-4D97-AF65-F5344CB8AC3E}">
        <p14:creationId xmlns:p14="http://schemas.microsoft.com/office/powerpoint/2010/main" val="221350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1.jpe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1.jpe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1.jpeg"/><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image" Target="../media/image1.jpeg"/><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4.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5.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6.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4CC2FEFA-2D7E-42A8-94FD-5AFC03CC0092}"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456" r:id="rId1"/>
    <p:sldLayoutId id="2147485457" r:id="rId2"/>
    <p:sldLayoutId id="2147485458" r:id="rId3"/>
    <p:sldLayoutId id="2147485459" r:id="rId4"/>
    <p:sldLayoutId id="2147485460" r:id="rId5"/>
    <p:sldLayoutId id="2147485461" r:id="rId6"/>
    <p:sldLayoutId id="2147485462" r:id="rId7"/>
    <p:sldLayoutId id="2147485463" r:id="rId8"/>
    <p:sldLayoutId id="2147485464" r:id="rId9"/>
    <p:sldLayoutId id="2147485465" r:id="rId10"/>
    <p:sldLayoutId id="2147485466" r:id="rId11"/>
    <p:sldLayoutId id="214748546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0BB05657-DBBA-48EC-A422-8BF0A584989E}"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564" r:id="rId1"/>
    <p:sldLayoutId id="2147485565" r:id="rId2"/>
    <p:sldLayoutId id="2147485566" r:id="rId3"/>
    <p:sldLayoutId id="2147485567" r:id="rId4"/>
    <p:sldLayoutId id="2147485568" r:id="rId5"/>
    <p:sldLayoutId id="2147485569" r:id="rId6"/>
    <p:sldLayoutId id="2147485570" r:id="rId7"/>
    <p:sldLayoutId id="2147485571" r:id="rId8"/>
    <p:sldLayoutId id="2147485572" r:id="rId9"/>
    <p:sldLayoutId id="2147485573" r:id="rId10"/>
    <p:sldLayoutId id="21474855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178C37EA-D0A6-47DA-9781-E0E0E419FAF5}"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575" r:id="rId1"/>
    <p:sldLayoutId id="2147485576" r:id="rId2"/>
    <p:sldLayoutId id="2147485577" r:id="rId3"/>
    <p:sldLayoutId id="2147485578" r:id="rId4"/>
    <p:sldLayoutId id="2147485579" r:id="rId5"/>
    <p:sldLayoutId id="2147485580" r:id="rId6"/>
    <p:sldLayoutId id="2147485581" r:id="rId7"/>
    <p:sldLayoutId id="2147485582" r:id="rId8"/>
    <p:sldLayoutId id="2147485583" r:id="rId9"/>
    <p:sldLayoutId id="2147485584" r:id="rId10"/>
    <p:sldLayoutId id="21474855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F937D470-7BC4-4499-8DCA-A766141D699E}"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586" r:id="rId1"/>
    <p:sldLayoutId id="2147485587" r:id="rId2"/>
    <p:sldLayoutId id="2147485588" r:id="rId3"/>
    <p:sldLayoutId id="2147485589" r:id="rId4"/>
    <p:sldLayoutId id="2147485590" r:id="rId5"/>
    <p:sldLayoutId id="2147485591" r:id="rId6"/>
    <p:sldLayoutId id="2147485592" r:id="rId7"/>
    <p:sldLayoutId id="2147485593" r:id="rId8"/>
    <p:sldLayoutId id="2147485594" r:id="rId9"/>
    <p:sldLayoutId id="2147485595" r:id="rId10"/>
    <p:sldLayoutId id="21474855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814539F1-D625-44DB-B84D-34BD4F13322B}"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597" r:id="rId1"/>
    <p:sldLayoutId id="2147485598" r:id="rId2"/>
    <p:sldLayoutId id="2147485599" r:id="rId3"/>
    <p:sldLayoutId id="2147485600" r:id="rId4"/>
    <p:sldLayoutId id="2147485601" r:id="rId5"/>
    <p:sldLayoutId id="2147485602" r:id="rId6"/>
    <p:sldLayoutId id="2147485603" r:id="rId7"/>
    <p:sldLayoutId id="2147485604" r:id="rId8"/>
    <p:sldLayoutId id="2147485605" r:id="rId9"/>
    <p:sldLayoutId id="2147485606" r:id="rId10"/>
    <p:sldLayoutId id="21474856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5C53C46F-5830-4206-97D4-C87C3D996142}"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608" r:id="rId1"/>
    <p:sldLayoutId id="2147485609" r:id="rId2"/>
    <p:sldLayoutId id="2147485610" r:id="rId3"/>
    <p:sldLayoutId id="2147485611" r:id="rId4"/>
    <p:sldLayoutId id="2147485612" r:id="rId5"/>
    <p:sldLayoutId id="2147485613" r:id="rId6"/>
    <p:sldLayoutId id="2147485614" r:id="rId7"/>
    <p:sldLayoutId id="2147485615" r:id="rId8"/>
    <p:sldLayoutId id="2147485616" r:id="rId9"/>
    <p:sldLayoutId id="2147485617" r:id="rId10"/>
    <p:sldLayoutId id="2147485618" r:id="rId11"/>
    <p:sldLayoutId id="214748561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8EEC4C4D-171A-44EF-9BBC-5123C2F74BD8}"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620" r:id="rId1"/>
    <p:sldLayoutId id="2147485621" r:id="rId2"/>
    <p:sldLayoutId id="2147485622" r:id="rId3"/>
    <p:sldLayoutId id="2147485623" r:id="rId4"/>
    <p:sldLayoutId id="2147485624" r:id="rId5"/>
    <p:sldLayoutId id="2147485625" r:id="rId6"/>
    <p:sldLayoutId id="2147485626" r:id="rId7"/>
    <p:sldLayoutId id="2147485627" r:id="rId8"/>
    <p:sldLayoutId id="2147485628" r:id="rId9"/>
    <p:sldLayoutId id="2147485629" r:id="rId10"/>
    <p:sldLayoutId id="2147485630" r:id="rId11"/>
    <p:sldLayoutId id="21474856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Titelstijl van model bewerken</a:t>
            </a:r>
          </a:p>
        </p:txBody>
      </p:sp>
      <p:sp>
        <p:nvSpPr>
          <p:cNvPr id="1638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tekststijl van het model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defRPr>
            </a:lvl1pPr>
          </a:lstStyle>
          <a:p>
            <a:pPr>
              <a:defRPr/>
            </a:pPr>
            <a:fld id="{543E54AB-6190-44C9-9375-D04C3D23EBAC}" type="datetimeFigureOut">
              <a:rPr lang="nl-NL"/>
              <a:pPr>
                <a:defRPr/>
              </a:pPr>
              <a:t>29-05-2018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defRPr>
            </a:lvl1pPr>
          </a:lstStyle>
          <a:p>
            <a:pPr>
              <a:defRPr/>
            </a:pPr>
            <a:fld id="{35798EF1-EEB5-4688-B1BE-05981EB59ACE}"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5632" r:id="rId1"/>
    <p:sldLayoutId id="2147485633" r:id="rId2"/>
    <p:sldLayoutId id="2147485634" r:id="rId3"/>
    <p:sldLayoutId id="2147485635" r:id="rId4"/>
    <p:sldLayoutId id="2147485636" r:id="rId5"/>
    <p:sldLayoutId id="2147485637" r:id="rId6"/>
    <p:sldLayoutId id="2147485638" r:id="rId7"/>
    <p:sldLayoutId id="2147485639" r:id="rId8"/>
    <p:sldLayoutId id="2147485640" r:id="rId9"/>
    <p:sldLayoutId id="2147485641" r:id="rId10"/>
    <p:sldLayoutId id="2147485642"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E5FD0A47-B3E0-47F4-A69C-2363AF6FF593}"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468" r:id="rId1"/>
    <p:sldLayoutId id="2147485469" r:id="rId2"/>
    <p:sldLayoutId id="2147485470" r:id="rId3"/>
    <p:sldLayoutId id="2147485471" r:id="rId4"/>
    <p:sldLayoutId id="2147485472" r:id="rId5"/>
    <p:sldLayoutId id="2147485473" r:id="rId6"/>
    <p:sldLayoutId id="2147485474" r:id="rId7"/>
    <p:sldLayoutId id="2147485475" r:id="rId8"/>
    <p:sldLayoutId id="2147485476" r:id="rId9"/>
    <p:sldLayoutId id="2147485477" r:id="rId10"/>
    <p:sldLayoutId id="2147485478" r:id="rId11"/>
    <p:sldLayoutId id="214748547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E4A2B258-26AD-43B0-A323-1738B9C7088B}"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480" r:id="rId1"/>
    <p:sldLayoutId id="2147485481" r:id="rId2"/>
    <p:sldLayoutId id="2147485482" r:id="rId3"/>
    <p:sldLayoutId id="2147485483" r:id="rId4"/>
    <p:sldLayoutId id="2147485484" r:id="rId5"/>
    <p:sldLayoutId id="2147485485" r:id="rId6"/>
    <p:sldLayoutId id="2147485486" r:id="rId7"/>
    <p:sldLayoutId id="2147485487" r:id="rId8"/>
    <p:sldLayoutId id="2147485488" r:id="rId9"/>
    <p:sldLayoutId id="2147485489" r:id="rId10"/>
    <p:sldLayoutId id="2147485490" r:id="rId11"/>
    <p:sldLayoutId id="214748549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F6C036F7-859A-4969-B930-CA1E70B6A903}"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492" r:id="rId1"/>
    <p:sldLayoutId id="2147485493" r:id="rId2"/>
    <p:sldLayoutId id="2147485494" r:id="rId3"/>
    <p:sldLayoutId id="2147485495" r:id="rId4"/>
    <p:sldLayoutId id="2147485496" r:id="rId5"/>
    <p:sldLayoutId id="2147485497" r:id="rId6"/>
    <p:sldLayoutId id="2147485498" r:id="rId7"/>
    <p:sldLayoutId id="2147485499" r:id="rId8"/>
    <p:sldLayoutId id="2147485500" r:id="rId9"/>
    <p:sldLayoutId id="2147485501" r:id="rId10"/>
    <p:sldLayoutId id="2147485502" r:id="rId11"/>
    <p:sldLayoutId id="214748550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0F52E818-AC51-4073-9EF7-CEB6A644B3B4}"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504" r:id="rId1"/>
    <p:sldLayoutId id="2147485505" r:id="rId2"/>
    <p:sldLayoutId id="2147485506" r:id="rId3"/>
    <p:sldLayoutId id="2147485507" r:id="rId4"/>
    <p:sldLayoutId id="2147485508" r:id="rId5"/>
    <p:sldLayoutId id="2147485509" r:id="rId6"/>
    <p:sldLayoutId id="2147485510" r:id="rId7"/>
    <p:sldLayoutId id="2147485511" r:id="rId8"/>
    <p:sldLayoutId id="2147485512" r:id="rId9"/>
    <p:sldLayoutId id="2147485513" r:id="rId10"/>
    <p:sldLayoutId id="2147485514" r:id="rId11"/>
    <p:sldLayoutId id="214748551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66ADEF12-7D50-4694-BFE8-8E0910548315}"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516" r:id="rId1"/>
    <p:sldLayoutId id="2147485517" r:id="rId2"/>
    <p:sldLayoutId id="2147485518" r:id="rId3"/>
    <p:sldLayoutId id="2147485519" r:id="rId4"/>
    <p:sldLayoutId id="2147485520" r:id="rId5"/>
    <p:sldLayoutId id="2147485521" r:id="rId6"/>
    <p:sldLayoutId id="2147485522" r:id="rId7"/>
    <p:sldLayoutId id="2147485523" r:id="rId8"/>
    <p:sldLayoutId id="2147485524" r:id="rId9"/>
    <p:sldLayoutId id="2147485525" r:id="rId10"/>
    <p:sldLayoutId id="2147485526" r:id="rId11"/>
    <p:sldLayoutId id="214748552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6BA907A3-F29C-4660-81B7-B46BAFCFF38A}"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528" r:id="rId1"/>
    <p:sldLayoutId id="2147485529" r:id="rId2"/>
    <p:sldLayoutId id="2147485530" r:id="rId3"/>
    <p:sldLayoutId id="2147485531" r:id="rId4"/>
    <p:sldLayoutId id="2147485532" r:id="rId5"/>
    <p:sldLayoutId id="2147485533" r:id="rId6"/>
    <p:sldLayoutId id="2147485534" r:id="rId7"/>
    <p:sldLayoutId id="2147485535" r:id="rId8"/>
    <p:sldLayoutId id="2147485536" r:id="rId9"/>
    <p:sldLayoutId id="2147485537" r:id="rId10"/>
    <p:sldLayoutId id="2147485538" r:id="rId11"/>
    <p:sldLayoutId id="21474855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6851F16D-0FC0-4632-BD24-29D2EE8C3FF9}"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540" r:id="rId1"/>
    <p:sldLayoutId id="2147485541" r:id="rId2"/>
    <p:sldLayoutId id="2147485542" r:id="rId3"/>
    <p:sldLayoutId id="2147485543" r:id="rId4"/>
    <p:sldLayoutId id="2147485544" r:id="rId5"/>
    <p:sldLayoutId id="2147485545" r:id="rId6"/>
    <p:sldLayoutId id="2147485546" r:id="rId7"/>
    <p:sldLayoutId id="2147485547" r:id="rId8"/>
    <p:sldLayoutId id="2147485548" r:id="rId9"/>
    <p:sldLayoutId id="2147485549" r:id="rId10"/>
    <p:sldLayoutId id="2147485550" r:id="rId11"/>
    <p:sldLayoutId id="21474855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99CD1874-D096-4D53-BC33-5F591E57F2A1}"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5552" r:id="rId1"/>
    <p:sldLayoutId id="2147485553" r:id="rId2"/>
    <p:sldLayoutId id="2147485554" r:id="rId3"/>
    <p:sldLayoutId id="2147485555" r:id="rId4"/>
    <p:sldLayoutId id="2147485556" r:id="rId5"/>
    <p:sldLayoutId id="2147485557" r:id="rId6"/>
    <p:sldLayoutId id="2147485558" r:id="rId7"/>
    <p:sldLayoutId id="2147485559" r:id="rId8"/>
    <p:sldLayoutId id="2147485560" r:id="rId9"/>
    <p:sldLayoutId id="2147485561" r:id="rId10"/>
    <p:sldLayoutId id="2147485562" r:id="rId11"/>
    <p:sldLayoutId id="21474855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4.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slideLayout" Target="../slideLayouts/slideLayout143.xml"/><Relationship Id="rId1" Type="http://schemas.openxmlformats.org/officeDocument/2006/relationships/themeOverride" Target="../theme/themeOverride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132.xml"/><Relationship Id="rId1" Type="http://schemas.openxmlformats.org/officeDocument/2006/relationships/themeOverride" Target="../theme/themeOverride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10.xml"/><Relationship Id="rId1" Type="http://schemas.openxmlformats.org/officeDocument/2006/relationships/themeOverride" Target="../theme/themeOverride1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10.xml"/><Relationship Id="rId1" Type="http://schemas.openxmlformats.org/officeDocument/2006/relationships/themeOverride" Target="../theme/themeOverride1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1.xml"/><Relationship Id="rId1" Type="http://schemas.openxmlformats.org/officeDocument/2006/relationships/themeOverride" Target="../theme/themeOverride1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98.xml"/><Relationship Id="rId1" Type="http://schemas.openxmlformats.org/officeDocument/2006/relationships/themeOverride" Target="../theme/themeOverr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50.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4.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itel 1"/>
          <p:cNvSpPr>
            <a:spLocks noGrp="1"/>
          </p:cNvSpPr>
          <p:nvPr>
            <p:ph type="ctrTitle"/>
          </p:nvPr>
        </p:nvSpPr>
        <p:spPr>
          <a:xfrm>
            <a:off x="1258888" y="4803775"/>
            <a:ext cx="6878637" cy="741363"/>
          </a:xfrm>
        </p:spPr>
        <p:txBody>
          <a:bodyPr/>
          <a:lstStyle/>
          <a:p>
            <a:pPr eaLnBrk="1" hangingPunct="1"/>
            <a:r>
              <a:rPr lang="en-US" altLang="nl-NL" sz="3600" b="1" dirty="0" err="1" smtClean="0">
                <a:solidFill>
                  <a:srgbClr val="993366"/>
                </a:solidFill>
                <a:latin typeface="Arial" panose="020B0604020202020204" pitchFamily="34" charset="0"/>
                <a:cs typeface="Arial" panose="020B0604020202020204" pitchFamily="34" charset="0"/>
              </a:rPr>
              <a:t>Motiverende</a:t>
            </a:r>
            <a:r>
              <a:rPr lang="en-US" altLang="nl-NL" sz="3600" b="1" dirty="0" smtClean="0">
                <a:solidFill>
                  <a:srgbClr val="993366"/>
                </a:solidFill>
                <a:latin typeface="Arial" panose="020B0604020202020204" pitchFamily="34" charset="0"/>
                <a:cs typeface="Arial" panose="020B0604020202020204" pitchFamily="34" charset="0"/>
              </a:rPr>
              <a:t> </a:t>
            </a:r>
            <a:r>
              <a:rPr lang="en-US" altLang="nl-NL" sz="3600" b="1" dirty="0" err="1" smtClean="0">
                <a:solidFill>
                  <a:srgbClr val="993366"/>
                </a:solidFill>
                <a:latin typeface="Arial" panose="020B0604020202020204" pitchFamily="34" charset="0"/>
                <a:cs typeface="Arial" panose="020B0604020202020204" pitchFamily="34" charset="0"/>
              </a:rPr>
              <a:t>gespreksvoering</a:t>
            </a:r>
            <a:endParaRPr lang="en-US" altLang="nl-NL" sz="3600" b="1" dirty="0" smtClean="0">
              <a:solidFill>
                <a:srgbClr val="993366"/>
              </a:solidFill>
              <a:latin typeface="Arial" panose="020B0604020202020204" pitchFamily="34" charset="0"/>
              <a:cs typeface="Arial" panose="020B0604020202020204" pitchFamily="34" charset="0"/>
            </a:endParaRPr>
          </a:p>
        </p:txBody>
      </p:sp>
      <p:sp>
        <p:nvSpPr>
          <p:cNvPr id="3" name="Subtitel 2"/>
          <p:cNvSpPr>
            <a:spLocks noGrp="1"/>
          </p:cNvSpPr>
          <p:nvPr>
            <p:ph type="subTitle" idx="1"/>
          </p:nvPr>
        </p:nvSpPr>
        <p:spPr>
          <a:xfrm>
            <a:off x="1258888" y="5564188"/>
            <a:ext cx="6513512" cy="492125"/>
          </a:xfrm>
        </p:spPr>
        <p:txBody>
          <a:bodyPr rtlCol="0">
            <a:noAutofit/>
          </a:bodyPr>
          <a:lstStyle/>
          <a:p>
            <a:pPr eaLnBrk="1" fontAlgn="auto" hangingPunct="1">
              <a:spcBef>
                <a:spcPct val="0"/>
              </a:spcBef>
              <a:spcAft>
                <a:spcPts val="0"/>
              </a:spcAft>
              <a:buFont typeface="Arial"/>
              <a:buNone/>
              <a:defRPr/>
            </a:pPr>
            <a:r>
              <a:rPr lang="en-US" altLang="nl-NL" sz="2000" b="1" dirty="0">
                <a:solidFill>
                  <a:schemeClr val="tx1"/>
                </a:solidFill>
                <a:latin typeface="Arial" panose="020B0604020202020204" pitchFamily="34" charset="0"/>
                <a:cs typeface="Arial" panose="020B0604020202020204" pitchFamily="34" charset="0"/>
              </a:rPr>
              <a:t>Blended </a:t>
            </a:r>
            <a:r>
              <a:rPr lang="en-US" altLang="nl-NL" sz="2000" b="1" dirty="0" smtClean="0">
                <a:solidFill>
                  <a:schemeClr val="tx1"/>
                </a:solidFill>
                <a:latin typeface="Arial" panose="020B0604020202020204" pitchFamily="34" charset="0"/>
                <a:cs typeface="Arial" panose="020B0604020202020204" pitchFamily="34" charset="0"/>
              </a:rPr>
              <a:t>Learning </a:t>
            </a:r>
            <a:endParaRPr lang="en-US" altLang="nl-NL" sz="2000" b="1" dirty="0">
              <a:solidFill>
                <a:schemeClr val="tx1"/>
              </a:solidFill>
              <a:latin typeface="Arial" panose="020B0604020202020204" pitchFamily="34" charset="0"/>
              <a:cs typeface="Arial" panose="020B0604020202020204" pitchFamily="34" charset="0"/>
            </a:endParaRPr>
          </a:p>
          <a:p>
            <a:pPr eaLnBrk="1" fontAlgn="auto" hangingPunct="1">
              <a:spcBef>
                <a:spcPct val="0"/>
              </a:spcBef>
              <a:spcAft>
                <a:spcPts val="0"/>
              </a:spcAft>
              <a:buFont typeface="Arial"/>
              <a:buNone/>
              <a:defRPr/>
            </a:pPr>
            <a:r>
              <a:rPr lang="en-US" altLang="nl-NL" sz="2000" b="1" dirty="0" err="1">
                <a:solidFill>
                  <a:schemeClr val="tx1"/>
                </a:solidFill>
                <a:latin typeface="Arial" panose="020B0604020202020204" pitchFamily="34" charset="0"/>
                <a:cs typeface="Arial" panose="020B0604020202020204" pitchFamily="34" charset="0"/>
              </a:rPr>
              <a:t>Dagdeel</a:t>
            </a:r>
            <a:r>
              <a:rPr lang="en-US" altLang="nl-NL" sz="2000" b="1" dirty="0">
                <a:solidFill>
                  <a:schemeClr val="tx1"/>
                </a:solidFill>
                <a:latin typeface="Arial" panose="020B0604020202020204" pitchFamily="34" charset="0"/>
                <a:cs typeface="Arial" panose="020B0604020202020204" pitchFamily="34" charset="0"/>
              </a:rPr>
              <a:t> 2</a:t>
            </a:r>
            <a:endParaRPr lang="nl-NL" altLang="nl-NL" sz="2000" b="1" dirty="0">
              <a:solidFill>
                <a:schemeClr val="tx1"/>
              </a:solidFill>
              <a:latin typeface="Arial" panose="020B0604020202020204" pitchFamily="34" charset="0"/>
              <a:cs typeface="Arial" panose="020B0604020202020204" pitchFamily="34" charset="0"/>
            </a:endParaRPr>
          </a:p>
          <a:p>
            <a:pPr algn="l" eaLnBrk="1" fontAlgn="auto" hangingPunct="1">
              <a:spcAft>
                <a:spcPts val="0"/>
              </a:spcAft>
              <a:buFont typeface="Arial"/>
              <a:buNone/>
              <a:defRPr/>
            </a:pPr>
            <a:endParaRPr lang="nl-NL" sz="2000" dirty="0">
              <a:solidFill>
                <a:schemeClr val="tx1">
                  <a:lumMod val="75000"/>
                  <a:lumOff val="25000"/>
                </a:schemeClr>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3068638"/>
            <a:ext cx="7772400" cy="1143000"/>
          </a:xfrm>
        </p:spPr>
        <p:txBody>
          <a:bodyPr/>
          <a:lstStyle/>
          <a:p>
            <a:pPr eaLnBrk="1" hangingPunct="1">
              <a:defRPr/>
            </a:pPr>
            <a:r>
              <a:rPr lang="en-US" altLang="nl-NL" sz="3600" b="1" kern="1200" dirty="0" err="1">
                <a:solidFill>
                  <a:srgbClr val="E90088"/>
                </a:solidFill>
                <a:latin typeface="Arial Bold"/>
                <a:cs typeface="Arial Bold"/>
              </a:rPr>
              <a:t>Waarden</a:t>
            </a:r>
            <a:r>
              <a:rPr lang="en-US" altLang="nl-NL" sz="3600" b="1" kern="1200" dirty="0">
                <a:solidFill>
                  <a:srgbClr val="E90088"/>
                </a:solidFill>
                <a:latin typeface="Arial Bold"/>
                <a:cs typeface="Arial Bold"/>
              </a:rPr>
              <a:t> </a:t>
            </a:r>
            <a:r>
              <a:rPr lang="en-US" altLang="nl-NL" sz="3600" b="1" kern="1200" dirty="0" err="1">
                <a:solidFill>
                  <a:srgbClr val="E90088"/>
                </a:solidFill>
                <a:latin typeface="Arial Bold"/>
                <a:cs typeface="Arial Bold"/>
              </a:rPr>
              <a:t>en</a:t>
            </a:r>
            <a:r>
              <a:rPr lang="en-US" altLang="nl-NL" sz="3600" b="1" kern="1200" dirty="0">
                <a:solidFill>
                  <a:srgbClr val="E90088"/>
                </a:solidFill>
                <a:latin typeface="Arial Bold"/>
                <a:cs typeface="Arial Bold"/>
              </a:rPr>
              <a:t> </a:t>
            </a:r>
            <a:r>
              <a:rPr lang="en-US" altLang="nl-NL" sz="3600" b="1" kern="1200" dirty="0" err="1">
                <a:solidFill>
                  <a:srgbClr val="E90088"/>
                </a:solidFill>
                <a:latin typeface="Arial Bold"/>
                <a:cs typeface="Arial Bold"/>
              </a:rPr>
              <a:t>doelen</a:t>
            </a:r>
            <a:endParaRPr lang="nl-NL" altLang="nl-NL" sz="3600" b="1" kern="1200" dirty="0">
              <a:solidFill>
                <a:srgbClr val="E90088"/>
              </a:solidFill>
              <a:latin typeface="Arial Bold"/>
              <a:cs typeface="Arial Bo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55650" y="2790825"/>
            <a:ext cx="7772400" cy="3455988"/>
          </a:xfrm>
        </p:spPr>
        <p:txBody>
          <a:bodyPr/>
          <a:lstStyle/>
          <a:p>
            <a:pPr algn="l" eaLnBrk="1" hangingPunct="1"/>
            <a:r>
              <a:rPr lang="en-US" altLang="nl-NL" sz="2000" smtClean="0">
                <a:solidFill>
                  <a:srgbClr val="000000"/>
                </a:solidFill>
              </a:rPr>
              <a:t>Welke waarde is voor jou persoonlijk belangrijk op dit moment in je werk?</a:t>
            </a:r>
            <a:br>
              <a:rPr lang="en-US" altLang="nl-NL" sz="2000" smtClean="0">
                <a:solidFill>
                  <a:srgbClr val="000000"/>
                </a:solidFill>
              </a:rPr>
            </a:br>
            <a:r>
              <a:rPr lang="en-US" altLang="nl-NL" sz="2000" smtClean="0">
                <a:solidFill>
                  <a:srgbClr val="000000"/>
                </a:solidFill>
              </a:rPr>
              <a:t/>
            </a:r>
            <a:br>
              <a:rPr lang="en-US" altLang="nl-NL" sz="2000" smtClean="0">
                <a:solidFill>
                  <a:srgbClr val="000000"/>
                </a:solidFill>
              </a:rPr>
            </a:br>
            <a:r>
              <a:rPr lang="en-US" altLang="nl-NL" sz="2000" smtClean="0">
                <a:solidFill>
                  <a:srgbClr val="000000"/>
                </a:solidFill>
              </a:rPr>
              <a:t>Wat is jouw doel om deze training te volgen?</a:t>
            </a:r>
            <a:br>
              <a:rPr lang="en-US" altLang="nl-NL" sz="2000" smtClean="0">
                <a:solidFill>
                  <a:srgbClr val="000000"/>
                </a:solidFill>
              </a:rPr>
            </a:br>
            <a:r>
              <a:rPr lang="en-US" altLang="nl-NL" sz="2000" smtClean="0">
                <a:solidFill>
                  <a:srgbClr val="000000"/>
                </a:solidFill>
              </a:rPr>
              <a:t/>
            </a:r>
            <a:br>
              <a:rPr lang="en-US" altLang="nl-NL" sz="2000" smtClean="0">
                <a:solidFill>
                  <a:srgbClr val="000000"/>
                </a:solidFill>
              </a:rPr>
            </a:br>
            <a:r>
              <a:rPr lang="en-US" altLang="nl-NL" sz="2000" smtClean="0">
                <a:solidFill>
                  <a:srgbClr val="000000"/>
                </a:solidFill>
              </a:rPr>
              <a:t>Welke link zie jij tussen deze twee?</a:t>
            </a:r>
            <a:br>
              <a:rPr lang="en-US" altLang="nl-NL" sz="2000" smtClean="0">
                <a:solidFill>
                  <a:srgbClr val="000000"/>
                </a:solidFill>
              </a:rPr>
            </a:br>
            <a:r>
              <a:rPr lang="en-US" altLang="nl-NL" sz="2000" smtClean="0">
                <a:solidFill>
                  <a:srgbClr val="000000"/>
                </a:solidFill>
              </a:rPr>
              <a:t/>
            </a:r>
            <a:br>
              <a:rPr lang="en-US" altLang="nl-NL" sz="2000" smtClean="0">
                <a:solidFill>
                  <a:srgbClr val="000000"/>
                </a:solidFill>
              </a:rPr>
            </a:br>
            <a:r>
              <a:rPr lang="en-US" altLang="nl-NL" sz="2000" b="1" smtClean="0">
                <a:solidFill>
                  <a:srgbClr val="000000"/>
                </a:solidFill>
              </a:rPr>
              <a:t/>
            </a:r>
            <a:br>
              <a:rPr lang="en-US" altLang="nl-NL" sz="2000" b="1" smtClean="0">
                <a:solidFill>
                  <a:srgbClr val="000000"/>
                </a:solidFill>
              </a:rPr>
            </a:br>
            <a:endParaRPr lang="nl-NL" altLang="nl-NL" sz="2000" b="1" smtClean="0">
              <a:solidFill>
                <a:srgbClr val="000000"/>
              </a:solidFill>
            </a:endParaRPr>
          </a:p>
        </p:txBody>
      </p:sp>
      <p:sp>
        <p:nvSpPr>
          <p:cNvPr id="38915" name="Titel 1"/>
          <p:cNvSpPr txBox="1">
            <a:spLocks/>
          </p:cNvSpPr>
          <p:nvPr/>
        </p:nvSpPr>
        <p:spPr bwMode="auto">
          <a:xfrm>
            <a:off x="755650" y="161448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nl-NL" altLang="nl-NL" sz="3600" b="1">
                <a:solidFill>
                  <a:srgbClr val="E90088"/>
                </a:solidFill>
                <a:latin typeface="Arial Bold"/>
                <a:ea typeface="Arial Bold"/>
                <a:cs typeface="Arial Bold"/>
              </a:rPr>
              <a:t>Oefening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55650" y="1700213"/>
            <a:ext cx="7627938" cy="1143000"/>
          </a:xfrm>
        </p:spPr>
        <p:txBody>
          <a:bodyPr/>
          <a:lstStyle/>
          <a:p>
            <a:pPr algn="l" eaLnBrk="1" hangingPunct="1">
              <a:defRPr/>
            </a:pPr>
            <a:r>
              <a:rPr lang="en-US" altLang="nl-NL" sz="3600" b="1" kern="1200" dirty="0" err="1">
                <a:solidFill>
                  <a:srgbClr val="E90088"/>
                </a:solidFill>
                <a:latin typeface="Arial Bold"/>
                <a:cs typeface="Arial Bold"/>
              </a:rPr>
              <a:t>Focussen</a:t>
            </a:r>
            <a:endParaRPr lang="nl-NL" altLang="nl-NL" sz="3600" b="1" kern="1200" dirty="0">
              <a:solidFill>
                <a:srgbClr val="E90088"/>
              </a:solidFill>
              <a:latin typeface="Arial Bold"/>
              <a:cs typeface="Arial Bold"/>
            </a:endParaRPr>
          </a:p>
        </p:txBody>
      </p:sp>
      <p:sp>
        <p:nvSpPr>
          <p:cNvPr id="39939" name="Rectangle 3"/>
          <p:cNvSpPr>
            <a:spLocks noGrp="1" noChangeArrowheads="1"/>
          </p:cNvSpPr>
          <p:nvPr>
            <p:ph type="body" idx="1"/>
          </p:nvPr>
        </p:nvSpPr>
        <p:spPr>
          <a:xfrm>
            <a:off x="900113" y="3141663"/>
            <a:ext cx="7559675" cy="1447800"/>
          </a:xfrm>
        </p:spPr>
        <p:txBody>
          <a:bodyPr/>
          <a:lstStyle/>
          <a:p>
            <a:pPr marL="0" indent="0" eaLnBrk="1" hangingPunct="1">
              <a:buFontTx/>
              <a:buNone/>
            </a:pPr>
            <a:r>
              <a:rPr lang="en-US" altLang="nl-NL" sz="2000" smtClean="0">
                <a:solidFill>
                  <a:srgbClr val="000000"/>
                </a:solidFill>
              </a:rPr>
              <a:t>“Focussen in MGV is een doorgaand proces van richting zoeken en behouden”</a:t>
            </a:r>
            <a:endParaRPr lang="nl-NL" altLang="nl-NL" sz="200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inhoud 2"/>
          <p:cNvSpPr>
            <a:spLocks noGrp="1"/>
          </p:cNvSpPr>
          <p:nvPr>
            <p:ph idx="1"/>
          </p:nvPr>
        </p:nvSpPr>
        <p:spPr>
          <a:xfrm>
            <a:off x="827088" y="1916113"/>
            <a:ext cx="7772400" cy="4114800"/>
          </a:xfrm>
        </p:spPr>
        <p:txBody>
          <a:bodyPr/>
          <a:lstStyle/>
          <a:p>
            <a:pPr marL="0" indent="0">
              <a:buFontTx/>
              <a:buNone/>
              <a:defRPr/>
            </a:pPr>
            <a:r>
              <a:rPr lang="nl-NL" altLang="nl-NL" sz="3600" b="1" kern="1200" dirty="0">
                <a:solidFill>
                  <a:srgbClr val="E90088"/>
                </a:solidFill>
                <a:latin typeface="Arial Bold"/>
                <a:ea typeface="+mj-ea"/>
                <a:cs typeface="Arial Bold"/>
              </a:rPr>
              <a:t>Focus:</a:t>
            </a:r>
          </a:p>
          <a:p>
            <a:pPr marL="0" indent="0">
              <a:buFontTx/>
              <a:buNone/>
              <a:defRPr/>
            </a:pPr>
            <a:endParaRPr lang="nl-NL" altLang="nl-NL" sz="2400" dirty="0" smtClean="0">
              <a:solidFill>
                <a:srgbClr val="993366"/>
              </a:solidFill>
            </a:endParaRPr>
          </a:p>
          <a:p>
            <a:pPr marL="0" indent="0">
              <a:buFontTx/>
              <a:buNone/>
              <a:defRPr/>
            </a:pPr>
            <a:r>
              <a:rPr lang="nl-NL" altLang="nl-NL" sz="2000" dirty="0" smtClean="0">
                <a:solidFill>
                  <a:srgbClr val="000000"/>
                </a:solidFill>
              </a:rPr>
              <a:t>- vanuit de cliënt</a:t>
            </a:r>
          </a:p>
          <a:p>
            <a:pPr marL="0" indent="0">
              <a:buFontTx/>
              <a:buNone/>
              <a:defRPr/>
            </a:pPr>
            <a:r>
              <a:rPr lang="nl-NL" altLang="nl-NL" sz="2000" dirty="0" smtClean="0">
                <a:solidFill>
                  <a:srgbClr val="000000"/>
                </a:solidFill>
              </a:rPr>
              <a:t>- vanuit de context</a:t>
            </a:r>
          </a:p>
          <a:p>
            <a:pPr marL="0" indent="0">
              <a:buFontTx/>
              <a:buNone/>
              <a:defRPr/>
            </a:pPr>
            <a:r>
              <a:rPr lang="nl-NL" altLang="nl-NL" sz="2000" dirty="0" smtClean="0">
                <a:solidFill>
                  <a:srgbClr val="000000"/>
                </a:solidFill>
              </a:rPr>
              <a:t>- vanuit de hulpverlener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827088" y="1700213"/>
            <a:ext cx="7772400" cy="1143000"/>
          </a:xfrm>
        </p:spPr>
        <p:txBody>
          <a:bodyPr/>
          <a:lstStyle/>
          <a:p>
            <a:pPr algn="l">
              <a:defRPr/>
            </a:pPr>
            <a:r>
              <a:rPr lang="nl-NL" altLang="nl-NL" sz="3600" b="1" kern="1200" dirty="0">
                <a:solidFill>
                  <a:srgbClr val="E90088"/>
                </a:solidFill>
                <a:latin typeface="Arial Bold"/>
                <a:cs typeface="Arial Bold"/>
              </a:rPr>
              <a:t>Agenda-</a:t>
            </a:r>
            <a:r>
              <a:rPr lang="nl-NL" altLang="nl-NL" sz="3600" b="1" kern="1200" dirty="0" err="1">
                <a:solidFill>
                  <a:srgbClr val="E90088"/>
                </a:solidFill>
                <a:latin typeface="Arial Bold"/>
                <a:cs typeface="Arial Bold"/>
              </a:rPr>
              <a:t>mapping</a:t>
            </a:r>
            <a:endParaRPr lang="nl-NL" altLang="nl-NL" sz="3600" b="1" kern="1200" dirty="0">
              <a:solidFill>
                <a:srgbClr val="E90088"/>
              </a:solidFill>
              <a:latin typeface="Arial Bold"/>
              <a:cs typeface="Arial Bold"/>
            </a:endParaRPr>
          </a:p>
        </p:txBody>
      </p:sp>
      <p:sp>
        <p:nvSpPr>
          <p:cNvPr id="3" name="Tijdelijke aanduiding voor inhoud 2"/>
          <p:cNvSpPr>
            <a:spLocks noGrp="1"/>
          </p:cNvSpPr>
          <p:nvPr>
            <p:ph idx="1"/>
          </p:nvPr>
        </p:nvSpPr>
        <p:spPr>
          <a:xfrm>
            <a:off x="755650" y="2997200"/>
            <a:ext cx="7772400" cy="3455988"/>
          </a:xfrm>
        </p:spPr>
        <p:txBody>
          <a:bodyPr/>
          <a:lstStyle/>
          <a:p>
            <a:pPr marL="0" indent="0">
              <a:buFontTx/>
              <a:buNone/>
              <a:defRPr/>
            </a:pPr>
            <a:r>
              <a:rPr lang="nl-NL" sz="2000" dirty="0" smtClean="0">
                <a:solidFill>
                  <a:srgbClr val="000000"/>
                </a:solidFill>
              </a:rPr>
              <a:t>Doelen:</a:t>
            </a:r>
          </a:p>
          <a:p>
            <a:pPr>
              <a:buFontTx/>
              <a:buChar char="-"/>
              <a:defRPr/>
            </a:pPr>
            <a:r>
              <a:rPr lang="nl-NL" sz="2000" dirty="0" smtClean="0">
                <a:solidFill>
                  <a:srgbClr val="000000"/>
                </a:solidFill>
              </a:rPr>
              <a:t>keuzes </a:t>
            </a:r>
            <a:r>
              <a:rPr lang="nl-NL" sz="2000" dirty="0">
                <a:solidFill>
                  <a:srgbClr val="000000"/>
                </a:solidFill>
              </a:rPr>
              <a:t>maken en prioriteit </a:t>
            </a:r>
            <a:r>
              <a:rPr lang="nl-NL" sz="2000" dirty="0" smtClean="0">
                <a:solidFill>
                  <a:srgbClr val="000000"/>
                </a:solidFill>
              </a:rPr>
              <a:t>stellen</a:t>
            </a:r>
          </a:p>
          <a:p>
            <a:pPr>
              <a:buFontTx/>
              <a:buChar char="-"/>
              <a:defRPr/>
            </a:pPr>
            <a:r>
              <a:rPr lang="nl-NL" sz="2000" dirty="0" smtClean="0">
                <a:solidFill>
                  <a:srgbClr val="000000"/>
                </a:solidFill>
              </a:rPr>
              <a:t>van </a:t>
            </a:r>
            <a:r>
              <a:rPr lang="nl-NL" sz="2000" dirty="0">
                <a:solidFill>
                  <a:srgbClr val="000000"/>
                </a:solidFill>
              </a:rPr>
              <a:t>koers </a:t>
            </a:r>
            <a:r>
              <a:rPr lang="nl-NL" sz="2000" dirty="0" smtClean="0">
                <a:solidFill>
                  <a:srgbClr val="000000"/>
                </a:solidFill>
              </a:rPr>
              <a:t>veranderen</a:t>
            </a:r>
          </a:p>
          <a:p>
            <a:pPr>
              <a:buFontTx/>
              <a:buChar char="-"/>
              <a:defRPr/>
            </a:pPr>
            <a:r>
              <a:rPr lang="nl-NL" sz="2000" dirty="0" smtClean="0">
                <a:solidFill>
                  <a:srgbClr val="000000"/>
                </a:solidFill>
              </a:rPr>
              <a:t>uit </a:t>
            </a:r>
            <a:r>
              <a:rPr lang="nl-NL" sz="2000" dirty="0">
                <a:solidFill>
                  <a:srgbClr val="000000"/>
                </a:solidFill>
              </a:rPr>
              <a:t>de knoop </a:t>
            </a:r>
            <a:r>
              <a:rPr lang="nl-NL" sz="2000" dirty="0" smtClean="0">
                <a:solidFill>
                  <a:srgbClr val="000000"/>
                </a:solidFill>
              </a:rPr>
              <a:t>raken</a:t>
            </a:r>
          </a:p>
          <a:p>
            <a:pPr>
              <a:buFontTx/>
              <a:buChar char="-"/>
              <a:defRPr/>
            </a:pPr>
            <a:r>
              <a:rPr lang="nl-NL" sz="2000" dirty="0" smtClean="0">
                <a:solidFill>
                  <a:srgbClr val="000000"/>
                </a:solidFill>
              </a:rPr>
              <a:t>een </a:t>
            </a:r>
            <a:r>
              <a:rPr lang="nl-NL" sz="2000" dirty="0">
                <a:solidFill>
                  <a:srgbClr val="000000"/>
                </a:solidFill>
              </a:rPr>
              <a:t>moeilijk onderwerp </a:t>
            </a:r>
            <a:r>
              <a:rPr lang="nl-NL" sz="2000" dirty="0" smtClean="0">
                <a:solidFill>
                  <a:srgbClr val="000000"/>
                </a:solidFill>
              </a:rPr>
              <a:t>aankaarten</a:t>
            </a:r>
          </a:p>
          <a:p>
            <a:pPr>
              <a:buFontTx/>
              <a:buChar char="-"/>
              <a:defRPr/>
            </a:pPr>
            <a:r>
              <a:rPr lang="nl-NL" sz="2000" dirty="0" smtClean="0">
                <a:solidFill>
                  <a:srgbClr val="000000"/>
                </a:solidFill>
              </a:rPr>
              <a:t>rollen verhelderen</a:t>
            </a:r>
          </a:p>
          <a:p>
            <a:pPr>
              <a:buFontTx/>
              <a:buChar char="-"/>
              <a:defRPr/>
            </a:pPr>
            <a:r>
              <a:rPr lang="nl-NL" sz="2000" dirty="0" smtClean="0">
                <a:solidFill>
                  <a:srgbClr val="000000"/>
                </a:solidFill>
              </a:rPr>
              <a:t>assessment </a:t>
            </a:r>
            <a:r>
              <a:rPr lang="nl-NL" sz="2000" dirty="0">
                <a:solidFill>
                  <a:srgbClr val="000000"/>
                </a:solidFill>
              </a:rPr>
              <a:t>inpassen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50" y="3068638"/>
            <a:ext cx="7772400" cy="1143000"/>
          </a:xfrm>
        </p:spPr>
        <p:txBody>
          <a:bodyPr/>
          <a:lstStyle/>
          <a:p>
            <a:pPr eaLnBrk="1" hangingPunct="1">
              <a:defRPr/>
            </a:pPr>
            <a:r>
              <a:rPr lang="en-US" altLang="nl-NL" sz="3600" b="1" kern="1200" dirty="0" err="1">
                <a:solidFill>
                  <a:srgbClr val="E90088"/>
                </a:solidFill>
                <a:latin typeface="Arial Bold"/>
                <a:cs typeface="Arial Bold"/>
              </a:rPr>
              <a:t>Oefening</a:t>
            </a:r>
            <a:r>
              <a:rPr lang="en-US" altLang="nl-NL" sz="3600" b="1" kern="1200" dirty="0">
                <a:solidFill>
                  <a:srgbClr val="E90088"/>
                </a:solidFill>
                <a:latin typeface="Arial Bold"/>
                <a:cs typeface="Arial Bold"/>
              </a:rPr>
              <a:t> focus </a:t>
            </a:r>
            <a:r>
              <a:rPr lang="en-US" altLang="nl-NL" sz="3600" b="1" kern="1200" dirty="0" err="1">
                <a:solidFill>
                  <a:srgbClr val="E90088"/>
                </a:solidFill>
                <a:latin typeface="Arial Bold"/>
                <a:cs typeface="Arial Bold"/>
              </a:rPr>
              <a:t>aanbrengen</a:t>
            </a:r>
            <a:r>
              <a:rPr lang="en-US" altLang="nl-NL" sz="3600" b="1" kern="1200" dirty="0">
                <a:solidFill>
                  <a:srgbClr val="E90088"/>
                </a:solidFill>
                <a:latin typeface="Arial Bold"/>
                <a:cs typeface="Arial Bold"/>
              </a:rPr>
              <a:t> </a:t>
            </a:r>
            <a:r>
              <a:rPr lang="en-US" altLang="nl-NL" sz="3600" b="1" kern="1200" dirty="0" err="1">
                <a:solidFill>
                  <a:srgbClr val="E90088"/>
                </a:solidFill>
                <a:latin typeface="Arial Bold"/>
                <a:cs typeface="Arial Bold"/>
              </a:rPr>
              <a:t>d.m.v</a:t>
            </a:r>
            <a:r>
              <a:rPr lang="en-US" altLang="nl-NL" sz="3600" b="1" kern="1200" dirty="0">
                <a:solidFill>
                  <a:srgbClr val="E90088"/>
                </a:solidFill>
                <a:latin typeface="Arial Bold"/>
                <a:cs typeface="Arial Bold"/>
              </a:rPr>
              <a:t>. </a:t>
            </a:r>
            <a:br>
              <a:rPr lang="en-US" altLang="nl-NL" sz="3600" b="1" kern="1200" dirty="0">
                <a:solidFill>
                  <a:srgbClr val="E90088"/>
                </a:solidFill>
                <a:latin typeface="Arial Bold"/>
                <a:cs typeface="Arial Bold"/>
              </a:rPr>
            </a:br>
            <a:r>
              <a:rPr lang="en-US" altLang="nl-NL" sz="3600" b="1" kern="1200" dirty="0">
                <a:solidFill>
                  <a:srgbClr val="E90088"/>
                </a:solidFill>
                <a:latin typeface="Arial Bold"/>
                <a:cs typeface="Arial Bold"/>
              </a:rPr>
              <a:t>agenda-mapping</a:t>
            </a:r>
            <a:endParaRPr lang="nl-NL" altLang="nl-NL" sz="3600" b="1" kern="1200" dirty="0">
              <a:solidFill>
                <a:srgbClr val="E90088"/>
              </a:solidFill>
              <a:latin typeface="Arial Bold"/>
              <a:cs typeface="Arial Bo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0825" y="1628775"/>
            <a:ext cx="7772400" cy="1143000"/>
          </a:xfrm>
        </p:spPr>
        <p:txBody>
          <a:bodyPr/>
          <a:lstStyle/>
          <a:p>
            <a:pPr eaLnBrk="1" hangingPunct="1">
              <a:defRPr/>
            </a:pPr>
            <a:r>
              <a:rPr lang="nl-NL" altLang="nl-NL" sz="3600" b="1" kern="1200" dirty="0">
                <a:solidFill>
                  <a:srgbClr val="E90088"/>
                </a:solidFill>
                <a:latin typeface="Arial Bold"/>
                <a:cs typeface="Arial Bold"/>
              </a:rPr>
              <a:t>Drie gespreksstijlen</a:t>
            </a:r>
          </a:p>
        </p:txBody>
      </p:sp>
      <p:sp>
        <p:nvSpPr>
          <p:cNvPr id="44035" name="Tijdelijke aanduiding voor inhoud 1"/>
          <p:cNvSpPr>
            <a:spLocks noGrp="1"/>
          </p:cNvSpPr>
          <p:nvPr>
            <p:ph idx="1"/>
          </p:nvPr>
        </p:nvSpPr>
        <p:spPr>
          <a:xfrm>
            <a:off x="917575" y="3141663"/>
            <a:ext cx="8135938" cy="792162"/>
          </a:xfrm>
        </p:spPr>
        <p:txBody>
          <a:bodyPr/>
          <a:lstStyle/>
          <a:p>
            <a:pPr marL="0" indent="0">
              <a:buFontTx/>
              <a:buNone/>
            </a:pPr>
            <a:r>
              <a:rPr lang="nl-NL" altLang="nl-NL" sz="2000" smtClean="0">
                <a:solidFill>
                  <a:srgbClr val="000000"/>
                </a:solidFill>
              </a:rPr>
              <a:t>sturen</a:t>
            </a:r>
            <a:r>
              <a:rPr lang="nl-NL" altLang="nl-NL" sz="2400" smtClean="0">
                <a:solidFill>
                  <a:srgbClr val="993366"/>
                </a:solidFill>
              </a:rPr>
              <a:t>  		  	</a:t>
            </a:r>
            <a:r>
              <a:rPr lang="nl-NL" altLang="nl-NL" sz="2000" smtClean="0">
                <a:solidFill>
                  <a:srgbClr val="000000"/>
                </a:solidFill>
              </a:rPr>
              <a:t>gidsen</a:t>
            </a:r>
            <a:r>
              <a:rPr lang="nl-NL" altLang="nl-NL" sz="2400" smtClean="0">
                <a:solidFill>
                  <a:srgbClr val="993366"/>
                </a:solidFill>
              </a:rPr>
              <a:t>	         	  	</a:t>
            </a:r>
            <a:r>
              <a:rPr lang="nl-NL" altLang="nl-NL" sz="2000" smtClean="0">
                <a:solidFill>
                  <a:srgbClr val="000000"/>
                </a:solidFill>
              </a:rPr>
              <a:t>volgen</a:t>
            </a:r>
          </a:p>
        </p:txBody>
      </p:sp>
      <p:cxnSp>
        <p:nvCxnSpPr>
          <p:cNvPr id="4" name="Rechte verbindingslijn met pijl 3"/>
          <p:cNvCxnSpPr/>
          <p:nvPr/>
        </p:nvCxnSpPr>
        <p:spPr>
          <a:xfrm>
            <a:off x="1979613" y="3429000"/>
            <a:ext cx="143986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a:off x="4716463" y="3429000"/>
            <a:ext cx="143986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468313" y="468313"/>
            <a:ext cx="4176712" cy="649287"/>
          </a:xfrm>
        </p:spPr>
        <p:txBody>
          <a:bodyPr/>
          <a:lstStyle/>
          <a:p>
            <a:pPr algn="l">
              <a:defRPr/>
            </a:pPr>
            <a:r>
              <a:rPr lang="nl-NL" altLang="nl-NL" sz="3600" b="1" kern="1200" dirty="0">
                <a:solidFill>
                  <a:srgbClr val="E90088"/>
                </a:solidFill>
                <a:latin typeface="Arial Bold"/>
                <a:cs typeface="Arial Bold"/>
              </a:rPr>
              <a:t>Werkwoorden</a:t>
            </a:r>
          </a:p>
        </p:txBody>
      </p:sp>
      <p:graphicFrame>
        <p:nvGraphicFramePr>
          <p:cNvPr id="4" name="Tijdelijke aanduiding voor inhoud 3"/>
          <p:cNvGraphicFramePr>
            <a:graphicFrameLocks noGrp="1"/>
          </p:cNvGraphicFramePr>
          <p:nvPr>
            <p:ph idx="1"/>
          </p:nvPr>
        </p:nvGraphicFramePr>
        <p:xfrm>
          <a:off x="468313" y="1089025"/>
          <a:ext cx="7777163" cy="371475"/>
        </p:xfrm>
        <a:graphic>
          <a:graphicData uri="http://schemas.openxmlformats.org/drawingml/2006/table">
            <a:tbl>
              <a:tblPr firstRow="1" bandRow="1">
                <a:tableStyleId>{5C22544A-7EE6-4342-B048-85BDC9FD1C3A}</a:tableStyleId>
              </a:tblPr>
              <a:tblGrid>
                <a:gridCol w="2520377">
                  <a:extLst>
                    <a:ext uri="{9D8B030D-6E8A-4147-A177-3AD203B41FA5}">
                      <a16:colId xmlns:a16="http://schemas.microsoft.com/office/drawing/2014/main" val="20000"/>
                    </a:ext>
                  </a:extLst>
                </a:gridCol>
                <a:gridCol w="2613882">
                  <a:extLst>
                    <a:ext uri="{9D8B030D-6E8A-4147-A177-3AD203B41FA5}">
                      <a16:colId xmlns:a16="http://schemas.microsoft.com/office/drawing/2014/main" val="20001"/>
                    </a:ext>
                  </a:extLst>
                </a:gridCol>
                <a:gridCol w="2642904">
                  <a:extLst>
                    <a:ext uri="{9D8B030D-6E8A-4147-A177-3AD203B41FA5}">
                      <a16:colId xmlns:a16="http://schemas.microsoft.com/office/drawing/2014/main" val="20002"/>
                    </a:ext>
                  </a:extLst>
                </a:gridCol>
              </a:tblGrid>
              <a:tr h="371475">
                <a:tc>
                  <a:txBody>
                    <a:bodyPr/>
                    <a:lstStyle/>
                    <a:p>
                      <a:r>
                        <a:rPr lang="nl-NL" sz="1800" dirty="0" smtClean="0">
                          <a:solidFill>
                            <a:srgbClr val="000000"/>
                          </a:solidFill>
                        </a:rPr>
                        <a:t>Sturende stijl</a:t>
                      </a:r>
                      <a:endParaRPr lang="nl-NL" sz="1800" dirty="0">
                        <a:solidFill>
                          <a:srgbClr val="000000"/>
                        </a:solidFill>
                      </a:endParaRPr>
                    </a:p>
                  </a:txBody>
                  <a:tcPr marL="91444" marR="91444" marT="45798" marB="45798">
                    <a:noFill/>
                  </a:tcPr>
                </a:tc>
                <a:tc>
                  <a:txBody>
                    <a:bodyPr/>
                    <a:lstStyle/>
                    <a:p>
                      <a:r>
                        <a:rPr lang="nl-NL" sz="1800" dirty="0" smtClean="0">
                          <a:solidFill>
                            <a:srgbClr val="000000"/>
                          </a:solidFill>
                        </a:rPr>
                        <a:t>Gidsende</a:t>
                      </a:r>
                      <a:r>
                        <a:rPr lang="nl-NL" sz="1800" baseline="0" dirty="0" smtClean="0">
                          <a:solidFill>
                            <a:srgbClr val="000000"/>
                          </a:solidFill>
                        </a:rPr>
                        <a:t> stijl</a:t>
                      </a:r>
                      <a:endParaRPr lang="nl-NL" sz="1800" dirty="0">
                        <a:solidFill>
                          <a:srgbClr val="000000"/>
                        </a:solidFill>
                      </a:endParaRPr>
                    </a:p>
                  </a:txBody>
                  <a:tcPr marL="91444" marR="91444" marT="45798" marB="45798">
                    <a:noFill/>
                  </a:tcPr>
                </a:tc>
                <a:tc>
                  <a:txBody>
                    <a:bodyPr/>
                    <a:lstStyle/>
                    <a:p>
                      <a:r>
                        <a:rPr lang="nl-NL" sz="1800" dirty="0" smtClean="0">
                          <a:solidFill>
                            <a:srgbClr val="000000"/>
                          </a:solidFill>
                        </a:rPr>
                        <a:t>Volgende stijl</a:t>
                      </a:r>
                      <a:endParaRPr lang="nl-NL" sz="1800" dirty="0">
                        <a:solidFill>
                          <a:srgbClr val="000000"/>
                        </a:solidFill>
                      </a:endParaRPr>
                    </a:p>
                  </a:txBody>
                  <a:tcPr marL="91444" marR="91444" marT="45798" marB="45798">
                    <a:noFill/>
                  </a:tcPr>
                </a:tc>
                <a:extLst>
                  <a:ext uri="{0D108BD9-81ED-4DB2-BD59-A6C34878D82A}">
                    <a16:rowId xmlns:a16="http://schemas.microsoft.com/office/drawing/2014/main" val="10000"/>
                  </a:ext>
                </a:extLst>
              </a:tr>
            </a:tbl>
          </a:graphicData>
        </a:graphic>
      </p:graphicFrame>
      <p:graphicFrame>
        <p:nvGraphicFramePr>
          <p:cNvPr id="5" name="Tabel 4"/>
          <p:cNvGraphicFramePr>
            <a:graphicFrameLocks noGrp="1"/>
          </p:cNvGraphicFramePr>
          <p:nvPr/>
        </p:nvGraphicFramePr>
        <p:xfrm>
          <a:off x="396875" y="1520825"/>
          <a:ext cx="7775574" cy="5029200"/>
        </p:xfrm>
        <a:graphic>
          <a:graphicData uri="http://schemas.openxmlformats.org/drawingml/2006/table">
            <a:tbl>
              <a:tblPr firstRow="1" bandRow="1">
                <a:tableStyleId>{5C22544A-7EE6-4342-B048-85BDC9FD1C3A}</a:tableStyleId>
              </a:tblPr>
              <a:tblGrid>
                <a:gridCol w="2591858">
                  <a:extLst>
                    <a:ext uri="{9D8B030D-6E8A-4147-A177-3AD203B41FA5}">
                      <a16:colId xmlns:a16="http://schemas.microsoft.com/office/drawing/2014/main" val="20000"/>
                    </a:ext>
                  </a:extLst>
                </a:gridCol>
                <a:gridCol w="2591858">
                  <a:extLst>
                    <a:ext uri="{9D8B030D-6E8A-4147-A177-3AD203B41FA5}">
                      <a16:colId xmlns:a16="http://schemas.microsoft.com/office/drawing/2014/main" val="20001"/>
                    </a:ext>
                  </a:extLst>
                </a:gridCol>
                <a:gridCol w="2591858">
                  <a:extLst>
                    <a:ext uri="{9D8B030D-6E8A-4147-A177-3AD203B41FA5}">
                      <a16:colId xmlns:a16="http://schemas.microsoft.com/office/drawing/2014/main" val="20002"/>
                    </a:ext>
                  </a:extLst>
                </a:gridCol>
              </a:tblGrid>
              <a:tr h="4824536">
                <a:tc>
                  <a:txBody>
                    <a:bodyPr/>
                    <a:lstStyle/>
                    <a:p>
                      <a:r>
                        <a:rPr lang="nl-NL" b="0" dirty="0" smtClean="0">
                          <a:solidFill>
                            <a:srgbClr val="000000"/>
                          </a:solidFill>
                        </a:rPr>
                        <a:t>Beheren</a:t>
                      </a:r>
                    </a:p>
                    <a:p>
                      <a:r>
                        <a:rPr lang="nl-NL" b="0" dirty="0" smtClean="0">
                          <a:solidFill>
                            <a:srgbClr val="000000"/>
                          </a:solidFill>
                        </a:rPr>
                        <a:t>Bepalen</a:t>
                      </a:r>
                    </a:p>
                    <a:p>
                      <a:r>
                        <a:rPr lang="nl-NL" b="0" dirty="0" smtClean="0">
                          <a:solidFill>
                            <a:srgbClr val="000000"/>
                          </a:solidFill>
                        </a:rPr>
                        <a:t>Beslissen</a:t>
                      </a:r>
                    </a:p>
                    <a:p>
                      <a:r>
                        <a:rPr lang="nl-NL" b="0" dirty="0" smtClean="0">
                          <a:solidFill>
                            <a:srgbClr val="000000"/>
                          </a:solidFill>
                        </a:rPr>
                        <a:t>Besturen</a:t>
                      </a:r>
                    </a:p>
                    <a:p>
                      <a:r>
                        <a:rPr lang="nl-NL" b="0" dirty="0" smtClean="0">
                          <a:solidFill>
                            <a:srgbClr val="000000"/>
                          </a:solidFill>
                        </a:rPr>
                        <a:t>Commanderen</a:t>
                      </a:r>
                    </a:p>
                    <a:p>
                      <a:r>
                        <a:rPr lang="nl-NL" b="0" dirty="0" smtClean="0">
                          <a:solidFill>
                            <a:srgbClr val="000000"/>
                          </a:solidFill>
                        </a:rPr>
                        <a:t>Goedkeuren</a:t>
                      </a:r>
                    </a:p>
                    <a:p>
                      <a:r>
                        <a:rPr lang="nl-NL" b="0" dirty="0" smtClean="0">
                          <a:solidFill>
                            <a:srgbClr val="000000"/>
                          </a:solidFill>
                        </a:rPr>
                        <a:t>Heersen</a:t>
                      </a:r>
                    </a:p>
                    <a:p>
                      <a:r>
                        <a:rPr lang="nl-NL" b="0" dirty="0" smtClean="0">
                          <a:solidFill>
                            <a:srgbClr val="000000"/>
                          </a:solidFill>
                        </a:rPr>
                        <a:t>Leiden</a:t>
                      </a:r>
                    </a:p>
                    <a:p>
                      <a:r>
                        <a:rPr lang="nl-NL" b="0" dirty="0" smtClean="0">
                          <a:solidFill>
                            <a:srgbClr val="000000"/>
                          </a:solidFill>
                        </a:rPr>
                        <a:t>Leiding</a:t>
                      </a:r>
                      <a:r>
                        <a:rPr lang="nl-NL" b="0" baseline="0" dirty="0" smtClean="0">
                          <a:solidFill>
                            <a:srgbClr val="000000"/>
                          </a:solidFill>
                        </a:rPr>
                        <a:t> nemen</a:t>
                      </a:r>
                    </a:p>
                    <a:p>
                      <a:r>
                        <a:rPr lang="nl-NL" b="0" baseline="0" dirty="0" smtClean="0">
                          <a:solidFill>
                            <a:srgbClr val="000000"/>
                          </a:solidFill>
                        </a:rPr>
                        <a:t>Managen</a:t>
                      </a:r>
                    </a:p>
                    <a:p>
                      <a:r>
                        <a:rPr lang="nl-NL" b="0" baseline="0" dirty="0" smtClean="0">
                          <a:solidFill>
                            <a:srgbClr val="000000"/>
                          </a:solidFill>
                        </a:rPr>
                        <a:t>Regelen</a:t>
                      </a:r>
                    </a:p>
                    <a:p>
                      <a:r>
                        <a:rPr lang="nl-NL" b="0" baseline="0" dirty="0" smtClean="0">
                          <a:solidFill>
                            <a:srgbClr val="000000"/>
                          </a:solidFill>
                        </a:rPr>
                        <a:t>(Aan)sturen</a:t>
                      </a:r>
                    </a:p>
                    <a:p>
                      <a:r>
                        <a:rPr lang="nl-NL" b="0" baseline="0" dirty="0" smtClean="0">
                          <a:solidFill>
                            <a:srgbClr val="000000"/>
                          </a:solidFill>
                        </a:rPr>
                        <a:t>Verordenen</a:t>
                      </a:r>
                    </a:p>
                    <a:p>
                      <a:r>
                        <a:rPr lang="nl-NL" b="0" baseline="0" dirty="0" smtClean="0">
                          <a:solidFill>
                            <a:srgbClr val="000000"/>
                          </a:solidFill>
                        </a:rPr>
                        <a:t>Vertellen</a:t>
                      </a:r>
                    </a:p>
                    <a:p>
                      <a:r>
                        <a:rPr lang="nl-NL" b="0" baseline="0" dirty="0" smtClean="0">
                          <a:solidFill>
                            <a:srgbClr val="000000"/>
                          </a:solidFill>
                        </a:rPr>
                        <a:t>Voorop gaan</a:t>
                      </a:r>
                    </a:p>
                    <a:p>
                      <a:r>
                        <a:rPr lang="nl-NL" b="0" baseline="0" dirty="0" smtClean="0">
                          <a:solidFill>
                            <a:srgbClr val="000000"/>
                          </a:solidFill>
                        </a:rPr>
                        <a:t>Voorschrijven</a:t>
                      </a:r>
                    </a:p>
                    <a:p>
                      <a:r>
                        <a:rPr lang="nl-NL" b="0" baseline="0" dirty="0" smtClean="0">
                          <a:solidFill>
                            <a:srgbClr val="000000"/>
                          </a:solidFill>
                        </a:rPr>
                        <a:t>Voorzitten</a:t>
                      </a:r>
                      <a:endParaRPr lang="nl-NL" b="0" dirty="0">
                        <a:solidFill>
                          <a:srgbClr val="000000"/>
                        </a:solidFill>
                      </a:endParaRPr>
                    </a:p>
                  </a:txBody>
                  <a:tcPr marL="91425" marR="91425">
                    <a:noFill/>
                  </a:tcPr>
                </a:tc>
                <a:tc>
                  <a:txBody>
                    <a:bodyPr/>
                    <a:lstStyle/>
                    <a:p>
                      <a:r>
                        <a:rPr lang="nl-NL" b="0" dirty="0" smtClean="0">
                          <a:solidFill>
                            <a:srgbClr val="000000"/>
                          </a:solidFill>
                        </a:rPr>
                        <a:t>Aanbieden</a:t>
                      </a:r>
                    </a:p>
                    <a:p>
                      <a:r>
                        <a:rPr lang="nl-NL" b="0" dirty="0" smtClean="0">
                          <a:solidFill>
                            <a:srgbClr val="000000"/>
                          </a:solidFill>
                        </a:rPr>
                        <a:t>Aanwijzen</a:t>
                      </a:r>
                    </a:p>
                    <a:p>
                      <a:r>
                        <a:rPr lang="nl-NL" b="0" dirty="0" smtClean="0">
                          <a:solidFill>
                            <a:srgbClr val="000000"/>
                          </a:solidFill>
                        </a:rPr>
                        <a:t>Assisteren</a:t>
                      </a:r>
                    </a:p>
                    <a:p>
                      <a:r>
                        <a:rPr lang="nl-NL" b="0" dirty="0" smtClean="0">
                          <a:solidFill>
                            <a:srgbClr val="000000"/>
                          </a:solidFill>
                        </a:rPr>
                        <a:t>Begeleiden</a:t>
                      </a:r>
                    </a:p>
                    <a:p>
                      <a:r>
                        <a:rPr lang="nl-NL" b="0" dirty="0" smtClean="0">
                          <a:solidFill>
                            <a:srgbClr val="000000"/>
                          </a:solidFill>
                        </a:rPr>
                        <a:t>Belichten</a:t>
                      </a:r>
                    </a:p>
                    <a:p>
                      <a:r>
                        <a:rPr lang="nl-NL" b="0" dirty="0" smtClean="0">
                          <a:solidFill>
                            <a:srgbClr val="000000"/>
                          </a:solidFill>
                        </a:rPr>
                        <a:t>Bemoedigen</a:t>
                      </a:r>
                    </a:p>
                    <a:p>
                      <a:r>
                        <a:rPr lang="nl-NL" b="0" dirty="0" smtClean="0">
                          <a:solidFill>
                            <a:srgbClr val="000000"/>
                          </a:solidFill>
                        </a:rPr>
                        <a:t>Beroeren</a:t>
                      </a:r>
                    </a:p>
                    <a:p>
                      <a:r>
                        <a:rPr lang="nl-NL" b="0" dirty="0" smtClean="0">
                          <a:solidFill>
                            <a:srgbClr val="000000"/>
                          </a:solidFill>
                        </a:rPr>
                        <a:t>Inspireren</a:t>
                      </a:r>
                    </a:p>
                    <a:p>
                      <a:r>
                        <a:rPr lang="nl-NL" b="0" dirty="0" smtClean="0">
                          <a:solidFill>
                            <a:srgbClr val="000000"/>
                          </a:solidFill>
                        </a:rPr>
                        <a:t>Laten zien</a:t>
                      </a:r>
                    </a:p>
                    <a:p>
                      <a:r>
                        <a:rPr lang="nl-NL" b="0" dirty="0" smtClean="0">
                          <a:solidFill>
                            <a:srgbClr val="000000"/>
                          </a:solidFill>
                        </a:rPr>
                        <a:t>Meenemen</a:t>
                      </a:r>
                    </a:p>
                    <a:p>
                      <a:r>
                        <a:rPr lang="nl-NL" b="0" dirty="0" smtClean="0">
                          <a:solidFill>
                            <a:srgbClr val="000000"/>
                          </a:solidFill>
                        </a:rPr>
                        <a:t>Motiveren</a:t>
                      </a:r>
                    </a:p>
                    <a:p>
                      <a:r>
                        <a:rPr lang="nl-NL" b="0" dirty="0" smtClean="0">
                          <a:solidFill>
                            <a:srgbClr val="000000"/>
                          </a:solidFill>
                        </a:rPr>
                        <a:t>Ondersteunen</a:t>
                      </a:r>
                    </a:p>
                    <a:p>
                      <a:r>
                        <a:rPr lang="nl-NL" b="0" dirty="0" smtClean="0">
                          <a:solidFill>
                            <a:srgbClr val="000000"/>
                          </a:solidFill>
                        </a:rPr>
                        <a:t>Opwekken</a:t>
                      </a:r>
                    </a:p>
                    <a:p>
                      <a:r>
                        <a:rPr lang="nl-NL" b="0" dirty="0" smtClean="0">
                          <a:solidFill>
                            <a:srgbClr val="000000"/>
                          </a:solidFill>
                        </a:rPr>
                        <a:t>Samenwerken</a:t>
                      </a:r>
                    </a:p>
                    <a:p>
                      <a:r>
                        <a:rPr lang="nl-NL" b="0" dirty="0" smtClean="0">
                          <a:solidFill>
                            <a:srgbClr val="000000"/>
                          </a:solidFill>
                        </a:rPr>
                        <a:t>Uitlokken</a:t>
                      </a:r>
                    </a:p>
                    <a:p>
                      <a:r>
                        <a:rPr lang="nl-NL" b="0" dirty="0" smtClean="0">
                          <a:solidFill>
                            <a:srgbClr val="000000"/>
                          </a:solidFill>
                        </a:rPr>
                        <a:t>Voorleggen</a:t>
                      </a:r>
                    </a:p>
                    <a:p>
                      <a:r>
                        <a:rPr lang="nl-NL" b="0" dirty="0" smtClean="0">
                          <a:solidFill>
                            <a:srgbClr val="000000"/>
                          </a:solidFill>
                        </a:rPr>
                        <a:t>Zorg dragen voor</a:t>
                      </a:r>
                      <a:endParaRPr lang="nl-NL" b="0" dirty="0">
                        <a:solidFill>
                          <a:srgbClr val="000000"/>
                        </a:solidFill>
                      </a:endParaRPr>
                    </a:p>
                  </a:txBody>
                  <a:tcPr marL="91425" marR="91425">
                    <a:noFill/>
                  </a:tcPr>
                </a:tc>
                <a:tc>
                  <a:txBody>
                    <a:bodyPr/>
                    <a:lstStyle/>
                    <a:p>
                      <a:r>
                        <a:rPr lang="nl-NL" b="0" dirty="0" smtClean="0">
                          <a:solidFill>
                            <a:srgbClr val="000000"/>
                          </a:solidFill>
                        </a:rPr>
                        <a:t>Begrijpen</a:t>
                      </a:r>
                    </a:p>
                    <a:p>
                      <a:r>
                        <a:rPr lang="nl-NL" b="0" dirty="0" smtClean="0">
                          <a:solidFill>
                            <a:srgbClr val="000000"/>
                          </a:solidFill>
                        </a:rPr>
                        <a:t>Belang stellen in</a:t>
                      </a:r>
                    </a:p>
                    <a:p>
                      <a:r>
                        <a:rPr lang="nl-NL" b="0" dirty="0" smtClean="0">
                          <a:solidFill>
                            <a:srgbClr val="000000"/>
                          </a:solidFill>
                        </a:rPr>
                        <a:t>Bijwonen</a:t>
                      </a:r>
                    </a:p>
                    <a:p>
                      <a:r>
                        <a:rPr lang="nl-NL" b="0" dirty="0" smtClean="0">
                          <a:solidFill>
                            <a:srgbClr val="000000"/>
                          </a:solidFill>
                        </a:rPr>
                        <a:t>Erbij blijven</a:t>
                      </a:r>
                    </a:p>
                    <a:p>
                      <a:r>
                        <a:rPr lang="nl-NL" b="0" dirty="0" smtClean="0">
                          <a:solidFill>
                            <a:srgbClr val="000000"/>
                          </a:solidFill>
                        </a:rPr>
                        <a:t>Innemen</a:t>
                      </a:r>
                    </a:p>
                    <a:p>
                      <a:r>
                        <a:rPr lang="nl-NL" b="0" dirty="0" smtClean="0">
                          <a:solidFill>
                            <a:srgbClr val="000000"/>
                          </a:solidFill>
                        </a:rPr>
                        <a:t>Inzien</a:t>
                      </a:r>
                    </a:p>
                    <a:p>
                      <a:r>
                        <a:rPr lang="nl-NL" b="0" dirty="0" smtClean="0">
                          <a:solidFill>
                            <a:srgbClr val="000000"/>
                          </a:solidFill>
                        </a:rPr>
                        <a:t>Luisteren</a:t>
                      </a:r>
                    </a:p>
                    <a:p>
                      <a:r>
                        <a:rPr lang="nl-NL" b="0" dirty="0" smtClean="0">
                          <a:solidFill>
                            <a:srgbClr val="000000"/>
                          </a:solidFill>
                        </a:rPr>
                        <a:t>Meegaan met</a:t>
                      </a:r>
                    </a:p>
                    <a:p>
                      <a:r>
                        <a:rPr lang="nl-NL" b="0" dirty="0" smtClean="0">
                          <a:solidFill>
                            <a:srgbClr val="000000"/>
                          </a:solidFill>
                        </a:rPr>
                        <a:t>Permitteren</a:t>
                      </a:r>
                    </a:p>
                    <a:p>
                      <a:r>
                        <a:rPr lang="nl-NL" b="0" dirty="0" smtClean="0">
                          <a:solidFill>
                            <a:srgbClr val="000000"/>
                          </a:solidFill>
                        </a:rPr>
                        <a:t>Present zijn</a:t>
                      </a:r>
                    </a:p>
                    <a:p>
                      <a:r>
                        <a:rPr lang="nl-NL" b="0" dirty="0" smtClean="0">
                          <a:solidFill>
                            <a:srgbClr val="000000"/>
                          </a:solidFill>
                        </a:rPr>
                        <a:t>Samen zijn met</a:t>
                      </a:r>
                    </a:p>
                    <a:p>
                      <a:r>
                        <a:rPr lang="nl-NL" b="0" dirty="0" smtClean="0">
                          <a:solidFill>
                            <a:srgbClr val="000000"/>
                          </a:solidFill>
                        </a:rPr>
                        <a:t>Samenvatten</a:t>
                      </a:r>
                    </a:p>
                    <a:p>
                      <a:r>
                        <a:rPr lang="nl-NL" b="0" dirty="0" smtClean="0">
                          <a:solidFill>
                            <a:srgbClr val="000000"/>
                          </a:solidFill>
                        </a:rPr>
                        <a:t>Volgen</a:t>
                      </a:r>
                    </a:p>
                    <a:p>
                      <a:r>
                        <a:rPr lang="nl-NL" b="0" dirty="0" smtClean="0">
                          <a:solidFill>
                            <a:srgbClr val="000000"/>
                          </a:solidFill>
                        </a:rPr>
                        <a:t>Toestaan</a:t>
                      </a:r>
                    </a:p>
                    <a:p>
                      <a:r>
                        <a:rPr lang="nl-NL" b="0" dirty="0" smtClean="0">
                          <a:solidFill>
                            <a:srgbClr val="000000"/>
                          </a:solidFill>
                        </a:rPr>
                        <a:t>Vertrouwen</a:t>
                      </a:r>
                      <a:r>
                        <a:rPr lang="nl-NL" b="0" baseline="0" dirty="0" smtClean="0">
                          <a:solidFill>
                            <a:srgbClr val="000000"/>
                          </a:solidFill>
                        </a:rPr>
                        <a:t> hebben in</a:t>
                      </a:r>
                    </a:p>
                    <a:p>
                      <a:r>
                        <a:rPr lang="nl-NL" b="0" baseline="0" dirty="0" smtClean="0">
                          <a:solidFill>
                            <a:srgbClr val="000000"/>
                          </a:solidFill>
                        </a:rPr>
                        <a:t>Waarderen</a:t>
                      </a:r>
                    </a:p>
                    <a:p>
                      <a:r>
                        <a:rPr lang="nl-NL" b="0" baseline="0" dirty="0" smtClean="0">
                          <a:solidFill>
                            <a:srgbClr val="000000"/>
                          </a:solidFill>
                        </a:rPr>
                        <a:t>Waarnemen</a:t>
                      </a:r>
                    </a:p>
                    <a:p>
                      <a:endParaRPr lang="nl-NL" b="0" dirty="0">
                        <a:solidFill>
                          <a:srgbClr val="000000"/>
                        </a:solidFill>
                      </a:endParaRPr>
                    </a:p>
                  </a:txBody>
                  <a:tcPr marL="91425" marR="91425">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55650" y="1773238"/>
            <a:ext cx="7772400" cy="1143000"/>
          </a:xfrm>
        </p:spPr>
        <p:txBody>
          <a:bodyPr/>
          <a:lstStyle/>
          <a:p>
            <a:pPr algn="l" eaLnBrk="1" hangingPunct="1">
              <a:defRPr/>
            </a:pPr>
            <a:r>
              <a:rPr lang="en-US" altLang="nl-NL" sz="3600" b="1" kern="1200" dirty="0" err="1">
                <a:solidFill>
                  <a:srgbClr val="E90088"/>
                </a:solidFill>
                <a:latin typeface="Arial Bold"/>
                <a:cs typeface="Arial Bold"/>
              </a:rPr>
              <a:t>Ontlokken</a:t>
            </a:r>
            <a:endParaRPr lang="nl-NL" altLang="nl-NL" sz="3600" b="1" kern="1200" dirty="0">
              <a:solidFill>
                <a:srgbClr val="E90088"/>
              </a:solidFill>
              <a:latin typeface="Arial Bold"/>
              <a:cs typeface="Arial Bold"/>
            </a:endParaRPr>
          </a:p>
        </p:txBody>
      </p:sp>
      <p:sp>
        <p:nvSpPr>
          <p:cNvPr id="46083" name="Rectangle 3"/>
          <p:cNvSpPr>
            <a:spLocks noGrp="1" noChangeArrowheads="1"/>
          </p:cNvSpPr>
          <p:nvPr>
            <p:ph type="body" idx="1"/>
          </p:nvPr>
        </p:nvSpPr>
        <p:spPr>
          <a:xfrm>
            <a:off x="827088" y="2997200"/>
            <a:ext cx="7772400" cy="1871663"/>
          </a:xfrm>
        </p:spPr>
        <p:txBody>
          <a:bodyPr/>
          <a:lstStyle/>
          <a:p>
            <a:pPr eaLnBrk="1" hangingPunct="1">
              <a:buFontTx/>
              <a:buNone/>
            </a:pPr>
            <a:r>
              <a:rPr lang="en-US" altLang="nl-NL" sz="2400" smtClean="0"/>
              <a:t>“Het proces van de eigen motivatie van de persoon</a:t>
            </a:r>
          </a:p>
          <a:p>
            <a:pPr eaLnBrk="1" hangingPunct="1">
              <a:buFontTx/>
              <a:buNone/>
            </a:pPr>
            <a:r>
              <a:rPr lang="en-US" altLang="nl-NL" sz="2400" smtClean="0"/>
              <a:t>voor een bepaalde verandering ontlokken”</a:t>
            </a:r>
          </a:p>
          <a:p>
            <a:pPr eaLnBrk="1" hangingPunct="1">
              <a:buFontTx/>
              <a:buNone/>
            </a:pPr>
            <a:endParaRPr lang="en-US" altLang="nl-NL" sz="2400" smtClean="0"/>
          </a:p>
          <a:p>
            <a:pPr eaLnBrk="1" hangingPunct="1">
              <a:buFontTx/>
              <a:buNone/>
            </a:pPr>
            <a:r>
              <a:rPr lang="en-US" altLang="nl-NL" sz="2400" smtClean="0"/>
              <a:t>= de kern van Motiverende Gespreksvoering</a:t>
            </a:r>
            <a:endParaRPr lang="nl-NL" altLang="nl-NL"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5"/>
          <p:cNvGrpSpPr>
            <a:grpSpLocks noChangeAspect="1"/>
          </p:cNvGrpSpPr>
          <p:nvPr/>
        </p:nvGrpSpPr>
        <p:grpSpPr bwMode="auto">
          <a:xfrm>
            <a:off x="792163" y="1916113"/>
            <a:ext cx="6751637" cy="4311650"/>
            <a:chOff x="1922" y="2933"/>
            <a:chExt cx="6408" cy="4094"/>
          </a:xfrm>
        </p:grpSpPr>
        <p:sp>
          <p:nvSpPr>
            <p:cNvPr id="47128" name="AutoShape 6"/>
            <p:cNvSpPr>
              <a:spLocks noChangeAspect="1" noChangeArrowheads="1"/>
            </p:cNvSpPr>
            <p:nvPr/>
          </p:nvSpPr>
          <p:spPr bwMode="auto">
            <a:xfrm>
              <a:off x="1922" y="2933"/>
              <a:ext cx="6408" cy="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2800">
                <a:solidFill>
                  <a:srgbClr val="993366"/>
                </a:solidFill>
              </a:endParaRPr>
            </a:p>
          </p:txBody>
        </p:sp>
        <p:sp>
          <p:nvSpPr>
            <p:cNvPr id="47129" name="Line 7"/>
            <p:cNvSpPr>
              <a:spLocks noChangeShapeType="1"/>
            </p:cNvSpPr>
            <p:nvPr/>
          </p:nvSpPr>
          <p:spPr bwMode="auto">
            <a:xfrm>
              <a:off x="3506" y="4229"/>
              <a:ext cx="0" cy="25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7130" name="Line 8"/>
            <p:cNvSpPr>
              <a:spLocks noChangeShapeType="1"/>
            </p:cNvSpPr>
            <p:nvPr/>
          </p:nvSpPr>
          <p:spPr bwMode="auto">
            <a:xfrm>
              <a:off x="6674" y="4229"/>
              <a:ext cx="0" cy="25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7131" name="Freeform 9"/>
            <p:cNvSpPr>
              <a:spLocks/>
            </p:cNvSpPr>
            <p:nvPr/>
          </p:nvSpPr>
          <p:spPr bwMode="auto">
            <a:xfrm>
              <a:off x="1922" y="4229"/>
              <a:ext cx="6408" cy="2798"/>
            </a:xfrm>
            <a:custGeom>
              <a:avLst/>
              <a:gdLst>
                <a:gd name="T0" fmla="*/ 3 w 8010"/>
                <a:gd name="T1" fmla="*/ 40 h 3497"/>
                <a:gd name="T2" fmla="*/ 6 w 8010"/>
                <a:gd name="T3" fmla="*/ 38 h 3497"/>
                <a:gd name="T4" fmla="*/ 7 w 8010"/>
                <a:gd name="T5" fmla="*/ 36 h 3497"/>
                <a:gd name="T6" fmla="*/ 9 w 8010"/>
                <a:gd name="T7" fmla="*/ 32 h 3497"/>
                <a:gd name="T8" fmla="*/ 12 w 8010"/>
                <a:gd name="T9" fmla="*/ 24 h 3497"/>
                <a:gd name="T10" fmla="*/ 14 w 8010"/>
                <a:gd name="T11" fmla="*/ 21 h 3497"/>
                <a:gd name="T12" fmla="*/ 14 w 8010"/>
                <a:gd name="T13" fmla="*/ 18 h 3497"/>
                <a:gd name="T14" fmla="*/ 17 w 8010"/>
                <a:gd name="T15" fmla="*/ 11 h 3497"/>
                <a:gd name="T16" fmla="*/ 18 w 8010"/>
                <a:gd name="T17" fmla="*/ 7 h 3497"/>
                <a:gd name="T18" fmla="*/ 19 w 8010"/>
                <a:gd name="T19" fmla="*/ 3 h 3497"/>
                <a:gd name="T20" fmla="*/ 22 w 8010"/>
                <a:gd name="T21" fmla="*/ 2 h 3497"/>
                <a:gd name="T22" fmla="*/ 26 w 8010"/>
                <a:gd name="T23" fmla="*/ 2 h 3497"/>
                <a:gd name="T24" fmla="*/ 30 w 8010"/>
                <a:gd name="T25" fmla="*/ 3 h 3497"/>
                <a:gd name="T26" fmla="*/ 32 w 8010"/>
                <a:gd name="T27" fmla="*/ 5 h 3497"/>
                <a:gd name="T28" fmla="*/ 34 w 8010"/>
                <a:gd name="T29" fmla="*/ 9 h 3497"/>
                <a:gd name="T30" fmla="*/ 37 w 8010"/>
                <a:gd name="T31" fmla="*/ 22 h 3497"/>
                <a:gd name="T32" fmla="*/ 37 w 8010"/>
                <a:gd name="T33" fmla="*/ 29 h 3497"/>
                <a:gd name="T34" fmla="*/ 39 w 8010"/>
                <a:gd name="T35" fmla="*/ 32 h 3497"/>
                <a:gd name="T36" fmla="*/ 42 w 8010"/>
                <a:gd name="T37" fmla="*/ 36 h 3497"/>
                <a:gd name="T38" fmla="*/ 43 w 8010"/>
                <a:gd name="T39" fmla="*/ 37 h 3497"/>
                <a:gd name="T40" fmla="*/ 49 w 8010"/>
                <a:gd name="T41" fmla="*/ 34 h 3497"/>
                <a:gd name="T42" fmla="*/ 50 w 8010"/>
                <a:gd name="T43" fmla="*/ 32 h 3497"/>
                <a:gd name="T44" fmla="*/ 53 w 8010"/>
                <a:gd name="T45" fmla="*/ 29 h 3497"/>
                <a:gd name="T46" fmla="*/ 54 w 8010"/>
                <a:gd name="T47" fmla="*/ 23 h 3497"/>
                <a:gd name="T48" fmla="*/ 58 w 8010"/>
                <a:gd name="T49" fmla="*/ 17 h 3497"/>
                <a:gd name="T50" fmla="*/ 56 w 8010"/>
                <a:gd name="T51" fmla="*/ 11 h 3497"/>
                <a:gd name="T52" fmla="*/ 62 w 8010"/>
                <a:gd name="T53" fmla="*/ 6 h 3497"/>
                <a:gd name="T54" fmla="*/ 62 w 8010"/>
                <a:gd name="T55" fmla="*/ 5 h 3497"/>
                <a:gd name="T56" fmla="*/ 66 w 8010"/>
                <a:gd name="T57" fmla="*/ 2 h 3497"/>
                <a:gd name="T58" fmla="*/ 70 w 8010"/>
                <a:gd name="T59" fmla="*/ 2 h 3497"/>
                <a:gd name="T60" fmla="*/ 73 w 8010"/>
                <a:gd name="T61" fmla="*/ 4 h 3497"/>
                <a:gd name="T62" fmla="*/ 74 w 8010"/>
                <a:gd name="T63" fmla="*/ 6 h 3497"/>
                <a:gd name="T64" fmla="*/ 76 w 8010"/>
                <a:gd name="T65" fmla="*/ 9 h 3497"/>
                <a:gd name="T66" fmla="*/ 78 w 8010"/>
                <a:gd name="T67" fmla="*/ 11 h 3497"/>
                <a:gd name="T68" fmla="*/ 79 w 8010"/>
                <a:gd name="T69" fmla="*/ 20 h 3497"/>
                <a:gd name="T70" fmla="*/ 81 w 8010"/>
                <a:gd name="T71" fmla="*/ 28 h 3497"/>
                <a:gd name="T72" fmla="*/ 81 w 8010"/>
                <a:gd name="T73" fmla="*/ 30 h 3497"/>
                <a:gd name="T74" fmla="*/ 82 w 8010"/>
                <a:gd name="T75" fmla="*/ 32 h 3497"/>
                <a:gd name="T76" fmla="*/ 83 w 8010"/>
                <a:gd name="T77" fmla="*/ 32 h 3497"/>
                <a:gd name="T78" fmla="*/ 83 w 8010"/>
                <a:gd name="T79" fmla="*/ 34 h 3497"/>
                <a:gd name="T80" fmla="*/ 87 w 8010"/>
                <a:gd name="T81" fmla="*/ 37 h 34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010" h="3497">
                  <a:moveTo>
                    <a:pt x="0" y="3497"/>
                  </a:moveTo>
                  <a:cubicBezTo>
                    <a:pt x="95" y="3492"/>
                    <a:pt x="191" y="3493"/>
                    <a:pt x="285" y="3482"/>
                  </a:cubicBezTo>
                  <a:cubicBezTo>
                    <a:pt x="370" y="3472"/>
                    <a:pt x="405" y="3429"/>
                    <a:pt x="465" y="3377"/>
                  </a:cubicBezTo>
                  <a:cubicBezTo>
                    <a:pt x="512" y="3336"/>
                    <a:pt x="531" y="3342"/>
                    <a:pt x="555" y="3287"/>
                  </a:cubicBezTo>
                  <a:cubicBezTo>
                    <a:pt x="626" y="3126"/>
                    <a:pt x="547" y="3254"/>
                    <a:pt x="615" y="3152"/>
                  </a:cubicBezTo>
                  <a:cubicBezTo>
                    <a:pt x="620" y="3132"/>
                    <a:pt x="623" y="3111"/>
                    <a:pt x="630" y="3092"/>
                  </a:cubicBezTo>
                  <a:cubicBezTo>
                    <a:pt x="638" y="3071"/>
                    <a:pt x="653" y="3053"/>
                    <a:pt x="660" y="3032"/>
                  </a:cubicBezTo>
                  <a:cubicBezTo>
                    <a:pt x="695" y="2927"/>
                    <a:pt x="675" y="2892"/>
                    <a:pt x="780" y="2822"/>
                  </a:cubicBezTo>
                  <a:cubicBezTo>
                    <a:pt x="844" y="2726"/>
                    <a:pt x="909" y="2618"/>
                    <a:pt x="990" y="2537"/>
                  </a:cubicBezTo>
                  <a:cubicBezTo>
                    <a:pt x="1033" y="2409"/>
                    <a:pt x="1052" y="2275"/>
                    <a:pt x="1095" y="2147"/>
                  </a:cubicBezTo>
                  <a:cubicBezTo>
                    <a:pt x="1131" y="1897"/>
                    <a:pt x="1079" y="2180"/>
                    <a:pt x="1155" y="1952"/>
                  </a:cubicBezTo>
                  <a:cubicBezTo>
                    <a:pt x="1175" y="1893"/>
                    <a:pt x="1180" y="1831"/>
                    <a:pt x="1200" y="1772"/>
                  </a:cubicBezTo>
                  <a:cubicBezTo>
                    <a:pt x="1205" y="1734"/>
                    <a:pt x="1221" y="1619"/>
                    <a:pt x="1230" y="1577"/>
                  </a:cubicBezTo>
                  <a:cubicBezTo>
                    <a:pt x="1239" y="1537"/>
                    <a:pt x="1260" y="1457"/>
                    <a:pt x="1260" y="1457"/>
                  </a:cubicBezTo>
                  <a:cubicBezTo>
                    <a:pt x="1270" y="1347"/>
                    <a:pt x="1262" y="1274"/>
                    <a:pt x="1320" y="1187"/>
                  </a:cubicBezTo>
                  <a:cubicBezTo>
                    <a:pt x="1342" y="1101"/>
                    <a:pt x="1395" y="1043"/>
                    <a:pt x="1425" y="962"/>
                  </a:cubicBezTo>
                  <a:cubicBezTo>
                    <a:pt x="1448" y="901"/>
                    <a:pt x="1463" y="853"/>
                    <a:pt x="1500" y="797"/>
                  </a:cubicBezTo>
                  <a:cubicBezTo>
                    <a:pt x="1509" y="728"/>
                    <a:pt x="1506" y="689"/>
                    <a:pt x="1530" y="632"/>
                  </a:cubicBezTo>
                  <a:cubicBezTo>
                    <a:pt x="1560" y="562"/>
                    <a:pt x="1573" y="567"/>
                    <a:pt x="1590" y="482"/>
                  </a:cubicBezTo>
                  <a:cubicBezTo>
                    <a:pt x="1601" y="426"/>
                    <a:pt x="1621" y="286"/>
                    <a:pt x="1650" y="242"/>
                  </a:cubicBezTo>
                  <a:cubicBezTo>
                    <a:pt x="1685" y="189"/>
                    <a:pt x="1751" y="171"/>
                    <a:pt x="1800" y="122"/>
                  </a:cubicBezTo>
                  <a:cubicBezTo>
                    <a:pt x="1825" y="46"/>
                    <a:pt x="1847" y="69"/>
                    <a:pt x="1920" y="47"/>
                  </a:cubicBezTo>
                  <a:cubicBezTo>
                    <a:pt x="1950" y="38"/>
                    <a:pt x="2010" y="17"/>
                    <a:pt x="2010" y="17"/>
                  </a:cubicBezTo>
                  <a:cubicBezTo>
                    <a:pt x="2070" y="22"/>
                    <a:pt x="2130" y="23"/>
                    <a:pt x="2190" y="32"/>
                  </a:cubicBezTo>
                  <a:cubicBezTo>
                    <a:pt x="2280" y="45"/>
                    <a:pt x="2345" y="86"/>
                    <a:pt x="2430" y="107"/>
                  </a:cubicBezTo>
                  <a:cubicBezTo>
                    <a:pt x="2491" y="148"/>
                    <a:pt x="2563" y="186"/>
                    <a:pt x="2595" y="257"/>
                  </a:cubicBezTo>
                  <a:cubicBezTo>
                    <a:pt x="2608" y="286"/>
                    <a:pt x="2599" y="329"/>
                    <a:pt x="2625" y="347"/>
                  </a:cubicBezTo>
                  <a:cubicBezTo>
                    <a:pt x="2691" y="391"/>
                    <a:pt x="2656" y="366"/>
                    <a:pt x="2730" y="422"/>
                  </a:cubicBezTo>
                  <a:cubicBezTo>
                    <a:pt x="2757" y="483"/>
                    <a:pt x="2793" y="541"/>
                    <a:pt x="2820" y="602"/>
                  </a:cubicBezTo>
                  <a:cubicBezTo>
                    <a:pt x="2844" y="655"/>
                    <a:pt x="2858" y="713"/>
                    <a:pt x="2880" y="767"/>
                  </a:cubicBezTo>
                  <a:cubicBezTo>
                    <a:pt x="2901" y="1016"/>
                    <a:pt x="2866" y="1271"/>
                    <a:pt x="2910" y="1517"/>
                  </a:cubicBezTo>
                  <a:cubicBezTo>
                    <a:pt x="2938" y="1670"/>
                    <a:pt x="3099" y="1736"/>
                    <a:pt x="3195" y="1832"/>
                  </a:cubicBezTo>
                  <a:cubicBezTo>
                    <a:pt x="3252" y="2059"/>
                    <a:pt x="3195" y="1813"/>
                    <a:pt x="3225" y="2387"/>
                  </a:cubicBezTo>
                  <a:cubicBezTo>
                    <a:pt x="3226" y="2412"/>
                    <a:pt x="3229" y="2439"/>
                    <a:pt x="3240" y="2462"/>
                  </a:cubicBezTo>
                  <a:cubicBezTo>
                    <a:pt x="3255" y="2495"/>
                    <a:pt x="3300" y="2552"/>
                    <a:pt x="3300" y="2552"/>
                  </a:cubicBezTo>
                  <a:cubicBezTo>
                    <a:pt x="3318" y="2644"/>
                    <a:pt x="3323" y="2730"/>
                    <a:pt x="3375" y="2807"/>
                  </a:cubicBezTo>
                  <a:cubicBezTo>
                    <a:pt x="3384" y="2867"/>
                    <a:pt x="3388" y="2960"/>
                    <a:pt x="3420" y="3017"/>
                  </a:cubicBezTo>
                  <a:cubicBezTo>
                    <a:pt x="3459" y="3086"/>
                    <a:pt x="3492" y="3091"/>
                    <a:pt x="3555" y="3122"/>
                  </a:cubicBezTo>
                  <a:cubicBezTo>
                    <a:pt x="3671" y="3180"/>
                    <a:pt x="3532" y="3129"/>
                    <a:pt x="3645" y="3167"/>
                  </a:cubicBezTo>
                  <a:cubicBezTo>
                    <a:pt x="3680" y="3162"/>
                    <a:pt x="3717" y="3165"/>
                    <a:pt x="3750" y="3152"/>
                  </a:cubicBezTo>
                  <a:cubicBezTo>
                    <a:pt x="3824" y="3123"/>
                    <a:pt x="3891" y="3041"/>
                    <a:pt x="3975" y="3032"/>
                  </a:cubicBezTo>
                  <a:cubicBezTo>
                    <a:pt x="4055" y="3024"/>
                    <a:pt x="4135" y="3022"/>
                    <a:pt x="4215" y="3017"/>
                  </a:cubicBezTo>
                  <a:cubicBezTo>
                    <a:pt x="4328" y="2933"/>
                    <a:pt x="4338" y="2872"/>
                    <a:pt x="4380" y="2747"/>
                  </a:cubicBezTo>
                  <a:cubicBezTo>
                    <a:pt x="4386" y="2730"/>
                    <a:pt x="4411" y="2728"/>
                    <a:pt x="4425" y="2717"/>
                  </a:cubicBezTo>
                  <a:cubicBezTo>
                    <a:pt x="4451" y="2698"/>
                    <a:pt x="4475" y="2677"/>
                    <a:pt x="4500" y="2657"/>
                  </a:cubicBezTo>
                  <a:cubicBezTo>
                    <a:pt x="4529" y="2599"/>
                    <a:pt x="4570" y="2553"/>
                    <a:pt x="4590" y="2492"/>
                  </a:cubicBezTo>
                  <a:cubicBezTo>
                    <a:pt x="4595" y="2352"/>
                    <a:pt x="4585" y="2211"/>
                    <a:pt x="4605" y="2072"/>
                  </a:cubicBezTo>
                  <a:cubicBezTo>
                    <a:pt x="4610" y="2036"/>
                    <a:pt x="4646" y="2013"/>
                    <a:pt x="4665" y="1982"/>
                  </a:cubicBezTo>
                  <a:cubicBezTo>
                    <a:pt x="4736" y="1863"/>
                    <a:pt x="4813" y="1746"/>
                    <a:pt x="4875" y="1622"/>
                  </a:cubicBezTo>
                  <a:cubicBezTo>
                    <a:pt x="4908" y="1555"/>
                    <a:pt x="4920" y="1503"/>
                    <a:pt x="4965" y="1442"/>
                  </a:cubicBezTo>
                  <a:cubicBezTo>
                    <a:pt x="5010" y="1307"/>
                    <a:pt x="4917" y="1177"/>
                    <a:pt x="4875" y="1052"/>
                  </a:cubicBezTo>
                  <a:cubicBezTo>
                    <a:pt x="4880" y="1007"/>
                    <a:pt x="4878" y="961"/>
                    <a:pt x="4890" y="917"/>
                  </a:cubicBezTo>
                  <a:cubicBezTo>
                    <a:pt x="4898" y="888"/>
                    <a:pt x="5005" y="743"/>
                    <a:pt x="5010" y="737"/>
                  </a:cubicBezTo>
                  <a:cubicBezTo>
                    <a:pt x="5110" y="612"/>
                    <a:pt x="5172" y="505"/>
                    <a:pt x="5325" y="467"/>
                  </a:cubicBezTo>
                  <a:cubicBezTo>
                    <a:pt x="5350" y="452"/>
                    <a:pt x="5374" y="435"/>
                    <a:pt x="5400" y="422"/>
                  </a:cubicBezTo>
                  <a:cubicBezTo>
                    <a:pt x="5414" y="415"/>
                    <a:pt x="5439" y="421"/>
                    <a:pt x="5445" y="407"/>
                  </a:cubicBezTo>
                  <a:cubicBezTo>
                    <a:pt x="5461" y="370"/>
                    <a:pt x="5443" y="324"/>
                    <a:pt x="5460" y="287"/>
                  </a:cubicBezTo>
                  <a:cubicBezTo>
                    <a:pt x="5484" y="234"/>
                    <a:pt x="5630" y="193"/>
                    <a:pt x="5670" y="182"/>
                  </a:cubicBezTo>
                  <a:cubicBezTo>
                    <a:pt x="5715" y="115"/>
                    <a:pt x="5768" y="61"/>
                    <a:pt x="5835" y="17"/>
                  </a:cubicBezTo>
                  <a:cubicBezTo>
                    <a:pt x="5924" y="39"/>
                    <a:pt x="5999" y="64"/>
                    <a:pt x="6090" y="77"/>
                  </a:cubicBezTo>
                  <a:cubicBezTo>
                    <a:pt x="6188" y="223"/>
                    <a:pt x="6031" y="0"/>
                    <a:pt x="6180" y="167"/>
                  </a:cubicBezTo>
                  <a:cubicBezTo>
                    <a:pt x="6233" y="227"/>
                    <a:pt x="6243" y="284"/>
                    <a:pt x="6285" y="347"/>
                  </a:cubicBezTo>
                  <a:cubicBezTo>
                    <a:pt x="6307" y="435"/>
                    <a:pt x="6308" y="441"/>
                    <a:pt x="6390" y="482"/>
                  </a:cubicBezTo>
                  <a:cubicBezTo>
                    <a:pt x="6400" y="497"/>
                    <a:pt x="6407" y="514"/>
                    <a:pt x="6420" y="527"/>
                  </a:cubicBezTo>
                  <a:cubicBezTo>
                    <a:pt x="6443" y="550"/>
                    <a:pt x="6475" y="562"/>
                    <a:pt x="6495" y="587"/>
                  </a:cubicBezTo>
                  <a:cubicBezTo>
                    <a:pt x="6518" y="617"/>
                    <a:pt x="6589" y="738"/>
                    <a:pt x="6615" y="797"/>
                  </a:cubicBezTo>
                  <a:cubicBezTo>
                    <a:pt x="6641" y="855"/>
                    <a:pt x="6643" y="879"/>
                    <a:pt x="6675" y="932"/>
                  </a:cubicBezTo>
                  <a:cubicBezTo>
                    <a:pt x="6694" y="963"/>
                    <a:pt x="6735" y="1022"/>
                    <a:pt x="6735" y="1022"/>
                  </a:cubicBezTo>
                  <a:cubicBezTo>
                    <a:pt x="6791" y="1246"/>
                    <a:pt x="6668" y="1495"/>
                    <a:pt x="6840" y="1667"/>
                  </a:cubicBezTo>
                  <a:cubicBezTo>
                    <a:pt x="6845" y="1687"/>
                    <a:pt x="6847" y="1708"/>
                    <a:pt x="6855" y="1727"/>
                  </a:cubicBezTo>
                  <a:cubicBezTo>
                    <a:pt x="6862" y="1744"/>
                    <a:pt x="6884" y="1754"/>
                    <a:pt x="6885" y="1772"/>
                  </a:cubicBezTo>
                  <a:cubicBezTo>
                    <a:pt x="6908" y="2044"/>
                    <a:pt x="6837" y="2225"/>
                    <a:pt x="6975" y="2432"/>
                  </a:cubicBezTo>
                  <a:cubicBezTo>
                    <a:pt x="6980" y="2457"/>
                    <a:pt x="6983" y="2482"/>
                    <a:pt x="6990" y="2507"/>
                  </a:cubicBezTo>
                  <a:cubicBezTo>
                    <a:pt x="6998" y="2538"/>
                    <a:pt x="7020" y="2597"/>
                    <a:pt x="7020" y="2597"/>
                  </a:cubicBezTo>
                  <a:cubicBezTo>
                    <a:pt x="7025" y="2632"/>
                    <a:pt x="7022" y="2669"/>
                    <a:pt x="7035" y="2702"/>
                  </a:cubicBezTo>
                  <a:cubicBezTo>
                    <a:pt x="7043" y="2722"/>
                    <a:pt x="7066" y="2731"/>
                    <a:pt x="7080" y="2747"/>
                  </a:cubicBezTo>
                  <a:cubicBezTo>
                    <a:pt x="7092" y="2761"/>
                    <a:pt x="7096" y="2780"/>
                    <a:pt x="7110" y="2792"/>
                  </a:cubicBezTo>
                  <a:cubicBezTo>
                    <a:pt x="7127" y="2806"/>
                    <a:pt x="7150" y="2812"/>
                    <a:pt x="7170" y="2822"/>
                  </a:cubicBezTo>
                  <a:cubicBezTo>
                    <a:pt x="7202" y="2919"/>
                    <a:pt x="7160" y="2814"/>
                    <a:pt x="7230" y="2912"/>
                  </a:cubicBezTo>
                  <a:cubicBezTo>
                    <a:pt x="7243" y="2930"/>
                    <a:pt x="7249" y="2953"/>
                    <a:pt x="7260" y="2972"/>
                  </a:cubicBezTo>
                  <a:cubicBezTo>
                    <a:pt x="7278" y="3003"/>
                    <a:pt x="7316" y="3051"/>
                    <a:pt x="7335" y="3077"/>
                  </a:cubicBezTo>
                  <a:cubicBezTo>
                    <a:pt x="7371" y="3185"/>
                    <a:pt x="7449" y="3188"/>
                    <a:pt x="7545" y="3212"/>
                  </a:cubicBezTo>
                  <a:cubicBezTo>
                    <a:pt x="7900" y="3194"/>
                    <a:pt x="7745" y="3197"/>
                    <a:pt x="8010" y="319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pic>
          <p:nvPicPr>
            <p:cNvPr id="47132" name="Picture 10" descr="MC90028719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 y="2933"/>
              <a:ext cx="85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3" name="Line 11"/>
            <p:cNvSpPr>
              <a:spLocks noChangeShapeType="1"/>
            </p:cNvSpPr>
            <p:nvPr/>
          </p:nvSpPr>
          <p:spPr bwMode="auto">
            <a:xfrm flipH="1">
              <a:off x="3650" y="3797"/>
              <a:ext cx="1008" cy="43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7134" name="Line 12"/>
            <p:cNvSpPr>
              <a:spLocks noChangeShapeType="1"/>
            </p:cNvSpPr>
            <p:nvPr/>
          </p:nvSpPr>
          <p:spPr bwMode="auto">
            <a:xfrm flipH="1">
              <a:off x="4082" y="3797"/>
              <a:ext cx="720" cy="72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7135" name="Line 13"/>
            <p:cNvSpPr>
              <a:spLocks noChangeShapeType="1"/>
            </p:cNvSpPr>
            <p:nvPr/>
          </p:nvSpPr>
          <p:spPr bwMode="auto">
            <a:xfrm flipH="1">
              <a:off x="4514" y="3941"/>
              <a:ext cx="432" cy="172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7136" name="Line 14"/>
            <p:cNvSpPr>
              <a:spLocks noChangeShapeType="1"/>
            </p:cNvSpPr>
            <p:nvPr/>
          </p:nvSpPr>
          <p:spPr bwMode="auto">
            <a:xfrm flipH="1">
              <a:off x="4226" y="3797"/>
              <a:ext cx="72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7137" name="Line 15"/>
            <p:cNvSpPr>
              <a:spLocks noChangeShapeType="1"/>
            </p:cNvSpPr>
            <p:nvPr/>
          </p:nvSpPr>
          <p:spPr bwMode="auto">
            <a:xfrm flipH="1">
              <a:off x="4802" y="3941"/>
              <a:ext cx="288" cy="244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7138" name="Line 16"/>
            <p:cNvSpPr>
              <a:spLocks noChangeShapeType="1"/>
            </p:cNvSpPr>
            <p:nvPr/>
          </p:nvSpPr>
          <p:spPr bwMode="auto">
            <a:xfrm>
              <a:off x="5234" y="3941"/>
              <a:ext cx="288" cy="201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7139" name="Line 17"/>
            <p:cNvSpPr>
              <a:spLocks noChangeShapeType="1"/>
            </p:cNvSpPr>
            <p:nvPr/>
          </p:nvSpPr>
          <p:spPr bwMode="auto">
            <a:xfrm>
              <a:off x="5378" y="3941"/>
              <a:ext cx="432" cy="129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7140" name="Line 18"/>
            <p:cNvSpPr>
              <a:spLocks noChangeShapeType="1"/>
            </p:cNvSpPr>
            <p:nvPr/>
          </p:nvSpPr>
          <p:spPr bwMode="auto">
            <a:xfrm>
              <a:off x="5378" y="3797"/>
              <a:ext cx="576" cy="864"/>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7141" name="Line 19"/>
            <p:cNvSpPr>
              <a:spLocks noChangeShapeType="1"/>
            </p:cNvSpPr>
            <p:nvPr/>
          </p:nvSpPr>
          <p:spPr bwMode="auto">
            <a:xfrm>
              <a:off x="5378" y="3653"/>
              <a:ext cx="1152" cy="57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7142" name="Line 20"/>
            <p:cNvSpPr>
              <a:spLocks noChangeShapeType="1"/>
            </p:cNvSpPr>
            <p:nvPr/>
          </p:nvSpPr>
          <p:spPr bwMode="auto">
            <a:xfrm>
              <a:off x="3938" y="6533"/>
              <a:ext cx="2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47143" name="Line 21"/>
            <p:cNvSpPr>
              <a:spLocks noChangeShapeType="1"/>
            </p:cNvSpPr>
            <p:nvPr/>
          </p:nvSpPr>
          <p:spPr bwMode="auto">
            <a:xfrm>
              <a:off x="6962" y="6533"/>
              <a:ext cx="2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47144" name="Line 22"/>
            <p:cNvSpPr>
              <a:spLocks noChangeShapeType="1"/>
            </p:cNvSpPr>
            <p:nvPr/>
          </p:nvSpPr>
          <p:spPr bwMode="auto">
            <a:xfrm>
              <a:off x="2930" y="6533"/>
              <a:ext cx="288"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47145" name="Line 23"/>
            <p:cNvSpPr>
              <a:spLocks noChangeShapeType="1"/>
            </p:cNvSpPr>
            <p:nvPr/>
          </p:nvSpPr>
          <p:spPr bwMode="auto">
            <a:xfrm>
              <a:off x="6098" y="6533"/>
              <a:ext cx="2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47146" name="Line 24"/>
            <p:cNvSpPr>
              <a:spLocks noChangeShapeType="1"/>
            </p:cNvSpPr>
            <p:nvPr/>
          </p:nvSpPr>
          <p:spPr bwMode="auto">
            <a:xfrm>
              <a:off x="3074" y="6389"/>
              <a:ext cx="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47147" name="Line 25"/>
            <p:cNvSpPr>
              <a:spLocks noChangeShapeType="1"/>
            </p:cNvSpPr>
            <p:nvPr/>
          </p:nvSpPr>
          <p:spPr bwMode="auto">
            <a:xfrm>
              <a:off x="6242" y="6389"/>
              <a:ext cx="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grpSp>
      <p:sp>
        <p:nvSpPr>
          <p:cNvPr id="36867" name="Rectangle 2"/>
          <p:cNvSpPr>
            <a:spLocks noGrp="1" noChangeArrowheads="1"/>
          </p:cNvSpPr>
          <p:nvPr>
            <p:ph type="title"/>
          </p:nvPr>
        </p:nvSpPr>
        <p:spPr>
          <a:xfrm>
            <a:off x="792163" y="836613"/>
            <a:ext cx="7215187" cy="935037"/>
          </a:xfrm>
        </p:spPr>
        <p:txBody>
          <a:bodyPr/>
          <a:lstStyle/>
          <a:p>
            <a:pPr algn="l" eaLnBrk="1" hangingPunct="1">
              <a:defRPr/>
            </a:pPr>
            <a:r>
              <a:rPr lang="en-US" altLang="nl-NL" sz="3600" b="1" kern="1200" dirty="0" err="1">
                <a:solidFill>
                  <a:srgbClr val="E90088"/>
                </a:solidFill>
                <a:latin typeface="Arial Bold"/>
                <a:cs typeface="Arial Bold"/>
              </a:rPr>
              <a:t>Ambivalentie</a:t>
            </a:r>
            <a:endParaRPr lang="nl-NL" altLang="nl-NL" sz="3600" b="1" kern="1200" dirty="0">
              <a:solidFill>
                <a:srgbClr val="E90088"/>
              </a:solidFill>
              <a:latin typeface="Arial Bold"/>
              <a:cs typeface="Arial Bold"/>
            </a:endParaRPr>
          </a:p>
        </p:txBody>
      </p:sp>
      <p:cxnSp>
        <p:nvCxnSpPr>
          <p:cNvPr id="25" name="Rechte verbindingslijn 24"/>
          <p:cNvCxnSpPr/>
          <p:nvPr/>
        </p:nvCxnSpPr>
        <p:spPr>
          <a:xfrm flipH="1" flipV="1">
            <a:off x="2378075" y="6524625"/>
            <a:ext cx="4184650" cy="11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2378075" y="6148388"/>
            <a:ext cx="0" cy="376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6594475" y="6148388"/>
            <a:ext cx="0" cy="376237"/>
          </a:xfrm>
          <a:prstGeom prst="line">
            <a:avLst/>
          </a:prstGeom>
        </p:spPr>
        <p:style>
          <a:lnRef idx="1">
            <a:schemeClr val="accent1"/>
          </a:lnRef>
          <a:fillRef idx="0">
            <a:schemeClr val="accent1"/>
          </a:fillRef>
          <a:effectRef idx="0">
            <a:schemeClr val="accent1"/>
          </a:effectRef>
          <a:fontRef idx="minor">
            <a:schemeClr val="tx1"/>
          </a:fontRef>
        </p:style>
      </p:cxnSp>
      <p:pic>
        <p:nvPicPr>
          <p:cNvPr id="47111"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5" y="6323013"/>
            <a:ext cx="10112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2" name="Rectangle 2"/>
          <p:cNvSpPr>
            <a:spLocks noGrp="1" noChangeArrowheads="1"/>
          </p:cNvSpPr>
          <p:nvPr>
            <p:ph type="body" idx="1"/>
          </p:nvPr>
        </p:nvSpPr>
        <p:spPr>
          <a:xfrm>
            <a:off x="792163" y="1789113"/>
            <a:ext cx="7038975" cy="4752975"/>
          </a:xfrm>
        </p:spPr>
        <p:txBody>
          <a:bodyPr/>
          <a:lstStyle/>
          <a:p>
            <a:pPr marL="0" indent="0" eaLnBrk="1" hangingPunct="1">
              <a:buFontTx/>
              <a:buNone/>
            </a:pPr>
            <a:endParaRPr lang="nl-NL" altLang="nl-NL" sz="1200" b="1" smtClean="0"/>
          </a:p>
        </p:txBody>
      </p:sp>
      <p:cxnSp>
        <p:nvCxnSpPr>
          <p:cNvPr id="7" name="Rechte verbindingslijn 6"/>
          <p:cNvCxnSpPr/>
          <p:nvPr/>
        </p:nvCxnSpPr>
        <p:spPr>
          <a:xfrm>
            <a:off x="3408363" y="6148388"/>
            <a:ext cx="22764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3408363" y="5859463"/>
            <a:ext cx="0" cy="30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a:off x="5684838" y="5859463"/>
            <a:ext cx="0" cy="306387"/>
          </a:xfrm>
          <a:prstGeom prst="line">
            <a:avLst/>
          </a:prstGeom>
        </p:spPr>
        <p:style>
          <a:lnRef idx="1">
            <a:schemeClr val="accent1"/>
          </a:lnRef>
          <a:fillRef idx="0">
            <a:schemeClr val="accent1"/>
          </a:fillRef>
          <a:effectRef idx="0">
            <a:schemeClr val="accent1"/>
          </a:effectRef>
          <a:fontRef idx="minor">
            <a:schemeClr val="tx1"/>
          </a:fontRef>
        </p:style>
      </p:cxnSp>
      <p:pic>
        <p:nvPicPr>
          <p:cNvPr id="47116"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5725" y="5961063"/>
            <a:ext cx="12255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7"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3913" y="2492375"/>
            <a:ext cx="14144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8"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4975" y="3228975"/>
            <a:ext cx="9810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9"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2075" y="3219450"/>
            <a:ext cx="9810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2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6863" y="3219450"/>
            <a:ext cx="8413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21"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2038" y="3228975"/>
            <a:ext cx="8413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echte verbindingslijn met pijl 16"/>
          <p:cNvCxnSpPr/>
          <p:nvPr/>
        </p:nvCxnSpPr>
        <p:spPr>
          <a:xfrm>
            <a:off x="6265863" y="2805113"/>
            <a:ext cx="347662" cy="47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flipH="1">
            <a:off x="2266950" y="2816225"/>
            <a:ext cx="382588" cy="47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7124"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2613" y="2508250"/>
            <a:ext cx="11763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0" name="Rechte verbindingslijn met pijl 69"/>
          <p:cNvCxnSpPr/>
          <p:nvPr/>
        </p:nvCxnSpPr>
        <p:spPr>
          <a:xfrm flipH="1">
            <a:off x="5686425" y="2805113"/>
            <a:ext cx="382588" cy="487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Rechte verbindingslijn met pijl 70"/>
          <p:cNvCxnSpPr/>
          <p:nvPr/>
        </p:nvCxnSpPr>
        <p:spPr>
          <a:xfrm>
            <a:off x="2836863" y="2816225"/>
            <a:ext cx="347662" cy="47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inhoud 2"/>
          <p:cNvSpPr>
            <a:spLocks noGrp="1"/>
          </p:cNvSpPr>
          <p:nvPr>
            <p:ph idx="1"/>
          </p:nvPr>
        </p:nvSpPr>
        <p:spPr>
          <a:xfrm>
            <a:off x="755650" y="1484313"/>
            <a:ext cx="7627938" cy="4897437"/>
          </a:xfrm>
        </p:spPr>
        <p:txBody>
          <a:bodyPr/>
          <a:lstStyle/>
          <a:p>
            <a:pPr marL="0" indent="0" defTabSz="457200" eaLnBrk="1" hangingPunct="1">
              <a:spcBef>
                <a:spcPct val="0"/>
              </a:spcBef>
              <a:buFontTx/>
              <a:buNone/>
              <a:defRPr/>
            </a:pPr>
            <a:r>
              <a:rPr lang="nl-NL" altLang="nl-NL" sz="3600" b="1" kern="1200" dirty="0">
                <a:solidFill>
                  <a:srgbClr val="E90088"/>
                </a:solidFill>
                <a:latin typeface="Arial Bold"/>
                <a:ea typeface="+mj-ea"/>
                <a:cs typeface="Arial Bold"/>
              </a:rPr>
              <a:t>Programma dagdeel 2</a:t>
            </a:r>
          </a:p>
          <a:p>
            <a:pPr eaLnBrk="1" hangingPunct="1">
              <a:buFontTx/>
              <a:buNone/>
              <a:defRPr/>
            </a:pPr>
            <a:endParaRPr lang="nl-NL" altLang="nl-NL" sz="2000" b="1" dirty="0" smtClean="0"/>
          </a:p>
          <a:p>
            <a:pPr eaLnBrk="1" hangingPunct="1">
              <a:defRPr/>
            </a:pPr>
            <a:r>
              <a:rPr lang="nl-NL" altLang="nl-NL" sz="2000" dirty="0" smtClean="0"/>
              <a:t>Terugblik dag 1</a:t>
            </a:r>
          </a:p>
          <a:p>
            <a:pPr eaLnBrk="1" hangingPunct="1">
              <a:defRPr/>
            </a:pPr>
            <a:r>
              <a:rPr lang="nl-NL" altLang="nl-NL" sz="2000" dirty="0" smtClean="0"/>
              <a:t>Informatie en advies</a:t>
            </a:r>
          </a:p>
          <a:p>
            <a:pPr eaLnBrk="1" hangingPunct="1">
              <a:defRPr/>
            </a:pPr>
            <a:r>
              <a:rPr lang="nl-NL" altLang="nl-NL" sz="2000" dirty="0" smtClean="0"/>
              <a:t>Waarden en doelen</a:t>
            </a:r>
          </a:p>
          <a:p>
            <a:pPr eaLnBrk="1" hangingPunct="1">
              <a:defRPr/>
            </a:pPr>
            <a:r>
              <a:rPr lang="nl-NL" altLang="nl-NL" sz="2000" dirty="0" smtClean="0"/>
              <a:t>Focussen</a:t>
            </a:r>
          </a:p>
          <a:p>
            <a:pPr eaLnBrk="1" hangingPunct="1">
              <a:defRPr/>
            </a:pPr>
            <a:r>
              <a:rPr lang="nl-NL" altLang="nl-NL" sz="2000" dirty="0" smtClean="0"/>
              <a:t>Gespreksstijlen</a:t>
            </a:r>
          </a:p>
          <a:p>
            <a:pPr eaLnBrk="1" hangingPunct="1">
              <a:defRPr/>
            </a:pPr>
            <a:r>
              <a:rPr lang="nl-NL" altLang="nl-NL" sz="2000" dirty="0" smtClean="0"/>
              <a:t>Ambivalentie</a:t>
            </a:r>
          </a:p>
          <a:p>
            <a:pPr eaLnBrk="1" hangingPunct="1">
              <a:defRPr/>
            </a:pPr>
            <a:r>
              <a:rPr lang="nl-NL" altLang="nl-NL" sz="2000" dirty="0" smtClean="0"/>
              <a:t>Verandertaal</a:t>
            </a:r>
          </a:p>
          <a:p>
            <a:pPr eaLnBrk="1" hangingPunct="1">
              <a:defRPr/>
            </a:pPr>
            <a:r>
              <a:rPr lang="nl-NL" altLang="nl-NL" sz="2000" dirty="0" smtClean="0"/>
              <a:t>Plannen</a:t>
            </a:r>
          </a:p>
          <a:p>
            <a:pPr eaLnBrk="1" hangingPunct="1">
              <a:defRPr/>
            </a:pPr>
            <a:r>
              <a:rPr lang="nl-NL" altLang="nl-NL" sz="2000" dirty="0" smtClean="0"/>
              <a:t>Totaalplaatje</a:t>
            </a:r>
          </a:p>
          <a:p>
            <a:pPr eaLnBrk="1" hangingPunct="1">
              <a:defRPr/>
            </a:pPr>
            <a:r>
              <a:rPr lang="nl-NL" altLang="nl-NL" sz="2000" dirty="0" smtClean="0"/>
              <a:t>Evaluatie</a:t>
            </a:r>
          </a:p>
          <a:p>
            <a:pPr>
              <a:defRPr/>
            </a:pPr>
            <a:endParaRPr lang="nl-NL" altLang="nl-NL"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685800" y="476250"/>
            <a:ext cx="7772400" cy="5619750"/>
          </a:xfrm>
        </p:spPr>
        <p:txBody>
          <a:bodyPr/>
          <a:lstStyle/>
          <a:p>
            <a:pPr algn="ctr" eaLnBrk="1" hangingPunct="1">
              <a:buFontTx/>
              <a:buNone/>
            </a:pPr>
            <a:endParaRPr lang="nl-NL" altLang="nl-NL" smtClean="0"/>
          </a:p>
          <a:p>
            <a:pPr algn="ctr" eaLnBrk="1" hangingPunct="1">
              <a:buFontTx/>
              <a:buNone/>
            </a:pPr>
            <a:endParaRPr lang="nl-NL" altLang="nl-NL" smtClean="0"/>
          </a:p>
          <a:p>
            <a:pPr algn="ctr" eaLnBrk="1" hangingPunct="1">
              <a:buFontTx/>
              <a:buNone/>
            </a:pPr>
            <a:r>
              <a:rPr lang="nl-NL" altLang="nl-NL" sz="2000" b="1" smtClean="0">
                <a:solidFill>
                  <a:srgbClr val="000000"/>
                </a:solidFill>
              </a:rPr>
              <a:t>Bewustwording van de kloof </a:t>
            </a:r>
          </a:p>
          <a:p>
            <a:pPr algn="ctr" eaLnBrk="1" hangingPunct="1">
              <a:buFontTx/>
              <a:buNone/>
            </a:pPr>
            <a:r>
              <a:rPr lang="nl-NL" altLang="nl-NL" sz="2000" b="1" smtClean="0">
                <a:solidFill>
                  <a:srgbClr val="000000"/>
                </a:solidFill>
              </a:rPr>
              <a:t>en benoemen waar je naar toe wilt</a:t>
            </a:r>
          </a:p>
        </p:txBody>
      </p:sp>
      <p:grpSp>
        <p:nvGrpSpPr>
          <p:cNvPr id="48131" name="Group 3"/>
          <p:cNvGrpSpPr>
            <a:grpSpLocks noChangeAspect="1"/>
          </p:cNvGrpSpPr>
          <p:nvPr/>
        </p:nvGrpSpPr>
        <p:grpSpPr bwMode="auto">
          <a:xfrm>
            <a:off x="1979613" y="2565400"/>
            <a:ext cx="5086350" cy="3248025"/>
            <a:chOff x="1922" y="2933"/>
            <a:chExt cx="6408" cy="4094"/>
          </a:xfrm>
        </p:grpSpPr>
        <p:sp>
          <p:nvSpPr>
            <p:cNvPr id="48133" name="AutoShape 4"/>
            <p:cNvSpPr>
              <a:spLocks noChangeAspect="1" noChangeArrowheads="1"/>
            </p:cNvSpPr>
            <p:nvPr/>
          </p:nvSpPr>
          <p:spPr bwMode="auto">
            <a:xfrm>
              <a:off x="1922" y="2933"/>
              <a:ext cx="6408" cy="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2800">
                <a:solidFill>
                  <a:srgbClr val="993366"/>
                </a:solidFill>
              </a:endParaRPr>
            </a:p>
          </p:txBody>
        </p:sp>
        <p:sp>
          <p:nvSpPr>
            <p:cNvPr id="48134" name="Line 5"/>
            <p:cNvSpPr>
              <a:spLocks noChangeShapeType="1"/>
            </p:cNvSpPr>
            <p:nvPr/>
          </p:nvSpPr>
          <p:spPr bwMode="auto">
            <a:xfrm>
              <a:off x="3506" y="4229"/>
              <a:ext cx="0" cy="25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8135" name="Line 6"/>
            <p:cNvSpPr>
              <a:spLocks noChangeShapeType="1"/>
            </p:cNvSpPr>
            <p:nvPr/>
          </p:nvSpPr>
          <p:spPr bwMode="auto">
            <a:xfrm>
              <a:off x="6674" y="4229"/>
              <a:ext cx="0" cy="25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8136" name="Freeform 7"/>
            <p:cNvSpPr>
              <a:spLocks/>
            </p:cNvSpPr>
            <p:nvPr/>
          </p:nvSpPr>
          <p:spPr bwMode="auto">
            <a:xfrm>
              <a:off x="1922" y="4229"/>
              <a:ext cx="6408" cy="2798"/>
            </a:xfrm>
            <a:custGeom>
              <a:avLst/>
              <a:gdLst>
                <a:gd name="T0" fmla="*/ 3 w 8010"/>
                <a:gd name="T1" fmla="*/ 40 h 3497"/>
                <a:gd name="T2" fmla="*/ 6 w 8010"/>
                <a:gd name="T3" fmla="*/ 38 h 3497"/>
                <a:gd name="T4" fmla="*/ 7 w 8010"/>
                <a:gd name="T5" fmla="*/ 36 h 3497"/>
                <a:gd name="T6" fmla="*/ 9 w 8010"/>
                <a:gd name="T7" fmla="*/ 32 h 3497"/>
                <a:gd name="T8" fmla="*/ 12 w 8010"/>
                <a:gd name="T9" fmla="*/ 24 h 3497"/>
                <a:gd name="T10" fmla="*/ 14 w 8010"/>
                <a:gd name="T11" fmla="*/ 21 h 3497"/>
                <a:gd name="T12" fmla="*/ 14 w 8010"/>
                <a:gd name="T13" fmla="*/ 18 h 3497"/>
                <a:gd name="T14" fmla="*/ 17 w 8010"/>
                <a:gd name="T15" fmla="*/ 11 h 3497"/>
                <a:gd name="T16" fmla="*/ 18 w 8010"/>
                <a:gd name="T17" fmla="*/ 7 h 3497"/>
                <a:gd name="T18" fmla="*/ 19 w 8010"/>
                <a:gd name="T19" fmla="*/ 3 h 3497"/>
                <a:gd name="T20" fmla="*/ 22 w 8010"/>
                <a:gd name="T21" fmla="*/ 2 h 3497"/>
                <a:gd name="T22" fmla="*/ 26 w 8010"/>
                <a:gd name="T23" fmla="*/ 2 h 3497"/>
                <a:gd name="T24" fmla="*/ 30 w 8010"/>
                <a:gd name="T25" fmla="*/ 3 h 3497"/>
                <a:gd name="T26" fmla="*/ 32 w 8010"/>
                <a:gd name="T27" fmla="*/ 5 h 3497"/>
                <a:gd name="T28" fmla="*/ 34 w 8010"/>
                <a:gd name="T29" fmla="*/ 9 h 3497"/>
                <a:gd name="T30" fmla="*/ 37 w 8010"/>
                <a:gd name="T31" fmla="*/ 22 h 3497"/>
                <a:gd name="T32" fmla="*/ 37 w 8010"/>
                <a:gd name="T33" fmla="*/ 29 h 3497"/>
                <a:gd name="T34" fmla="*/ 39 w 8010"/>
                <a:gd name="T35" fmla="*/ 32 h 3497"/>
                <a:gd name="T36" fmla="*/ 42 w 8010"/>
                <a:gd name="T37" fmla="*/ 36 h 3497"/>
                <a:gd name="T38" fmla="*/ 43 w 8010"/>
                <a:gd name="T39" fmla="*/ 37 h 3497"/>
                <a:gd name="T40" fmla="*/ 49 w 8010"/>
                <a:gd name="T41" fmla="*/ 34 h 3497"/>
                <a:gd name="T42" fmla="*/ 50 w 8010"/>
                <a:gd name="T43" fmla="*/ 32 h 3497"/>
                <a:gd name="T44" fmla="*/ 53 w 8010"/>
                <a:gd name="T45" fmla="*/ 29 h 3497"/>
                <a:gd name="T46" fmla="*/ 54 w 8010"/>
                <a:gd name="T47" fmla="*/ 23 h 3497"/>
                <a:gd name="T48" fmla="*/ 58 w 8010"/>
                <a:gd name="T49" fmla="*/ 17 h 3497"/>
                <a:gd name="T50" fmla="*/ 56 w 8010"/>
                <a:gd name="T51" fmla="*/ 11 h 3497"/>
                <a:gd name="T52" fmla="*/ 62 w 8010"/>
                <a:gd name="T53" fmla="*/ 6 h 3497"/>
                <a:gd name="T54" fmla="*/ 62 w 8010"/>
                <a:gd name="T55" fmla="*/ 5 h 3497"/>
                <a:gd name="T56" fmla="*/ 66 w 8010"/>
                <a:gd name="T57" fmla="*/ 2 h 3497"/>
                <a:gd name="T58" fmla="*/ 70 w 8010"/>
                <a:gd name="T59" fmla="*/ 2 h 3497"/>
                <a:gd name="T60" fmla="*/ 73 w 8010"/>
                <a:gd name="T61" fmla="*/ 4 h 3497"/>
                <a:gd name="T62" fmla="*/ 74 w 8010"/>
                <a:gd name="T63" fmla="*/ 6 h 3497"/>
                <a:gd name="T64" fmla="*/ 76 w 8010"/>
                <a:gd name="T65" fmla="*/ 9 h 3497"/>
                <a:gd name="T66" fmla="*/ 78 w 8010"/>
                <a:gd name="T67" fmla="*/ 11 h 3497"/>
                <a:gd name="T68" fmla="*/ 79 w 8010"/>
                <a:gd name="T69" fmla="*/ 20 h 3497"/>
                <a:gd name="T70" fmla="*/ 81 w 8010"/>
                <a:gd name="T71" fmla="*/ 28 h 3497"/>
                <a:gd name="T72" fmla="*/ 81 w 8010"/>
                <a:gd name="T73" fmla="*/ 30 h 3497"/>
                <a:gd name="T74" fmla="*/ 82 w 8010"/>
                <a:gd name="T75" fmla="*/ 32 h 3497"/>
                <a:gd name="T76" fmla="*/ 83 w 8010"/>
                <a:gd name="T77" fmla="*/ 32 h 3497"/>
                <a:gd name="T78" fmla="*/ 83 w 8010"/>
                <a:gd name="T79" fmla="*/ 34 h 3497"/>
                <a:gd name="T80" fmla="*/ 87 w 8010"/>
                <a:gd name="T81" fmla="*/ 37 h 34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010" h="3497">
                  <a:moveTo>
                    <a:pt x="0" y="3497"/>
                  </a:moveTo>
                  <a:cubicBezTo>
                    <a:pt x="95" y="3492"/>
                    <a:pt x="191" y="3493"/>
                    <a:pt x="285" y="3482"/>
                  </a:cubicBezTo>
                  <a:cubicBezTo>
                    <a:pt x="370" y="3472"/>
                    <a:pt x="405" y="3429"/>
                    <a:pt x="465" y="3377"/>
                  </a:cubicBezTo>
                  <a:cubicBezTo>
                    <a:pt x="512" y="3336"/>
                    <a:pt x="531" y="3342"/>
                    <a:pt x="555" y="3287"/>
                  </a:cubicBezTo>
                  <a:cubicBezTo>
                    <a:pt x="626" y="3126"/>
                    <a:pt x="547" y="3254"/>
                    <a:pt x="615" y="3152"/>
                  </a:cubicBezTo>
                  <a:cubicBezTo>
                    <a:pt x="620" y="3132"/>
                    <a:pt x="623" y="3111"/>
                    <a:pt x="630" y="3092"/>
                  </a:cubicBezTo>
                  <a:cubicBezTo>
                    <a:pt x="638" y="3071"/>
                    <a:pt x="653" y="3053"/>
                    <a:pt x="660" y="3032"/>
                  </a:cubicBezTo>
                  <a:cubicBezTo>
                    <a:pt x="695" y="2927"/>
                    <a:pt x="675" y="2892"/>
                    <a:pt x="780" y="2822"/>
                  </a:cubicBezTo>
                  <a:cubicBezTo>
                    <a:pt x="844" y="2726"/>
                    <a:pt x="909" y="2618"/>
                    <a:pt x="990" y="2537"/>
                  </a:cubicBezTo>
                  <a:cubicBezTo>
                    <a:pt x="1033" y="2409"/>
                    <a:pt x="1052" y="2275"/>
                    <a:pt x="1095" y="2147"/>
                  </a:cubicBezTo>
                  <a:cubicBezTo>
                    <a:pt x="1131" y="1897"/>
                    <a:pt x="1079" y="2180"/>
                    <a:pt x="1155" y="1952"/>
                  </a:cubicBezTo>
                  <a:cubicBezTo>
                    <a:pt x="1175" y="1893"/>
                    <a:pt x="1180" y="1831"/>
                    <a:pt x="1200" y="1772"/>
                  </a:cubicBezTo>
                  <a:cubicBezTo>
                    <a:pt x="1205" y="1734"/>
                    <a:pt x="1221" y="1619"/>
                    <a:pt x="1230" y="1577"/>
                  </a:cubicBezTo>
                  <a:cubicBezTo>
                    <a:pt x="1239" y="1537"/>
                    <a:pt x="1260" y="1457"/>
                    <a:pt x="1260" y="1457"/>
                  </a:cubicBezTo>
                  <a:cubicBezTo>
                    <a:pt x="1270" y="1347"/>
                    <a:pt x="1262" y="1274"/>
                    <a:pt x="1320" y="1187"/>
                  </a:cubicBezTo>
                  <a:cubicBezTo>
                    <a:pt x="1342" y="1101"/>
                    <a:pt x="1395" y="1043"/>
                    <a:pt x="1425" y="962"/>
                  </a:cubicBezTo>
                  <a:cubicBezTo>
                    <a:pt x="1448" y="901"/>
                    <a:pt x="1463" y="853"/>
                    <a:pt x="1500" y="797"/>
                  </a:cubicBezTo>
                  <a:cubicBezTo>
                    <a:pt x="1509" y="728"/>
                    <a:pt x="1506" y="689"/>
                    <a:pt x="1530" y="632"/>
                  </a:cubicBezTo>
                  <a:cubicBezTo>
                    <a:pt x="1560" y="562"/>
                    <a:pt x="1573" y="567"/>
                    <a:pt x="1590" y="482"/>
                  </a:cubicBezTo>
                  <a:cubicBezTo>
                    <a:pt x="1601" y="426"/>
                    <a:pt x="1621" y="286"/>
                    <a:pt x="1650" y="242"/>
                  </a:cubicBezTo>
                  <a:cubicBezTo>
                    <a:pt x="1685" y="189"/>
                    <a:pt x="1751" y="171"/>
                    <a:pt x="1800" y="122"/>
                  </a:cubicBezTo>
                  <a:cubicBezTo>
                    <a:pt x="1825" y="46"/>
                    <a:pt x="1847" y="69"/>
                    <a:pt x="1920" y="47"/>
                  </a:cubicBezTo>
                  <a:cubicBezTo>
                    <a:pt x="1950" y="38"/>
                    <a:pt x="2010" y="17"/>
                    <a:pt x="2010" y="17"/>
                  </a:cubicBezTo>
                  <a:cubicBezTo>
                    <a:pt x="2070" y="22"/>
                    <a:pt x="2130" y="23"/>
                    <a:pt x="2190" y="32"/>
                  </a:cubicBezTo>
                  <a:cubicBezTo>
                    <a:pt x="2280" y="45"/>
                    <a:pt x="2345" y="86"/>
                    <a:pt x="2430" y="107"/>
                  </a:cubicBezTo>
                  <a:cubicBezTo>
                    <a:pt x="2491" y="148"/>
                    <a:pt x="2563" y="186"/>
                    <a:pt x="2595" y="257"/>
                  </a:cubicBezTo>
                  <a:cubicBezTo>
                    <a:pt x="2608" y="286"/>
                    <a:pt x="2599" y="329"/>
                    <a:pt x="2625" y="347"/>
                  </a:cubicBezTo>
                  <a:cubicBezTo>
                    <a:pt x="2691" y="391"/>
                    <a:pt x="2656" y="366"/>
                    <a:pt x="2730" y="422"/>
                  </a:cubicBezTo>
                  <a:cubicBezTo>
                    <a:pt x="2757" y="483"/>
                    <a:pt x="2793" y="541"/>
                    <a:pt x="2820" y="602"/>
                  </a:cubicBezTo>
                  <a:cubicBezTo>
                    <a:pt x="2844" y="655"/>
                    <a:pt x="2858" y="713"/>
                    <a:pt x="2880" y="767"/>
                  </a:cubicBezTo>
                  <a:cubicBezTo>
                    <a:pt x="2901" y="1016"/>
                    <a:pt x="2866" y="1271"/>
                    <a:pt x="2910" y="1517"/>
                  </a:cubicBezTo>
                  <a:cubicBezTo>
                    <a:pt x="2938" y="1670"/>
                    <a:pt x="3099" y="1736"/>
                    <a:pt x="3195" y="1832"/>
                  </a:cubicBezTo>
                  <a:cubicBezTo>
                    <a:pt x="3252" y="2059"/>
                    <a:pt x="3195" y="1813"/>
                    <a:pt x="3225" y="2387"/>
                  </a:cubicBezTo>
                  <a:cubicBezTo>
                    <a:pt x="3226" y="2412"/>
                    <a:pt x="3229" y="2439"/>
                    <a:pt x="3240" y="2462"/>
                  </a:cubicBezTo>
                  <a:cubicBezTo>
                    <a:pt x="3255" y="2495"/>
                    <a:pt x="3300" y="2552"/>
                    <a:pt x="3300" y="2552"/>
                  </a:cubicBezTo>
                  <a:cubicBezTo>
                    <a:pt x="3318" y="2644"/>
                    <a:pt x="3323" y="2730"/>
                    <a:pt x="3375" y="2807"/>
                  </a:cubicBezTo>
                  <a:cubicBezTo>
                    <a:pt x="3384" y="2867"/>
                    <a:pt x="3388" y="2960"/>
                    <a:pt x="3420" y="3017"/>
                  </a:cubicBezTo>
                  <a:cubicBezTo>
                    <a:pt x="3459" y="3086"/>
                    <a:pt x="3492" y="3091"/>
                    <a:pt x="3555" y="3122"/>
                  </a:cubicBezTo>
                  <a:cubicBezTo>
                    <a:pt x="3671" y="3180"/>
                    <a:pt x="3532" y="3129"/>
                    <a:pt x="3645" y="3167"/>
                  </a:cubicBezTo>
                  <a:cubicBezTo>
                    <a:pt x="3680" y="3162"/>
                    <a:pt x="3717" y="3165"/>
                    <a:pt x="3750" y="3152"/>
                  </a:cubicBezTo>
                  <a:cubicBezTo>
                    <a:pt x="3824" y="3123"/>
                    <a:pt x="3891" y="3041"/>
                    <a:pt x="3975" y="3032"/>
                  </a:cubicBezTo>
                  <a:cubicBezTo>
                    <a:pt x="4055" y="3024"/>
                    <a:pt x="4135" y="3022"/>
                    <a:pt x="4215" y="3017"/>
                  </a:cubicBezTo>
                  <a:cubicBezTo>
                    <a:pt x="4328" y="2933"/>
                    <a:pt x="4338" y="2872"/>
                    <a:pt x="4380" y="2747"/>
                  </a:cubicBezTo>
                  <a:cubicBezTo>
                    <a:pt x="4386" y="2730"/>
                    <a:pt x="4411" y="2728"/>
                    <a:pt x="4425" y="2717"/>
                  </a:cubicBezTo>
                  <a:cubicBezTo>
                    <a:pt x="4451" y="2698"/>
                    <a:pt x="4475" y="2677"/>
                    <a:pt x="4500" y="2657"/>
                  </a:cubicBezTo>
                  <a:cubicBezTo>
                    <a:pt x="4529" y="2599"/>
                    <a:pt x="4570" y="2553"/>
                    <a:pt x="4590" y="2492"/>
                  </a:cubicBezTo>
                  <a:cubicBezTo>
                    <a:pt x="4595" y="2352"/>
                    <a:pt x="4585" y="2211"/>
                    <a:pt x="4605" y="2072"/>
                  </a:cubicBezTo>
                  <a:cubicBezTo>
                    <a:pt x="4610" y="2036"/>
                    <a:pt x="4646" y="2013"/>
                    <a:pt x="4665" y="1982"/>
                  </a:cubicBezTo>
                  <a:cubicBezTo>
                    <a:pt x="4736" y="1863"/>
                    <a:pt x="4813" y="1746"/>
                    <a:pt x="4875" y="1622"/>
                  </a:cubicBezTo>
                  <a:cubicBezTo>
                    <a:pt x="4908" y="1555"/>
                    <a:pt x="4920" y="1503"/>
                    <a:pt x="4965" y="1442"/>
                  </a:cubicBezTo>
                  <a:cubicBezTo>
                    <a:pt x="5010" y="1307"/>
                    <a:pt x="4917" y="1177"/>
                    <a:pt x="4875" y="1052"/>
                  </a:cubicBezTo>
                  <a:cubicBezTo>
                    <a:pt x="4880" y="1007"/>
                    <a:pt x="4878" y="961"/>
                    <a:pt x="4890" y="917"/>
                  </a:cubicBezTo>
                  <a:cubicBezTo>
                    <a:pt x="4898" y="888"/>
                    <a:pt x="5005" y="743"/>
                    <a:pt x="5010" y="737"/>
                  </a:cubicBezTo>
                  <a:cubicBezTo>
                    <a:pt x="5110" y="612"/>
                    <a:pt x="5172" y="505"/>
                    <a:pt x="5325" y="467"/>
                  </a:cubicBezTo>
                  <a:cubicBezTo>
                    <a:pt x="5350" y="452"/>
                    <a:pt x="5374" y="435"/>
                    <a:pt x="5400" y="422"/>
                  </a:cubicBezTo>
                  <a:cubicBezTo>
                    <a:pt x="5414" y="415"/>
                    <a:pt x="5439" y="421"/>
                    <a:pt x="5445" y="407"/>
                  </a:cubicBezTo>
                  <a:cubicBezTo>
                    <a:pt x="5461" y="370"/>
                    <a:pt x="5443" y="324"/>
                    <a:pt x="5460" y="287"/>
                  </a:cubicBezTo>
                  <a:cubicBezTo>
                    <a:pt x="5484" y="234"/>
                    <a:pt x="5630" y="193"/>
                    <a:pt x="5670" y="182"/>
                  </a:cubicBezTo>
                  <a:cubicBezTo>
                    <a:pt x="5715" y="115"/>
                    <a:pt x="5768" y="61"/>
                    <a:pt x="5835" y="17"/>
                  </a:cubicBezTo>
                  <a:cubicBezTo>
                    <a:pt x="5924" y="39"/>
                    <a:pt x="5999" y="64"/>
                    <a:pt x="6090" y="77"/>
                  </a:cubicBezTo>
                  <a:cubicBezTo>
                    <a:pt x="6188" y="223"/>
                    <a:pt x="6031" y="0"/>
                    <a:pt x="6180" y="167"/>
                  </a:cubicBezTo>
                  <a:cubicBezTo>
                    <a:pt x="6233" y="227"/>
                    <a:pt x="6243" y="284"/>
                    <a:pt x="6285" y="347"/>
                  </a:cubicBezTo>
                  <a:cubicBezTo>
                    <a:pt x="6307" y="435"/>
                    <a:pt x="6308" y="441"/>
                    <a:pt x="6390" y="482"/>
                  </a:cubicBezTo>
                  <a:cubicBezTo>
                    <a:pt x="6400" y="497"/>
                    <a:pt x="6407" y="514"/>
                    <a:pt x="6420" y="527"/>
                  </a:cubicBezTo>
                  <a:cubicBezTo>
                    <a:pt x="6443" y="550"/>
                    <a:pt x="6475" y="562"/>
                    <a:pt x="6495" y="587"/>
                  </a:cubicBezTo>
                  <a:cubicBezTo>
                    <a:pt x="6518" y="617"/>
                    <a:pt x="6589" y="738"/>
                    <a:pt x="6615" y="797"/>
                  </a:cubicBezTo>
                  <a:cubicBezTo>
                    <a:pt x="6641" y="855"/>
                    <a:pt x="6643" y="879"/>
                    <a:pt x="6675" y="932"/>
                  </a:cubicBezTo>
                  <a:cubicBezTo>
                    <a:pt x="6694" y="963"/>
                    <a:pt x="6735" y="1022"/>
                    <a:pt x="6735" y="1022"/>
                  </a:cubicBezTo>
                  <a:cubicBezTo>
                    <a:pt x="6791" y="1246"/>
                    <a:pt x="6668" y="1495"/>
                    <a:pt x="6840" y="1667"/>
                  </a:cubicBezTo>
                  <a:cubicBezTo>
                    <a:pt x="6845" y="1687"/>
                    <a:pt x="6847" y="1708"/>
                    <a:pt x="6855" y="1727"/>
                  </a:cubicBezTo>
                  <a:cubicBezTo>
                    <a:pt x="6862" y="1744"/>
                    <a:pt x="6884" y="1754"/>
                    <a:pt x="6885" y="1772"/>
                  </a:cubicBezTo>
                  <a:cubicBezTo>
                    <a:pt x="6908" y="2044"/>
                    <a:pt x="6837" y="2225"/>
                    <a:pt x="6975" y="2432"/>
                  </a:cubicBezTo>
                  <a:cubicBezTo>
                    <a:pt x="6980" y="2457"/>
                    <a:pt x="6983" y="2482"/>
                    <a:pt x="6990" y="2507"/>
                  </a:cubicBezTo>
                  <a:cubicBezTo>
                    <a:pt x="6998" y="2538"/>
                    <a:pt x="7020" y="2597"/>
                    <a:pt x="7020" y="2597"/>
                  </a:cubicBezTo>
                  <a:cubicBezTo>
                    <a:pt x="7025" y="2632"/>
                    <a:pt x="7022" y="2669"/>
                    <a:pt x="7035" y="2702"/>
                  </a:cubicBezTo>
                  <a:cubicBezTo>
                    <a:pt x="7043" y="2722"/>
                    <a:pt x="7066" y="2731"/>
                    <a:pt x="7080" y="2747"/>
                  </a:cubicBezTo>
                  <a:cubicBezTo>
                    <a:pt x="7092" y="2761"/>
                    <a:pt x="7096" y="2780"/>
                    <a:pt x="7110" y="2792"/>
                  </a:cubicBezTo>
                  <a:cubicBezTo>
                    <a:pt x="7127" y="2806"/>
                    <a:pt x="7150" y="2812"/>
                    <a:pt x="7170" y="2822"/>
                  </a:cubicBezTo>
                  <a:cubicBezTo>
                    <a:pt x="7202" y="2919"/>
                    <a:pt x="7160" y="2814"/>
                    <a:pt x="7230" y="2912"/>
                  </a:cubicBezTo>
                  <a:cubicBezTo>
                    <a:pt x="7243" y="2930"/>
                    <a:pt x="7249" y="2953"/>
                    <a:pt x="7260" y="2972"/>
                  </a:cubicBezTo>
                  <a:cubicBezTo>
                    <a:pt x="7278" y="3003"/>
                    <a:pt x="7316" y="3051"/>
                    <a:pt x="7335" y="3077"/>
                  </a:cubicBezTo>
                  <a:cubicBezTo>
                    <a:pt x="7371" y="3185"/>
                    <a:pt x="7449" y="3188"/>
                    <a:pt x="7545" y="3212"/>
                  </a:cubicBezTo>
                  <a:cubicBezTo>
                    <a:pt x="7900" y="3194"/>
                    <a:pt x="7745" y="3197"/>
                    <a:pt x="8010" y="319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pic>
          <p:nvPicPr>
            <p:cNvPr id="48137" name="Picture 8" descr="MC90028719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 y="2933"/>
              <a:ext cx="85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Line 9"/>
            <p:cNvSpPr>
              <a:spLocks noChangeShapeType="1"/>
            </p:cNvSpPr>
            <p:nvPr/>
          </p:nvSpPr>
          <p:spPr bwMode="auto">
            <a:xfrm flipH="1">
              <a:off x="3650" y="3797"/>
              <a:ext cx="1008" cy="43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8139" name="Line 10"/>
            <p:cNvSpPr>
              <a:spLocks noChangeShapeType="1"/>
            </p:cNvSpPr>
            <p:nvPr/>
          </p:nvSpPr>
          <p:spPr bwMode="auto">
            <a:xfrm flipH="1">
              <a:off x="4082" y="3797"/>
              <a:ext cx="720" cy="72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8140" name="Line 11"/>
            <p:cNvSpPr>
              <a:spLocks noChangeShapeType="1"/>
            </p:cNvSpPr>
            <p:nvPr/>
          </p:nvSpPr>
          <p:spPr bwMode="auto">
            <a:xfrm flipH="1">
              <a:off x="4514" y="3941"/>
              <a:ext cx="432" cy="172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8141" name="Line 12"/>
            <p:cNvSpPr>
              <a:spLocks noChangeShapeType="1"/>
            </p:cNvSpPr>
            <p:nvPr/>
          </p:nvSpPr>
          <p:spPr bwMode="auto">
            <a:xfrm flipH="1">
              <a:off x="4226" y="3797"/>
              <a:ext cx="72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8142" name="Line 13"/>
            <p:cNvSpPr>
              <a:spLocks noChangeShapeType="1"/>
            </p:cNvSpPr>
            <p:nvPr/>
          </p:nvSpPr>
          <p:spPr bwMode="auto">
            <a:xfrm flipH="1">
              <a:off x="4802" y="3941"/>
              <a:ext cx="288" cy="244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8143" name="Line 14"/>
            <p:cNvSpPr>
              <a:spLocks noChangeShapeType="1"/>
            </p:cNvSpPr>
            <p:nvPr/>
          </p:nvSpPr>
          <p:spPr bwMode="auto">
            <a:xfrm>
              <a:off x="5234" y="3941"/>
              <a:ext cx="288" cy="201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8144" name="Line 15"/>
            <p:cNvSpPr>
              <a:spLocks noChangeShapeType="1"/>
            </p:cNvSpPr>
            <p:nvPr/>
          </p:nvSpPr>
          <p:spPr bwMode="auto">
            <a:xfrm>
              <a:off x="5378" y="3941"/>
              <a:ext cx="432" cy="129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8145" name="Line 16"/>
            <p:cNvSpPr>
              <a:spLocks noChangeShapeType="1"/>
            </p:cNvSpPr>
            <p:nvPr/>
          </p:nvSpPr>
          <p:spPr bwMode="auto">
            <a:xfrm>
              <a:off x="5378" y="3797"/>
              <a:ext cx="576" cy="864"/>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8146" name="Line 17"/>
            <p:cNvSpPr>
              <a:spLocks noChangeShapeType="1"/>
            </p:cNvSpPr>
            <p:nvPr/>
          </p:nvSpPr>
          <p:spPr bwMode="auto">
            <a:xfrm>
              <a:off x="5378" y="3653"/>
              <a:ext cx="1152" cy="57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48147" name="Line 18"/>
            <p:cNvSpPr>
              <a:spLocks noChangeShapeType="1"/>
            </p:cNvSpPr>
            <p:nvPr/>
          </p:nvSpPr>
          <p:spPr bwMode="auto">
            <a:xfrm>
              <a:off x="3938" y="6533"/>
              <a:ext cx="2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48148" name="Line 19"/>
            <p:cNvSpPr>
              <a:spLocks noChangeShapeType="1"/>
            </p:cNvSpPr>
            <p:nvPr/>
          </p:nvSpPr>
          <p:spPr bwMode="auto">
            <a:xfrm>
              <a:off x="6962" y="6533"/>
              <a:ext cx="2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48149" name="Line 20"/>
            <p:cNvSpPr>
              <a:spLocks noChangeShapeType="1"/>
            </p:cNvSpPr>
            <p:nvPr/>
          </p:nvSpPr>
          <p:spPr bwMode="auto">
            <a:xfrm>
              <a:off x="2930" y="6533"/>
              <a:ext cx="288"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48150" name="Line 21"/>
            <p:cNvSpPr>
              <a:spLocks noChangeShapeType="1"/>
            </p:cNvSpPr>
            <p:nvPr/>
          </p:nvSpPr>
          <p:spPr bwMode="auto">
            <a:xfrm>
              <a:off x="6098" y="6533"/>
              <a:ext cx="2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48151" name="Line 22"/>
            <p:cNvSpPr>
              <a:spLocks noChangeShapeType="1"/>
            </p:cNvSpPr>
            <p:nvPr/>
          </p:nvSpPr>
          <p:spPr bwMode="auto">
            <a:xfrm>
              <a:off x="3074" y="6389"/>
              <a:ext cx="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48152" name="Line 23"/>
            <p:cNvSpPr>
              <a:spLocks noChangeShapeType="1"/>
            </p:cNvSpPr>
            <p:nvPr/>
          </p:nvSpPr>
          <p:spPr bwMode="auto">
            <a:xfrm>
              <a:off x="6242" y="6389"/>
              <a:ext cx="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9750" y="3068638"/>
            <a:ext cx="7772400" cy="1143000"/>
          </a:xfrm>
        </p:spPr>
        <p:txBody>
          <a:bodyPr/>
          <a:lstStyle/>
          <a:p>
            <a:pPr eaLnBrk="1" hangingPunct="1">
              <a:defRPr/>
            </a:pPr>
            <a:r>
              <a:rPr lang="en-US" altLang="nl-NL" sz="3600" b="1" kern="1200" dirty="0" err="1">
                <a:solidFill>
                  <a:srgbClr val="E90088"/>
                </a:solidFill>
                <a:latin typeface="Arial Bold"/>
                <a:cs typeface="Arial Bold"/>
              </a:rPr>
              <a:t>Oefening</a:t>
            </a:r>
            <a:r>
              <a:rPr lang="en-US" altLang="nl-NL" sz="3600" b="1" kern="1200" dirty="0">
                <a:solidFill>
                  <a:srgbClr val="E90088"/>
                </a:solidFill>
                <a:latin typeface="Arial Bold"/>
                <a:cs typeface="Arial Bold"/>
              </a:rPr>
              <a:t> </a:t>
            </a:r>
            <a:r>
              <a:rPr lang="en-US" altLang="nl-NL" sz="3600" b="1" kern="1200" dirty="0" err="1">
                <a:solidFill>
                  <a:srgbClr val="E90088"/>
                </a:solidFill>
                <a:latin typeface="Arial Bold"/>
                <a:cs typeface="Arial Bold"/>
              </a:rPr>
              <a:t>Ambivalentie</a:t>
            </a:r>
            <a:endParaRPr lang="nl-NL" altLang="nl-NL" sz="3600" b="1" kern="1200" dirty="0">
              <a:solidFill>
                <a:srgbClr val="E90088"/>
              </a:solidFill>
              <a:latin typeface="Arial Bold"/>
              <a:cs typeface="Arial Bo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txBox="1">
            <a:spLocks noChangeArrowheads="1"/>
          </p:cNvSpPr>
          <p:nvPr/>
        </p:nvSpPr>
        <p:spPr bwMode="auto">
          <a:xfrm>
            <a:off x="585788" y="30686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nl-NL" sz="3600" b="1">
                <a:solidFill>
                  <a:srgbClr val="E90088"/>
                </a:solidFill>
                <a:latin typeface="Arial Bold"/>
                <a:ea typeface="Arial Bold"/>
                <a:cs typeface="Arial Bold"/>
              </a:rPr>
              <a:t>Verandertaal</a:t>
            </a:r>
            <a:endParaRPr lang="nl-NL" altLang="nl-NL" sz="3600" b="1">
              <a:solidFill>
                <a:srgbClr val="E90088"/>
              </a:solidFill>
              <a:latin typeface="Arial Bold"/>
              <a:ea typeface="Arial Bold"/>
              <a:cs typeface="Arial 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49325" y="1422400"/>
            <a:ext cx="5689600" cy="1143000"/>
          </a:xfrm>
        </p:spPr>
        <p:txBody>
          <a:bodyPr/>
          <a:lstStyle/>
          <a:p>
            <a:pPr algn="l" eaLnBrk="1" hangingPunct="1">
              <a:defRPr/>
            </a:pPr>
            <a:r>
              <a:rPr lang="en-US" altLang="nl-NL" sz="3600" b="1" kern="1200" dirty="0" err="1">
                <a:solidFill>
                  <a:srgbClr val="E90088"/>
                </a:solidFill>
                <a:latin typeface="Arial Bold"/>
                <a:cs typeface="Arial Bold"/>
              </a:rPr>
              <a:t>Verandertaal</a:t>
            </a:r>
            <a:r>
              <a:rPr lang="en-US" altLang="nl-NL" sz="3600" b="1" kern="1200" dirty="0">
                <a:solidFill>
                  <a:srgbClr val="E90088"/>
                </a:solidFill>
                <a:latin typeface="Arial Bold"/>
                <a:cs typeface="Arial Bold"/>
              </a:rPr>
              <a:t> </a:t>
            </a:r>
            <a:r>
              <a:rPr lang="en-US" altLang="nl-NL" sz="3600" b="1" kern="1200" dirty="0" err="1">
                <a:solidFill>
                  <a:srgbClr val="E90088"/>
                </a:solidFill>
                <a:latin typeface="Arial Bold"/>
                <a:cs typeface="Arial Bold"/>
              </a:rPr>
              <a:t>herkennen</a:t>
            </a:r>
            <a:endParaRPr lang="nl-NL" altLang="nl-NL" sz="3600" b="1" kern="1200" dirty="0">
              <a:solidFill>
                <a:srgbClr val="E90088"/>
              </a:solidFill>
              <a:latin typeface="Arial Bold"/>
              <a:cs typeface="Arial Bold"/>
            </a:endParaRPr>
          </a:p>
        </p:txBody>
      </p:sp>
      <p:sp>
        <p:nvSpPr>
          <p:cNvPr id="51203" name="Rectangle 3"/>
          <p:cNvSpPr>
            <a:spLocks noGrp="1" noChangeArrowheads="1"/>
          </p:cNvSpPr>
          <p:nvPr>
            <p:ph type="body" idx="1"/>
          </p:nvPr>
        </p:nvSpPr>
        <p:spPr>
          <a:xfrm>
            <a:off x="755650" y="2411413"/>
            <a:ext cx="7772400" cy="4114800"/>
          </a:xfrm>
        </p:spPr>
        <p:txBody>
          <a:bodyPr/>
          <a:lstStyle/>
          <a:p>
            <a:pPr eaLnBrk="1" hangingPunct="1">
              <a:spcBef>
                <a:spcPct val="50000"/>
              </a:spcBef>
            </a:pPr>
            <a:r>
              <a:rPr lang="nl-NL" altLang="nl-NL" sz="2000" smtClean="0">
                <a:solidFill>
                  <a:srgbClr val="000000"/>
                </a:solidFill>
              </a:rPr>
              <a:t>Verlangen (willen)</a:t>
            </a:r>
          </a:p>
          <a:p>
            <a:pPr eaLnBrk="1" hangingPunct="1">
              <a:spcBef>
                <a:spcPct val="50000"/>
              </a:spcBef>
            </a:pPr>
            <a:r>
              <a:rPr lang="nl-NL" altLang="nl-NL" sz="2000" smtClean="0">
                <a:solidFill>
                  <a:srgbClr val="000000"/>
                </a:solidFill>
              </a:rPr>
              <a:t>Vermogen/mogelijkheid (kunnen)</a:t>
            </a:r>
          </a:p>
          <a:p>
            <a:pPr eaLnBrk="1" hangingPunct="1">
              <a:spcBef>
                <a:spcPct val="50000"/>
              </a:spcBef>
            </a:pPr>
            <a:r>
              <a:rPr lang="nl-NL" altLang="nl-NL" sz="2000" smtClean="0">
                <a:solidFill>
                  <a:srgbClr val="000000"/>
                </a:solidFill>
              </a:rPr>
              <a:t>Redenen (verstandelijk)</a:t>
            </a:r>
          </a:p>
          <a:p>
            <a:pPr eaLnBrk="1" hangingPunct="1">
              <a:spcBef>
                <a:spcPct val="50000"/>
              </a:spcBef>
            </a:pPr>
            <a:r>
              <a:rPr lang="nl-NL" altLang="nl-NL" sz="2000" smtClean="0">
                <a:solidFill>
                  <a:srgbClr val="000000"/>
                </a:solidFill>
              </a:rPr>
              <a:t>Noodzaak/behoefte om te veranderen (moeten)</a:t>
            </a:r>
          </a:p>
          <a:p>
            <a:pPr eaLnBrk="1" hangingPunct="1">
              <a:spcBef>
                <a:spcPct val="50000"/>
              </a:spcBef>
            </a:pPr>
            <a:r>
              <a:rPr lang="nl-NL" altLang="nl-NL" sz="2000" smtClean="0">
                <a:solidFill>
                  <a:srgbClr val="000000"/>
                </a:solidFill>
              </a:rPr>
              <a:t>Commitment (voornemen, beloven)</a:t>
            </a:r>
          </a:p>
          <a:p>
            <a:pPr eaLnBrk="1" hangingPunct="1">
              <a:spcBef>
                <a:spcPct val="50000"/>
              </a:spcBef>
            </a:pPr>
            <a:r>
              <a:rPr lang="nl-NL" altLang="nl-NL" sz="2000" smtClean="0">
                <a:solidFill>
                  <a:srgbClr val="000000"/>
                </a:solidFill>
              </a:rPr>
              <a:t>Actie (bereidheid uiten, er bijna uit zijn)</a:t>
            </a:r>
          </a:p>
          <a:p>
            <a:pPr eaLnBrk="1" hangingPunct="1">
              <a:spcBef>
                <a:spcPct val="50000"/>
              </a:spcBef>
            </a:pPr>
            <a:r>
              <a:rPr lang="nl-NL" altLang="nl-NL" sz="2000" smtClean="0">
                <a:solidFill>
                  <a:srgbClr val="000000"/>
                </a:solidFill>
              </a:rPr>
              <a:t>Stappen zetten om te veranderen</a:t>
            </a:r>
          </a:p>
          <a:p>
            <a:pPr eaLnBrk="1" hangingPunct="1">
              <a:lnSpc>
                <a:spcPct val="90000"/>
              </a:lnSpc>
              <a:buFontTx/>
              <a:buNone/>
            </a:pPr>
            <a:endParaRPr lang="nl-NL" altLang="nl-NL" sz="2000" smtClean="0">
              <a:solidFill>
                <a:srgbClr val="000000"/>
              </a:solidFill>
            </a:endParaRPr>
          </a:p>
        </p:txBody>
      </p:sp>
      <p:sp>
        <p:nvSpPr>
          <p:cNvPr id="18436" name="AutoShape 5"/>
          <p:cNvSpPr>
            <a:spLocks/>
          </p:cNvSpPr>
          <p:nvPr/>
        </p:nvSpPr>
        <p:spPr bwMode="auto">
          <a:xfrm>
            <a:off x="6657975" y="2565400"/>
            <a:ext cx="296863" cy="1512888"/>
          </a:xfrm>
          <a:prstGeom prst="rightBrace">
            <a:avLst>
              <a:gd name="adj1" fmla="val 48530"/>
              <a:gd name="adj2" fmla="val 50000"/>
            </a:avLst>
          </a:prstGeom>
          <a:noFill/>
          <a:ln w="9525">
            <a:solidFill>
              <a:schemeClr val="tx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nl-NL" altLang="nl-NL" sz="2800" smtClean="0">
              <a:solidFill>
                <a:schemeClr val="tx1">
                  <a:lumMod val="50000"/>
                </a:schemeClr>
              </a:solidFill>
            </a:endParaRPr>
          </a:p>
        </p:txBody>
      </p:sp>
      <p:sp>
        <p:nvSpPr>
          <p:cNvPr id="18437" name="AutoShape 6"/>
          <p:cNvSpPr>
            <a:spLocks/>
          </p:cNvSpPr>
          <p:nvPr/>
        </p:nvSpPr>
        <p:spPr bwMode="auto">
          <a:xfrm>
            <a:off x="6705600" y="4318000"/>
            <a:ext cx="200025" cy="1127125"/>
          </a:xfrm>
          <a:prstGeom prst="rightBrace">
            <a:avLst>
              <a:gd name="adj1" fmla="val 90398"/>
              <a:gd name="adj2" fmla="val 50000"/>
            </a:avLst>
          </a:prstGeom>
          <a:noFill/>
          <a:ln w="9525">
            <a:solidFill>
              <a:schemeClr val="tx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nl-NL" altLang="nl-NL" sz="2800" smtClean="0"/>
          </a:p>
        </p:txBody>
      </p:sp>
      <p:sp>
        <p:nvSpPr>
          <p:cNvPr id="51206" name="Text Box 7"/>
          <p:cNvSpPr txBox="1">
            <a:spLocks noChangeArrowheads="1"/>
          </p:cNvSpPr>
          <p:nvPr/>
        </p:nvSpPr>
        <p:spPr bwMode="auto">
          <a:xfrm>
            <a:off x="7088188" y="3003550"/>
            <a:ext cx="14446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nl-NL" altLang="nl-NL" sz="2000">
                <a:solidFill>
                  <a:srgbClr val="000000"/>
                </a:solidFill>
              </a:rPr>
              <a:t>Voor-bereidend</a:t>
            </a:r>
          </a:p>
        </p:txBody>
      </p:sp>
      <p:sp>
        <p:nvSpPr>
          <p:cNvPr id="51207" name="Text Box 8"/>
          <p:cNvSpPr txBox="1">
            <a:spLocks noChangeArrowheads="1"/>
          </p:cNvSpPr>
          <p:nvPr/>
        </p:nvSpPr>
        <p:spPr bwMode="auto">
          <a:xfrm>
            <a:off x="7043738" y="4560888"/>
            <a:ext cx="12795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nl-NL" altLang="nl-NL" sz="2000">
                <a:solidFill>
                  <a:srgbClr val="000000"/>
                </a:solidFill>
              </a:rPr>
              <a:t>Mobili-serend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539750" y="404813"/>
            <a:ext cx="8353425" cy="5691187"/>
          </a:xfrm>
        </p:spPr>
        <p:txBody>
          <a:bodyPr/>
          <a:lstStyle/>
          <a:p>
            <a:pPr algn="ctr" eaLnBrk="1" hangingPunct="1">
              <a:buFontTx/>
              <a:buNone/>
              <a:defRPr/>
            </a:pPr>
            <a:endParaRPr lang="en-US" altLang="nl-NL" sz="2000" b="1" dirty="0" smtClean="0">
              <a:solidFill>
                <a:srgbClr val="000000"/>
              </a:solidFill>
              <a:latin typeface="+mj-lt"/>
            </a:endParaRPr>
          </a:p>
          <a:p>
            <a:pPr algn="ctr" eaLnBrk="1" hangingPunct="1">
              <a:buFontTx/>
              <a:buNone/>
              <a:defRPr/>
            </a:pPr>
            <a:endParaRPr lang="en-US" altLang="nl-NL" sz="2000" b="1" dirty="0" smtClean="0">
              <a:solidFill>
                <a:srgbClr val="000000"/>
              </a:solidFill>
              <a:latin typeface="+mj-lt"/>
            </a:endParaRPr>
          </a:p>
          <a:p>
            <a:pPr eaLnBrk="1" hangingPunct="1">
              <a:buFontTx/>
              <a:buNone/>
              <a:defRPr/>
            </a:pPr>
            <a:r>
              <a:rPr lang="en-US" altLang="nl-NL" sz="2000" b="1" dirty="0" smtClean="0">
                <a:solidFill>
                  <a:srgbClr val="000000"/>
                </a:solidFill>
                <a:latin typeface="+mj-lt"/>
              </a:rPr>
              <a:t>                          </a:t>
            </a:r>
            <a:r>
              <a:rPr lang="en-US" altLang="nl-NL" sz="3600" b="1" kern="1200" dirty="0" err="1">
                <a:solidFill>
                  <a:srgbClr val="E90088"/>
                </a:solidFill>
                <a:latin typeface="Arial Bold"/>
                <a:ea typeface="+mj-ea"/>
                <a:cs typeface="Arial Bold"/>
              </a:rPr>
              <a:t>Samenhang</a:t>
            </a:r>
            <a:r>
              <a:rPr lang="en-US" altLang="nl-NL" sz="3600" b="1" kern="1200" dirty="0">
                <a:solidFill>
                  <a:srgbClr val="E90088"/>
                </a:solidFill>
                <a:latin typeface="Arial Bold"/>
                <a:ea typeface="+mj-ea"/>
                <a:cs typeface="Arial Bold"/>
              </a:rPr>
              <a:t> </a:t>
            </a:r>
            <a:r>
              <a:rPr lang="en-US" altLang="nl-NL" sz="3600" b="1" kern="1200" dirty="0" err="1">
                <a:solidFill>
                  <a:srgbClr val="E90088"/>
                </a:solidFill>
                <a:latin typeface="Arial Bold"/>
                <a:ea typeface="+mj-ea"/>
                <a:cs typeface="Arial Bold"/>
              </a:rPr>
              <a:t>verandertaal</a:t>
            </a:r>
            <a:endParaRPr lang="en-US" altLang="nl-NL" sz="3600" b="1" kern="1200" dirty="0">
              <a:solidFill>
                <a:srgbClr val="E90088"/>
              </a:solidFill>
              <a:latin typeface="Arial Bold"/>
              <a:ea typeface="+mj-ea"/>
              <a:cs typeface="Arial Bold"/>
            </a:endParaRPr>
          </a:p>
          <a:p>
            <a:pPr eaLnBrk="1" hangingPunct="1">
              <a:buFontTx/>
              <a:buNone/>
              <a:defRPr/>
            </a:pPr>
            <a:endParaRPr lang="en-US" altLang="nl-NL" sz="2000" b="1" kern="1200" dirty="0">
              <a:solidFill>
                <a:srgbClr val="000000"/>
              </a:solidFill>
              <a:latin typeface="+mj-lt"/>
              <a:ea typeface="+mj-ea"/>
              <a:cs typeface="Arial Bold"/>
            </a:endParaRPr>
          </a:p>
          <a:p>
            <a:pPr eaLnBrk="1" hangingPunct="1">
              <a:buFontTx/>
              <a:buNone/>
              <a:defRPr/>
            </a:pPr>
            <a:r>
              <a:rPr lang="en-US" altLang="nl-NL" sz="2000" b="1" dirty="0" err="1" smtClean="0">
                <a:solidFill>
                  <a:srgbClr val="000000"/>
                </a:solidFill>
                <a:latin typeface="+mj-lt"/>
              </a:rPr>
              <a:t>Verlangen</a:t>
            </a:r>
            <a:endParaRPr lang="en-US" altLang="nl-NL" sz="2000" b="1" dirty="0" smtClean="0">
              <a:solidFill>
                <a:srgbClr val="000000"/>
              </a:solidFill>
              <a:latin typeface="+mj-lt"/>
            </a:endParaRPr>
          </a:p>
          <a:p>
            <a:pPr eaLnBrk="1" hangingPunct="1">
              <a:buFontTx/>
              <a:buNone/>
              <a:defRPr/>
            </a:pPr>
            <a:endParaRPr lang="en-US" altLang="nl-NL" sz="2000" b="1" dirty="0" smtClean="0">
              <a:solidFill>
                <a:srgbClr val="000000"/>
              </a:solidFill>
              <a:latin typeface="+mj-lt"/>
            </a:endParaRPr>
          </a:p>
          <a:p>
            <a:pPr eaLnBrk="1" hangingPunct="1">
              <a:buFontTx/>
              <a:buNone/>
              <a:defRPr/>
            </a:pPr>
            <a:r>
              <a:rPr lang="en-US" altLang="nl-NL" sz="2000" b="1" dirty="0" err="1" smtClean="0">
                <a:solidFill>
                  <a:srgbClr val="000000"/>
                </a:solidFill>
                <a:latin typeface="+mj-lt"/>
              </a:rPr>
              <a:t>Vermogen</a:t>
            </a:r>
            <a:r>
              <a:rPr lang="en-US" altLang="nl-NL" sz="2000" b="1" dirty="0" smtClean="0">
                <a:solidFill>
                  <a:srgbClr val="000000"/>
                </a:solidFill>
                <a:latin typeface="+mj-lt"/>
              </a:rPr>
              <a:t>				</a:t>
            </a:r>
          </a:p>
          <a:p>
            <a:pPr eaLnBrk="1" hangingPunct="1">
              <a:buFontTx/>
              <a:buNone/>
              <a:defRPr/>
            </a:pPr>
            <a:r>
              <a:rPr lang="en-US" altLang="nl-NL" sz="2000" b="1" dirty="0" smtClean="0">
                <a:solidFill>
                  <a:srgbClr val="000000"/>
                </a:solidFill>
                <a:latin typeface="+mj-lt"/>
              </a:rPr>
              <a:t>				</a:t>
            </a:r>
          </a:p>
          <a:p>
            <a:pPr eaLnBrk="1" hangingPunct="1">
              <a:buFontTx/>
              <a:buNone/>
              <a:defRPr/>
            </a:pPr>
            <a:r>
              <a:rPr lang="en-US" altLang="nl-NL" sz="2000" b="1" dirty="0" smtClean="0">
                <a:solidFill>
                  <a:srgbClr val="000000"/>
                </a:solidFill>
                <a:latin typeface="+mj-lt"/>
              </a:rPr>
              <a:t>		</a:t>
            </a:r>
          </a:p>
          <a:p>
            <a:pPr eaLnBrk="1" hangingPunct="1">
              <a:buFontTx/>
              <a:buNone/>
              <a:defRPr/>
            </a:pPr>
            <a:r>
              <a:rPr lang="en-US" altLang="nl-NL" sz="2000" b="1" dirty="0" err="1" smtClean="0">
                <a:solidFill>
                  <a:srgbClr val="000000"/>
                </a:solidFill>
                <a:latin typeface="+mj-lt"/>
              </a:rPr>
              <a:t>Redenen</a:t>
            </a:r>
            <a:endParaRPr lang="en-US" altLang="nl-NL" sz="2000" b="1" dirty="0" smtClean="0">
              <a:solidFill>
                <a:srgbClr val="000000"/>
              </a:solidFill>
              <a:latin typeface="+mj-lt"/>
            </a:endParaRPr>
          </a:p>
          <a:p>
            <a:pPr eaLnBrk="1" hangingPunct="1">
              <a:buFontTx/>
              <a:buNone/>
              <a:defRPr/>
            </a:pPr>
            <a:endParaRPr lang="en-US" altLang="nl-NL" sz="2000" b="1" dirty="0" smtClean="0">
              <a:solidFill>
                <a:srgbClr val="000000"/>
              </a:solidFill>
              <a:latin typeface="+mj-lt"/>
            </a:endParaRPr>
          </a:p>
          <a:p>
            <a:pPr eaLnBrk="1" hangingPunct="1">
              <a:buFontTx/>
              <a:buNone/>
              <a:defRPr/>
            </a:pPr>
            <a:r>
              <a:rPr lang="en-US" altLang="nl-NL" sz="2000" b="1" dirty="0" err="1" smtClean="0">
                <a:solidFill>
                  <a:srgbClr val="000000"/>
                </a:solidFill>
                <a:latin typeface="+mj-lt"/>
              </a:rPr>
              <a:t>Behoefte</a:t>
            </a:r>
            <a:r>
              <a:rPr lang="en-US" altLang="nl-NL" sz="2000" b="1" dirty="0" smtClean="0">
                <a:solidFill>
                  <a:srgbClr val="000000"/>
                </a:solidFill>
                <a:latin typeface="+mj-lt"/>
              </a:rPr>
              <a:t>/</a:t>
            </a:r>
          </a:p>
          <a:p>
            <a:pPr eaLnBrk="1" hangingPunct="1">
              <a:buFontTx/>
              <a:buNone/>
              <a:defRPr/>
            </a:pPr>
            <a:r>
              <a:rPr lang="en-US" altLang="nl-NL" sz="2000" b="1" dirty="0" err="1" smtClean="0">
                <a:solidFill>
                  <a:srgbClr val="000000"/>
                </a:solidFill>
                <a:latin typeface="+mj-lt"/>
              </a:rPr>
              <a:t>Noodzaak</a:t>
            </a:r>
            <a:endParaRPr lang="nl-NL" altLang="nl-NL" sz="2000" b="1" dirty="0" smtClean="0">
              <a:solidFill>
                <a:srgbClr val="000000"/>
              </a:solidFill>
              <a:latin typeface="+mj-lt"/>
            </a:endParaRPr>
          </a:p>
        </p:txBody>
      </p:sp>
      <p:sp>
        <p:nvSpPr>
          <p:cNvPr id="52227" name="AutoShape 4"/>
          <p:cNvSpPr>
            <a:spLocks/>
          </p:cNvSpPr>
          <p:nvPr/>
        </p:nvSpPr>
        <p:spPr bwMode="auto">
          <a:xfrm>
            <a:off x="2051050" y="1989138"/>
            <a:ext cx="144463" cy="4392612"/>
          </a:xfrm>
          <a:prstGeom prst="rightBrace">
            <a:avLst>
              <a:gd name="adj1" fmla="val 253387"/>
              <a:gd name="adj2" fmla="val 5000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2800">
              <a:solidFill>
                <a:srgbClr val="993366"/>
              </a:solidFill>
            </a:endParaRPr>
          </a:p>
        </p:txBody>
      </p:sp>
      <p:sp>
        <p:nvSpPr>
          <p:cNvPr id="52228" name="AutoShape 5"/>
          <p:cNvSpPr>
            <a:spLocks noChangeArrowheads="1"/>
          </p:cNvSpPr>
          <p:nvPr/>
        </p:nvSpPr>
        <p:spPr bwMode="auto">
          <a:xfrm>
            <a:off x="2409825" y="3992563"/>
            <a:ext cx="503238" cy="384175"/>
          </a:xfrm>
          <a:prstGeom prst="rightArrow">
            <a:avLst>
              <a:gd name="adj1" fmla="val 50000"/>
              <a:gd name="adj2" fmla="val 32748"/>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2800">
              <a:solidFill>
                <a:srgbClr val="993366"/>
              </a:solidFill>
            </a:endParaRPr>
          </a:p>
        </p:txBody>
      </p:sp>
      <p:sp>
        <p:nvSpPr>
          <p:cNvPr id="6" name="Rectangle 2"/>
          <p:cNvSpPr txBox="1">
            <a:spLocks noChangeArrowheads="1"/>
          </p:cNvSpPr>
          <p:nvPr/>
        </p:nvSpPr>
        <p:spPr bwMode="auto">
          <a:xfrm>
            <a:off x="2913063" y="3898900"/>
            <a:ext cx="54451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nl-NL" sz="2000" b="1" kern="0" dirty="0" err="1" smtClean="0">
                <a:solidFill>
                  <a:srgbClr val="000000"/>
                </a:solidFill>
              </a:rPr>
              <a:t>Mobiliserende</a:t>
            </a:r>
            <a:r>
              <a:rPr lang="en-US" altLang="nl-NL" sz="2000" b="1" kern="0" dirty="0" smtClean="0">
                <a:solidFill>
                  <a:srgbClr val="000000"/>
                </a:solidFill>
              </a:rPr>
              <a:t> </a:t>
            </a:r>
            <a:r>
              <a:rPr lang="en-US" altLang="nl-NL" sz="2000" b="1" kern="0" dirty="0" err="1" smtClean="0">
                <a:solidFill>
                  <a:srgbClr val="000000"/>
                </a:solidFill>
              </a:rPr>
              <a:t>verandertaal</a:t>
            </a:r>
            <a:endParaRPr lang="nl-NL" altLang="nl-NL" sz="2000" b="1" kern="0" dirty="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11188" y="1341438"/>
            <a:ext cx="7772400" cy="1143000"/>
          </a:xfrm>
        </p:spPr>
        <p:txBody>
          <a:bodyPr/>
          <a:lstStyle/>
          <a:p>
            <a:pPr algn="l" eaLnBrk="1" hangingPunct="1">
              <a:defRPr/>
            </a:pPr>
            <a:r>
              <a:rPr lang="en-US" altLang="nl-NL" sz="3600" b="1" kern="1200" dirty="0" err="1">
                <a:solidFill>
                  <a:srgbClr val="E90088"/>
                </a:solidFill>
                <a:latin typeface="Arial Bold"/>
                <a:cs typeface="Arial Bold"/>
              </a:rPr>
              <a:t>Voorbeelden</a:t>
            </a:r>
            <a:endParaRPr lang="nl-NL" altLang="nl-NL" sz="3600" b="1" kern="1200" dirty="0">
              <a:solidFill>
                <a:srgbClr val="E90088"/>
              </a:solidFill>
              <a:latin typeface="Arial Bold"/>
              <a:cs typeface="Arial Bold"/>
            </a:endParaRPr>
          </a:p>
        </p:txBody>
      </p:sp>
      <p:sp>
        <p:nvSpPr>
          <p:cNvPr id="53251" name="Rectangle 3"/>
          <p:cNvSpPr>
            <a:spLocks noGrp="1" noChangeArrowheads="1"/>
          </p:cNvSpPr>
          <p:nvPr>
            <p:ph type="body" idx="1"/>
          </p:nvPr>
        </p:nvSpPr>
        <p:spPr>
          <a:xfrm>
            <a:off x="684213" y="2420938"/>
            <a:ext cx="7772400" cy="4114800"/>
          </a:xfrm>
        </p:spPr>
        <p:txBody>
          <a:bodyPr/>
          <a:lstStyle/>
          <a:p>
            <a:pPr eaLnBrk="1" hangingPunct="1"/>
            <a:r>
              <a:rPr lang="nl-NL" altLang="nl-NL" sz="2000" i="1" smtClean="0">
                <a:solidFill>
                  <a:srgbClr val="000000"/>
                </a:solidFill>
              </a:rPr>
              <a:t>´Als ik hier niet mee stop, ben ik dood voor mijn dertigste´</a:t>
            </a:r>
          </a:p>
          <a:p>
            <a:pPr eaLnBrk="1" hangingPunct="1"/>
            <a:r>
              <a:rPr lang="nl-NL" altLang="nl-NL" sz="2000" i="1" smtClean="0">
                <a:solidFill>
                  <a:srgbClr val="000000"/>
                </a:solidFill>
              </a:rPr>
              <a:t>´Ik heb er vroeger nooit zo bijstil gestaan hoeveel invloed dit heeft op mijn gezin´</a:t>
            </a:r>
          </a:p>
          <a:p>
            <a:pPr eaLnBrk="1" hangingPunct="1"/>
            <a:r>
              <a:rPr lang="nl-NL" altLang="nl-NL" sz="2000" i="1" smtClean="0">
                <a:solidFill>
                  <a:srgbClr val="000000"/>
                </a:solidFill>
              </a:rPr>
              <a:t>´Daardoor zou ik tenminste van de rechtbank af zijn´</a:t>
            </a:r>
          </a:p>
          <a:p>
            <a:pPr eaLnBrk="1" hangingPunct="1"/>
            <a:r>
              <a:rPr lang="nl-NL" altLang="nl-NL" sz="2000" i="1" smtClean="0">
                <a:solidFill>
                  <a:srgbClr val="000000"/>
                </a:solidFill>
              </a:rPr>
              <a:t>´Ik hoef dan niet de hele tijd achterom te kijken´</a:t>
            </a:r>
          </a:p>
          <a:p>
            <a:pPr eaLnBrk="1" hangingPunct="1"/>
            <a:r>
              <a:rPr lang="nl-NL" altLang="nl-NL" sz="2000" i="1" smtClean="0">
                <a:solidFill>
                  <a:srgbClr val="000000"/>
                </a:solidFill>
              </a:rPr>
              <a:t>´Ik ben een paar jaar geleden wel een keer gestopt, dat lukte niet in één keer en was zwaar, maar ik heb het wel gedaan´</a:t>
            </a:r>
          </a:p>
          <a:p>
            <a:pPr eaLnBrk="1" hangingPunct="1"/>
            <a:r>
              <a:rPr lang="nl-NL" altLang="nl-NL" sz="2000" i="1" smtClean="0">
                <a:solidFill>
                  <a:srgbClr val="000000"/>
                </a:solidFill>
              </a:rPr>
              <a:t>´Ik denk dat ik het waarschijnlijk wel zou kunnen, als ik het besloot te doen`</a:t>
            </a:r>
          </a:p>
          <a:p>
            <a:pPr eaLnBrk="1" hangingPunct="1"/>
            <a:r>
              <a:rPr lang="nl-NL" altLang="nl-NL" sz="2000" i="1" smtClean="0">
                <a:solidFill>
                  <a:srgbClr val="000000"/>
                </a:solidFill>
              </a:rPr>
              <a:t>`Vanaf nu ga ik alles anders doen´</a:t>
            </a:r>
          </a:p>
          <a:p>
            <a:pPr eaLnBrk="1" hangingPunct="1"/>
            <a:r>
              <a:rPr lang="nl-NL" altLang="nl-NL" sz="2000" i="1" smtClean="0">
                <a:solidFill>
                  <a:srgbClr val="000000"/>
                </a:solidFill>
              </a:rPr>
              <a:t>`Ik wil beslist niet op de oude voet verder gaan´</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539750" y="3068638"/>
            <a:ext cx="7772400" cy="1143000"/>
          </a:xfrm>
        </p:spPr>
        <p:txBody>
          <a:bodyPr/>
          <a:lstStyle/>
          <a:p>
            <a:pPr eaLnBrk="1" hangingPunct="1">
              <a:defRPr/>
            </a:pPr>
            <a:r>
              <a:rPr lang="en-US" altLang="nl-NL" sz="3600" b="1" kern="1200" dirty="0" err="1">
                <a:solidFill>
                  <a:srgbClr val="E90088"/>
                </a:solidFill>
                <a:latin typeface="Arial Bold"/>
                <a:cs typeface="Arial Bold"/>
              </a:rPr>
              <a:t>Oefening</a:t>
            </a:r>
            <a:r>
              <a:rPr lang="en-US" altLang="nl-NL" sz="3600" b="1" kern="1200" dirty="0">
                <a:solidFill>
                  <a:srgbClr val="E90088"/>
                </a:solidFill>
                <a:latin typeface="Arial Bold"/>
                <a:cs typeface="Arial Bold"/>
              </a:rPr>
              <a:t> </a:t>
            </a:r>
            <a:r>
              <a:rPr lang="en-US" altLang="nl-NL" sz="3600" b="1" kern="1200" dirty="0" err="1">
                <a:solidFill>
                  <a:srgbClr val="E90088"/>
                </a:solidFill>
                <a:latin typeface="Arial Bold"/>
                <a:cs typeface="Arial Bold"/>
              </a:rPr>
              <a:t>Verandertaal</a:t>
            </a:r>
            <a:endParaRPr lang="nl-NL" altLang="nl-NL" sz="3600" b="1" kern="1200" dirty="0">
              <a:solidFill>
                <a:srgbClr val="E90088"/>
              </a:solidFill>
              <a:latin typeface="Arial Bold"/>
              <a:cs typeface="Arial 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27088" y="1341438"/>
            <a:ext cx="7772400" cy="1143000"/>
          </a:xfrm>
        </p:spPr>
        <p:txBody>
          <a:bodyPr/>
          <a:lstStyle/>
          <a:p>
            <a:pPr algn="l" eaLnBrk="1" hangingPunct="1">
              <a:defRPr/>
            </a:pPr>
            <a:r>
              <a:rPr lang="en-US" altLang="nl-NL" sz="3600" b="1" kern="1200" dirty="0" err="1">
                <a:solidFill>
                  <a:srgbClr val="E90088"/>
                </a:solidFill>
                <a:latin typeface="Arial Bold"/>
                <a:cs typeface="Arial Bold"/>
              </a:rPr>
              <a:t>Uitlokken</a:t>
            </a:r>
            <a:r>
              <a:rPr lang="en-US" altLang="nl-NL" sz="3600" b="1" kern="1200" dirty="0">
                <a:solidFill>
                  <a:srgbClr val="E90088"/>
                </a:solidFill>
                <a:latin typeface="Arial Bold"/>
                <a:cs typeface="Arial Bold"/>
              </a:rPr>
              <a:t> van </a:t>
            </a:r>
            <a:r>
              <a:rPr lang="en-US" altLang="nl-NL" sz="3600" b="1" kern="1200" dirty="0" err="1">
                <a:solidFill>
                  <a:srgbClr val="E90088"/>
                </a:solidFill>
                <a:latin typeface="Arial Bold"/>
                <a:cs typeface="Arial Bold"/>
              </a:rPr>
              <a:t>verandertaal</a:t>
            </a:r>
            <a:endParaRPr lang="nl-NL" altLang="nl-NL" sz="3600" b="1" kern="1200" dirty="0">
              <a:solidFill>
                <a:srgbClr val="E90088"/>
              </a:solidFill>
              <a:latin typeface="Arial Bold"/>
              <a:cs typeface="Arial Bold"/>
            </a:endParaRPr>
          </a:p>
        </p:txBody>
      </p:sp>
      <p:sp>
        <p:nvSpPr>
          <p:cNvPr id="55299" name="Rectangle 3"/>
          <p:cNvSpPr>
            <a:spLocks noGrp="1" noChangeArrowheads="1"/>
          </p:cNvSpPr>
          <p:nvPr>
            <p:ph type="body" idx="1"/>
          </p:nvPr>
        </p:nvSpPr>
        <p:spPr>
          <a:xfrm>
            <a:off x="827088" y="2276475"/>
            <a:ext cx="7772400" cy="4114800"/>
          </a:xfrm>
        </p:spPr>
        <p:txBody>
          <a:bodyPr/>
          <a:lstStyle/>
          <a:p>
            <a:pPr eaLnBrk="1" hangingPunct="1">
              <a:lnSpc>
                <a:spcPct val="150000"/>
              </a:lnSpc>
              <a:spcBef>
                <a:spcPct val="0"/>
              </a:spcBef>
            </a:pPr>
            <a:r>
              <a:rPr lang="en-US" altLang="nl-NL" sz="2000" smtClean="0">
                <a:solidFill>
                  <a:srgbClr val="000000"/>
                </a:solidFill>
              </a:rPr>
              <a:t>Hypothetische vragen</a:t>
            </a:r>
          </a:p>
          <a:p>
            <a:pPr eaLnBrk="1" hangingPunct="1">
              <a:lnSpc>
                <a:spcPct val="150000"/>
              </a:lnSpc>
              <a:spcBef>
                <a:spcPct val="0"/>
              </a:spcBef>
            </a:pPr>
            <a:r>
              <a:rPr lang="en-US" altLang="nl-NL" sz="2000" smtClean="0">
                <a:solidFill>
                  <a:srgbClr val="000000"/>
                </a:solidFill>
              </a:rPr>
              <a:t>Liniaal van belangrijkheid</a:t>
            </a:r>
          </a:p>
          <a:p>
            <a:pPr eaLnBrk="1" hangingPunct="1">
              <a:lnSpc>
                <a:spcPct val="150000"/>
              </a:lnSpc>
              <a:spcBef>
                <a:spcPct val="0"/>
              </a:spcBef>
            </a:pPr>
            <a:r>
              <a:rPr lang="en-US" altLang="nl-NL" sz="2000" smtClean="0">
                <a:solidFill>
                  <a:srgbClr val="000000"/>
                </a:solidFill>
              </a:rPr>
              <a:t>Liniaal van vertrouwen</a:t>
            </a:r>
          </a:p>
          <a:p>
            <a:pPr eaLnBrk="1" hangingPunct="1">
              <a:lnSpc>
                <a:spcPct val="150000"/>
              </a:lnSpc>
              <a:spcBef>
                <a:spcPct val="0"/>
              </a:spcBef>
            </a:pPr>
            <a:r>
              <a:rPr lang="en-US" altLang="nl-NL" sz="2000" smtClean="0">
                <a:solidFill>
                  <a:srgbClr val="000000"/>
                </a:solidFill>
              </a:rPr>
              <a:t>Beslissingsbalans van voor- en nadelen</a:t>
            </a:r>
          </a:p>
          <a:p>
            <a:pPr eaLnBrk="1" hangingPunct="1">
              <a:lnSpc>
                <a:spcPct val="150000"/>
              </a:lnSpc>
              <a:spcBef>
                <a:spcPct val="0"/>
              </a:spcBef>
            </a:pPr>
            <a:r>
              <a:rPr lang="en-US" altLang="nl-NL" sz="2000" smtClean="0">
                <a:solidFill>
                  <a:srgbClr val="000000"/>
                </a:solidFill>
              </a:rPr>
              <a:t>Terugkijken/ vooruitkijken</a:t>
            </a:r>
          </a:p>
          <a:p>
            <a:pPr eaLnBrk="1" hangingPunct="1">
              <a:lnSpc>
                <a:spcPct val="150000"/>
              </a:lnSpc>
              <a:spcBef>
                <a:spcPct val="0"/>
              </a:spcBef>
            </a:pPr>
            <a:r>
              <a:rPr lang="en-US" altLang="nl-NL" sz="2000" smtClean="0">
                <a:solidFill>
                  <a:srgbClr val="000000"/>
                </a:solidFill>
              </a:rPr>
              <a:t>Het stellen van de “wondervraag”</a:t>
            </a:r>
            <a:endParaRPr lang="nl-NL" altLang="nl-NL" sz="2000" smtClean="0">
              <a:solidFill>
                <a:srgbClr val="000000"/>
              </a:solidFill>
            </a:endParaRPr>
          </a:p>
          <a:p>
            <a:pPr eaLnBrk="1" hangingPunct="1">
              <a:lnSpc>
                <a:spcPct val="150000"/>
              </a:lnSpc>
              <a:spcBef>
                <a:spcPct val="0"/>
              </a:spcBef>
            </a:pPr>
            <a:r>
              <a:rPr lang="en-US" altLang="nl-NL" sz="2000" smtClean="0">
                <a:solidFill>
                  <a:srgbClr val="000000"/>
                </a:solidFill>
              </a:rPr>
              <a:t>Vragen naar extremen</a:t>
            </a:r>
          </a:p>
          <a:p>
            <a:pPr eaLnBrk="1" hangingPunct="1">
              <a:lnSpc>
                <a:spcPct val="150000"/>
              </a:lnSpc>
              <a:spcBef>
                <a:spcPct val="0"/>
              </a:spcBef>
            </a:pPr>
            <a:r>
              <a:rPr lang="en-US" altLang="nl-NL" sz="2000" smtClean="0">
                <a:solidFill>
                  <a:srgbClr val="000000"/>
                </a:solidFill>
              </a:rPr>
              <a:t>Vraag naar de waarden en doelen in cliënts leven</a:t>
            </a:r>
          </a:p>
          <a:p>
            <a:pPr eaLnBrk="1" hangingPunct="1">
              <a:lnSpc>
                <a:spcPct val="80000"/>
              </a:lnSpc>
              <a:spcBef>
                <a:spcPct val="0"/>
              </a:spcBef>
              <a:buFontTx/>
              <a:buNone/>
            </a:pPr>
            <a:endParaRPr lang="nl-NL" altLang="nl-NL" sz="200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27088" y="1563688"/>
            <a:ext cx="7772400" cy="1143000"/>
          </a:xfrm>
        </p:spPr>
        <p:txBody>
          <a:bodyPr/>
          <a:lstStyle/>
          <a:p>
            <a:pPr algn="l" eaLnBrk="1" hangingPunct="1">
              <a:defRPr/>
            </a:pPr>
            <a:r>
              <a:rPr lang="nl-NL" altLang="nl-NL" sz="3600" b="1" kern="1200" dirty="0">
                <a:solidFill>
                  <a:srgbClr val="E90088"/>
                </a:solidFill>
                <a:latin typeface="Arial Bold"/>
                <a:cs typeface="Arial Bold"/>
              </a:rPr>
              <a:t>Hypothetische vragen:</a:t>
            </a:r>
          </a:p>
        </p:txBody>
      </p:sp>
      <p:sp>
        <p:nvSpPr>
          <p:cNvPr id="56323" name="Rectangle 3"/>
          <p:cNvSpPr>
            <a:spLocks noGrp="1" noChangeArrowheads="1"/>
          </p:cNvSpPr>
          <p:nvPr>
            <p:ph type="body" idx="1"/>
          </p:nvPr>
        </p:nvSpPr>
        <p:spPr>
          <a:xfrm>
            <a:off x="684213" y="2743200"/>
            <a:ext cx="7772400" cy="4114800"/>
          </a:xfrm>
        </p:spPr>
        <p:txBody>
          <a:bodyPr/>
          <a:lstStyle/>
          <a:p>
            <a:pPr eaLnBrk="1" hangingPunct="1"/>
            <a:r>
              <a:rPr lang="nl-NL" altLang="nl-NL" sz="2000" smtClean="0">
                <a:solidFill>
                  <a:srgbClr val="000000"/>
                </a:solidFill>
              </a:rPr>
              <a:t>Mocht u het besluit nemen om … wat komt daar dan bij kijken?</a:t>
            </a:r>
          </a:p>
          <a:p>
            <a:pPr eaLnBrk="1" hangingPunct="1"/>
            <a:r>
              <a:rPr lang="nl-NL" altLang="nl-NL" sz="2000" smtClean="0">
                <a:solidFill>
                  <a:srgbClr val="000000"/>
                </a:solidFill>
              </a:rPr>
              <a:t>Als u een verandering zou aanbrengen, wat zouden dan de voordelen zijn?</a:t>
            </a:r>
          </a:p>
          <a:p>
            <a:pPr eaLnBrk="1" hangingPunct="1"/>
            <a:r>
              <a:rPr lang="nl-NL" altLang="nl-NL" sz="2000" smtClean="0">
                <a:solidFill>
                  <a:srgbClr val="000000"/>
                </a:solidFill>
              </a:rPr>
              <a:t>Stel dat u besloot om te veranderen, hoe zou u het dan aanpakken om het te laten lukken?</a:t>
            </a:r>
          </a:p>
          <a:p>
            <a:pPr eaLnBrk="1" hangingPunct="1"/>
            <a:r>
              <a:rPr lang="nl-NL" altLang="nl-NL" sz="2000" smtClean="0">
                <a:solidFill>
                  <a:srgbClr val="000000"/>
                </a:solidFill>
              </a:rPr>
              <a:t>Stel dat u doorgaat zonder iets te veranderen, wat denkt u dat er in de komende 5 jaren zal gebeuren?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3850" y="1484313"/>
            <a:ext cx="7772400" cy="1143000"/>
          </a:xfrm>
        </p:spPr>
        <p:txBody>
          <a:bodyPr/>
          <a:lstStyle/>
          <a:p>
            <a:pPr eaLnBrk="1" hangingPunct="1">
              <a:defRPr/>
            </a:pPr>
            <a:r>
              <a:rPr lang="en-US" altLang="nl-NL" sz="3600" b="1" kern="1200" dirty="0" err="1">
                <a:solidFill>
                  <a:srgbClr val="E90088"/>
                </a:solidFill>
                <a:latin typeface="Arial Bold"/>
                <a:cs typeface="Arial Bold"/>
              </a:rPr>
              <a:t>Liniaal</a:t>
            </a:r>
            <a:endParaRPr lang="nl-NL" altLang="nl-NL" sz="3600" b="1" kern="1200" dirty="0">
              <a:solidFill>
                <a:srgbClr val="E90088"/>
              </a:solidFill>
              <a:latin typeface="Arial Bold"/>
              <a:cs typeface="Arial Bold"/>
            </a:endParaRPr>
          </a:p>
        </p:txBody>
      </p:sp>
      <p:graphicFrame>
        <p:nvGraphicFramePr>
          <p:cNvPr id="228554" name="Group 202"/>
          <p:cNvGraphicFramePr>
            <a:graphicFrameLocks noGrp="1"/>
          </p:cNvGraphicFramePr>
          <p:nvPr/>
        </p:nvGraphicFramePr>
        <p:xfrm>
          <a:off x="1331913" y="2565400"/>
          <a:ext cx="5845175" cy="1189038"/>
        </p:xfrm>
        <a:graphic>
          <a:graphicData uri="http://schemas.openxmlformats.org/drawingml/2006/table">
            <a:tbl>
              <a:tblPr/>
              <a:tblGrid>
                <a:gridCol w="576262">
                  <a:extLst>
                    <a:ext uri="{9D8B030D-6E8A-4147-A177-3AD203B41FA5}">
                      <a16:colId xmlns:a16="http://schemas.microsoft.com/office/drawing/2014/main" val="20000"/>
                    </a:ext>
                  </a:extLst>
                </a:gridCol>
                <a:gridCol w="592138">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gridCol w="585787">
                  <a:extLst>
                    <a:ext uri="{9D8B030D-6E8A-4147-A177-3AD203B41FA5}">
                      <a16:colId xmlns:a16="http://schemas.microsoft.com/office/drawing/2014/main" val="20004"/>
                    </a:ext>
                  </a:extLst>
                </a:gridCol>
                <a:gridCol w="584200">
                  <a:extLst>
                    <a:ext uri="{9D8B030D-6E8A-4147-A177-3AD203B41FA5}">
                      <a16:colId xmlns:a16="http://schemas.microsoft.com/office/drawing/2014/main" val="20005"/>
                    </a:ext>
                  </a:extLst>
                </a:gridCol>
                <a:gridCol w="584200">
                  <a:extLst>
                    <a:ext uri="{9D8B030D-6E8A-4147-A177-3AD203B41FA5}">
                      <a16:colId xmlns:a16="http://schemas.microsoft.com/office/drawing/2014/main" val="20006"/>
                    </a:ext>
                  </a:extLst>
                </a:gridCol>
                <a:gridCol w="584200">
                  <a:extLst>
                    <a:ext uri="{9D8B030D-6E8A-4147-A177-3AD203B41FA5}">
                      <a16:colId xmlns:a16="http://schemas.microsoft.com/office/drawing/2014/main" val="20007"/>
                    </a:ext>
                  </a:extLst>
                </a:gridCol>
                <a:gridCol w="584200">
                  <a:extLst>
                    <a:ext uri="{9D8B030D-6E8A-4147-A177-3AD203B41FA5}">
                      <a16:colId xmlns:a16="http://schemas.microsoft.com/office/drawing/2014/main" val="20008"/>
                    </a:ext>
                  </a:extLst>
                </a:gridCol>
                <a:gridCol w="585788">
                  <a:extLst>
                    <a:ext uri="{9D8B030D-6E8A-4147-A177-3AD203B41FA5}">
                      <a16:colId xmlns:a16="http://schemas.microsoft.com/office/drawing/2014/main" val="20009"/>
                    </a:ext>
                  </a:extLst>
                </a:gridCol>
              </a:tblGrid>
              <a:tr h="396346">
                <a:tc gridSpan="10">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Belangrijk</a:t>
                      </a:r>
                    </a:p>
                  </a:txBody>
                  <a:tcPr marT="45732" marB="45732" horzOverflow="overflow">
                    <a:lnL cap="flat">
                      <a:noFill/>
                    </a:lnL>
                    <a:lnR cap="flat">
                      <a:noFill/>
                    </a:lnR>
                    <a:lnT cap="flat">
                      <a:noFill/>
                    </a:lnT>
                    <a:lnB>
                      <a:noFill/>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39634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4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1</a:t>
                      </a:r>
                    </a:p>
                  </a:txBody>
                  <a:tcPr marT="45732" marB="45732"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2</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3</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4</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5</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6</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7</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8</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9</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10</a:t>
                      </a:r>
                    </a:p>
                  </a:txBody>
                  <a:tcPr marT="45732" marB="45732"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28527" name="Group 175"/>
          <p:cNvGraphicFramePr>
            <a:graphicFrameLocks noGrp="1"/>
          </p:cNvGraphicFramePr>
          <p:nvPr/>
        </p:nvGraphicFramePr>
        <p:xfrm>
          <a:off x="1331913" y="4076700"/>
          <a:ext cx="5845175" cy="1189038"/>
        </p:xfrm>
        <a:graphic>
          <a:graphicData uri="http://schemas.openxmlformats.org/drawingml/2006/table">
            <a:tbl>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gridCol w="585787">
                  <a:extLst>
                    <a:ext uri="{9D8B030D-6E8A-4147-A177-3AD203B41FA5}">
                      <a16:colId xmlns:a16="http://schemas.microsoft.com/office/drawing/2014/main" val="20004"/>
                    </a:ext>
                  </a:extLst>
                </a:gridCol>
                <a:gridCol w="584200">
                  <a:extLst>
                    <a:ext uri="{9D8B030D-6E8A-4147-A177-3AD203B41FA5}">
                      <a16:colId xmlns:a16="http://schemas.microsoft.com/office/drawing/2014/main" val="20005"/>
                    </a:ext>
                  </a:extLst>
                </a:gridCol>
                <a:gridCol w="584200">
                  <a:extLst>
                    <a:ext uri="{9D8B030D-6E8A-4147-A177-3AD203B41FA5}">
                      <a16:colId xmlns:a16="http://schemas.microsoft.com/office/drawing/2014/main" val="20006"/>
                    </a:ext>
                  </a:extLst>
                </a:gridCol>
                <a:gridCol w="584200">
                  <a:extLst>
                    <a:ext uri="{9D8B030D-6E8A-4147-A177-3AD203B41FA5}">
                      <a16:colId xmlns:a16="http://schemas.microsoft.com/office/drawing/2014/main" val="20007"/>
                    </a:ext>
                  </a:extLst>
                </a:gridCol>
                <a:gridCol w="584200">
                  <a:extLst>
                    <a:ext uri="{9D8B030D-6E8A-4147-A177-3AD203B41FA5}">
                      <a16:colId xmlns:a16="http://schemas.microsoft.com/office/drawing/2014/main" val="20008"/>
                    </a:ext>
                  </a:extLst>
                </a:gridCol>
                <a:gridCol w="585788">
                  <a:extLst>
                    <a:ext uri="{9D8B030D-6E8A-4147-A177-3AD203B41FA5}">
                      <a16:colId xmlns:a16="http://schemas.microsoft.com/office/drawing/2014/main" val="20009"/>
                    </a:ext>
                  </a:extLst>
                </a:gridCol>
              </a:tblGrid>
              <a:tr h="396346">
                <a:tc gridSpan="10">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Vertrouwen</a:t>
                      </a:r>
                    </a:p>
                  </a:txBody>
                  <a:tcPr marT="45732" marB="45732" horzOverflow="overflow">
                    <a:lnL cap="flat">
                      <a:noFill/>
                    </a:lnL>
                    <a:lnR cap="flat">
                      <a:noFill/>
                    </a:lnR>
                    <a:lnT cap="flat">
                      <a:noFill/>
                    </a:lnT>
                    <a:lnB>
                      <a:noFill/>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39634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1" i="0" u="none" strike="noStrike" cap="none" normalizeH="0" baseline="0" dirty="0" smtClean="0">
                        <a:ln>
                          <a:noFill/>
                        </a:ln>
                        <a:solidFill>
                          <a:srgbClr val="000000"/>
                        </a:solidFill>
                        <a:effectLst/>
                        <a:latin typeface="Arial" charset="0"/>
                      </a:endParaRPr>
                    </a:p>
                  </a:txBody>
                  <a:tcPr marT="45732" marB="45732"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4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1</a:t>
                      </a:r>
                    </a:p>
                  </a:txBody>
                  <a:tcPr marT="45732" marB="45732"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2</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3</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4</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5</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6</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7</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8</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9</a:t>
                      </a:r>
                    </a:p>
                  </a:txBody>
                  <a:tcPr marT="45732" marB="45732"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rgbClr val="000000"/>
                          </a:solidFill>
                          <a:effectLst/>
                          <a:latin typeface="Arial" charset="0"/>
                        </a:rPr>
                        <a:t>10</a:t>
                      </a:r>
                    </a:p>
                  </a:txBody>
                  <a:tcPr marT="45732" marB="45732"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inhoud 2"/>
          <p:cNvSpPr>
            <a:spLocks noGrp="1"/>
          </p:cNvSpPr>
          <p:nvPr>
            <p:ph idx="1"/>
          </p:nvPr>
        </p:nvSpPr>
        <p:spPr>
          <a:xfrm>
            <a:off x="827088" y="2997200"/>
            <a:ext cx="7772400" cy="2095500"/>
          </a:xfrm>
        </p:spPr>
        <p:txBody>
          <a:bodyPr/>
          <a:lstStyle/>
          <a:p>
            <a:pPr marL="0" indent="0" algn="ctr">
              <a:buFontTx/>
              <a:buNone/>
              <a:defRPr/>
            </a:pPr>
            <a:r>
              <a:rPr lang="nl-NL" altLang="nl-NL" sz="3600" b="1" kern="1200" dirty="0">
                <a:solidFill>
                  <a:srgbClr val="E90088"/>
                </a:solidFill>
                <a:latin typeface="Arial Bold"/>
                <a:ea typeface="+mj-ea"/>
                <a:cs typeface="Arial Bold"/>
              </a:rPr>
              <a:t>Herkenning?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1188" y="908050"/>
            <a:ext cx="7772400" cy="1143000"/>
          </a:xfrm>
        </p:spPr>
        <p:txBody>
          <a:bodyPr/>
          <a:lstStyle/>
          <a:p>
            <a:pPr algn="l" eaLnBrk="1" hangingPunct="1">
              <a:defRPr/>
            </a:pPr>
            <a:r>
              <a:rPr lang="en-US" altLang="nl-NL" sz="3600" b="1" kern="1200" dirty="0">
                <a:solidFill>
                  <a:srgbClr val="E90088"/>
                </a:solidFill>
                <a:latin typeface="Arial Bold"/>
                <a:cs typeface="Arial Bold"/>
              </a:rPr>
              <a:t>De</a:t>
            </a:r>
            <a:r>
              <a:rPr lang="nl-NL" altLang="nl-NL" sz="3600" b="1" kern="1200" dirty="0">
                <a:solidFill>
                  <a:srgbClr val="E90088"/>
                </a:solidFill>
                <a:latin typeface="Arial Bold"/>
                <a:cs typeface="Arial Bold"/>
              </a:rPr>
              <a:t> balans</a:t>
            </a:r>
            <a:r>
              <a:rPr lang="en-US" altLang="nl-NL" sz="3600" b="1" kern="1200" dirty="0">
                <a:solidFill>
                  <a:srgbClr val="E90088"/>
                </a:solidFill>
                <a:latin typeface="Arial Bold"/>
                <a:cs typeface="Arial Bold"/>
              </a:rPr>
              <a:t> </a:t>
            </a:r>
            <a:r>
              <a:rPr lang="en-US" altLang="nl-NL" sz="3600" b="1" kern="1200" dirty="0" err="1">
                <a:solidFill>
                  <a:srgbClr val="E90088"/>
                </a:solidFill>
                <a:latin typeface="Arial Bold"/>
                <a:cs typeface="Arial Bold"/>
              </a:rPr>
              <a:t>opmaken</a:t>
            </a:r>
            <a:endParaRPr lang="nl-NL" altLang="nl-NL" sz="3600" b="1" kern="1200" dirty="0">
              <a:solidFill>
                <a:srgbClr val="E90088"/>
              </a:solidFill>
              <a:latin typeface="Arial Bold"/>
              <a:cs typeface="Arial Bold"/>
            </a:endParaRPr>
          </a:p>
        </p:txBody>
      </p:sp>
      <p:pic>
        <p:nvPicPr>
          <p:cNvPr id="230404" name="Picture 4" descr="balans"/>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4213" y="1773238"/>
            <a:ext cx="6913562"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30404"/>
                                        </p:tgtEl>
                                        <p:attrNameLst>
                                          <p:attrName>style.visibility</p:attrName>
                                        </p:attrNameLst>
                                      </p:cBhvr>
                                      <p:to>
                                        <p:strVal val="visible"/>
                                      </p:to>
                                    </p:set>
                                    <p:animEffect transition="in" filter="diamond(in)">
                                      <p:cBhvr>
                                        <p:cTn id="7" dur="2000"/>
                                        <p:tgtEl>
                                          <p:spTgt spid="230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55650" y="1484313"/>
            <a:ext cx="7556500" cy="1143000"/>
          </a:xfrm>
        </p:spPr>
        <p:txBody>
          <a:bodyPr/>
          <a:lstStyle/>
          <a:p>
            <a:pPr algn="l" eaLnBrk="1" hangingPunct="1">
              <a:defRPr/>
            </a:pPr>
            <a:r>
              <a:rPr lang="nl-NL" altLang="nl-NL" sz="3600" b="1" kern="1200" dirty="0">
                <a:solidFill>
                  <a:srgbClr val="E90088"/>
                </a:solidFill>
                <a:latin typeface="Arial Bold"/>
                <a:cs typeface="Arial Bold"/>
              </a:rPr>
              <a:t>Voor of achteruit kijken</a:t>
            </a:r>
          </a:p>
        </p:txBody>
      </p:sp>
      <p:grpSp>
        <p:nvGrpSpPr>
          <p:cNvPr id="59395" name="Group 4"/>
          <p:cNvGrpSpPr>
            <a:grpSpLocks noChangeAspect="1"/>
          </p:cNvGrpSpPr>
          <p:nvPr/>
        </p:nvGrpSpPr>
        <p:grpSpPr bwMode="auto">
          <a:xfrm>
            <a:off x="755650" y="1773238"/>
            <a:ext cx="7589838" cy="4546600"/>
            <a:chOff x="2418" y="-1376"/>
            <a:chExt cx="7150" cy="4320"/>
          </a:xfrm>
        </p:grpSpPr>
        <p:sp>
          <p:nvSpPr>
            <p:cNvPr id="59397" name="AutoShape 5"/>
            <p:cNvSpPr>
              <a:spLocks noChangeAspect="1" noChangeArrowheads="1"/>
            </p:cNvSpPr>
            <p:nvPr/>
          </p:nvSpPr>
          <p:spPr bwMode="auto">
            <a:xfrm>
              <a:off x="2418" y="-1376"/>
              <a:ext cx="7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2800">
                <a:solidFill>
                  <a:srgbClr val="993366"/>
                </a:solidFill>
              </a:endParaRPr>
            </a:p>
          </p:txBody>
        </p:sp>
        <p:sp>
          <p:nvSpPr>
            <p:cNvPr id="59398" name="AutoShape 6"/>
            <p:cNvSpPr>
              <a:spLocks noChangeArrowheads="1"/>
            </p:cNvSpPr>
            <p:nvPr/>
          </p:nvSpPr>
          <p:spPr bwMode="auto">
            <a:xfrm>
              <a:off x="2676" y="-96"/>
              <a:ext cx="2006" cy="864"/>
            </a:xfrm>
            <a:prstGeom prst="wedgeRectCallout">
              <a:avLst>
                <a:gd name="adj1" fmla="val -51699"/>
                <a:gd name="adj2" fmla="val 65648"/>
              </a:avLst>
            </a:prstGeom>
            <a:solidFill>
              <a:srgbClr val="FFFFFF"/>
            </a:solidFill>
            <a:ln w="9525">
              <a:solidFill>
                <a:srgbClr val="000000"/>
              </a:solidFill>
              <a:miter lim="800000"/>
              <a:headEnd/>
              <a:tailEnd/>
            </a:ln>
          </p:spPr>
          <p:txBody>
            <a:bodyPr lIns="48624" tIns="24313" rIns="48624" bIns="24313"/>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993366"/>
                </a:solidFill>
                <a:latin typeface="Comic Sans MS" pitchFamily="66" charset="0"/>
              </a:endParaRPr>
            </a:p>
          </p:txBody>
        </p:sp>
        <p:sp>
          <p:nvSpPr>
            <p:cNvPr id="59399" name="AutoShape 7"/>
            <p:cNvSpPr>
              <a:spLocks noChangeArrowheads="1"/>
            </p:cNvSpPr>
            <p:nvPr/>
          </p:nvSpPr>
          <p:spPr bwMode="auto">
            <a:xfrm>
              <a:off x="6035" y="-96"/>
              <a:ext cx="2005" cy="864"/>
            </a:xfrm>
            <a:prstGeom prst="wedgeRectCallout">
              <a:avLst>
                <a:gd name="adj1" fmla="val -44662"/>
                <a:gd name="adj2" fmla="val 63148"/>
              </a:avLst>
            </a:prstGeom>
            <a:solidFill>
              <a:srgbClr val="FFFFFF"/>
            </a:solidFill>
            <a:ln w="9525">
              <a:solidFill>
                <a:srgbClr val="000000"/>
              </a:solidFill>
              <a:miter lim="800000"/>
              <a:headEnd/>
              <a:tailEnd/>
            </a:ln>
          </p:spPr>
          <p:txBody>
            <a:bodyPr lIns="48624" tIns="24313" rIns="48624" bIns="24313"/>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nl-NL" altLang="nl-NL" sz="500">
                  <a:solidFill>
                    <a:srgbClr val="993366"/>
                  </a:solidFill>
                  <a:latin typeface="Comic Sans MS" pitchFamily="66" charset="0"/>
                </a:rPr>
                <a:t> </a:t>
              </a:r>
              <a:endParaRPr lang="nl-NL" altLang="nl-NL" sz="1800">
                <a:solidFill>
                  <a:srgbClr val="993366"/>
                </a:solidFill>
                <a:latin typeface="Comic Sans MS" pitchFamily="66" charset="0"/>
              </a:endParaRPr>
            </a:p>
          </p:txBody>
        </p:sp>
        <p:sp>
          <p:nvSpPr>
            <p:cNvPr id="59400" name="AutoShape 8"/>
            <p:cNvSpPr>
              <a:spLocks noChangeArrowheads="1"/>
            </p:cNvSpPr>
            <p:nvPr/>
          </p:nvSpPr>
          <p:spPr bwMode="auto">
            <a:xfrm>
              <a:off x="3116" y="1648"/>
              <a:ext cx="2004" cy="720"/>
            </a:xfrm>
            <a:prstGeom prst="wedgeRectCallout">
              <a:avLst>
                <a:gd name="adj1" fmla="val 5537"/>
                <a:gd name="adj2" fmla="val -90778"/>
              </a:avLst>
            </a:prstGeom>
            <a:solidFill>
              <a:srgbClr val="FFFFFF"/>
            </a:solidFill>
            <a:ln w="9525">
              <a:solidFill>
                <a:srgbClr val="000000"/>
              </a:solidFill>
              <a:miter lim="800000"/>
              <a:headEnd/>
              <a:tailEnd/>
            </a:ln>
          </p:spPr>
          <p:txBody>
            <a:bodyPr lIns="48624" tIns="24313" rIns="48624" bIns="24313"/>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993366"/>
                </a:solidFill>
                <a:latin typeface="Comic Sans MS" pitchFamily="66" charset="0"/>
              </a:endParaRPr>
            </a:p>
          </p:txBody>
        </p:sp>
        <p:sp>
          <p:nvSpPr>
            <p:cNvPr id="59401" name="AutoShape 9"/>
            <p:cNvSpPr>
              <a:spLocks noChangeArrowheads="1"/>
            </p:cNvSpPr>
            <p:nvPr/>
          </p:nvSpPr>
          <p:spPr bwMode="auto">
            <a:xfrm>
              <a:off x="6681" y="1611"/>
              <a:ext cx="2000" cy="640"/>
            </a:xfrm>
            <a:prstGeom prst="wedgeRectCallout">
              <a:avLst>
                <a:gd name="adj1" fmla="val 37384"/>
                <a:gd name="adj2" fmla="val -89815"/>
              </a:avLst>
            </a:prstGeom>
            <a:solidFill>
              <a:srgbClr val="FFFFFF"/>
            </a:solidFill>
            <a:ln w="9525">
              <a:solidFill>
                <a:srgbClr val="000000"/>
              </a:solidFill>
              <a:miter lim="800000"/>
              <a:headEnd/>
              <a:tailEnd/>
            </a:ln>
          </p:spPr>
          <p:txBody>
            <a:bodyPr lIns="48624" tIns="24313" rIns="48624" bIns="24313"/>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993366"/>
                </a:solidFill>
                <a:latin typeface="Comic Sans MS" pitchFamily="66" charset="0"/>
              </a:endParaRPr>
            </a:p>
          </p:txBody>
        </p:sp>
        <p:sp>
          <p:nvSpPr>
            <p:cNvPr id="49162" name="Text Box 10"/>
            <p:cNvSpPr txBox="1">
              <a:spLocks noChangeArrowheads="1"/>
            </p:cNvSpPr>
            <p:nvPr/>
          </p:nvSpPr>
          <p:spPr bwMode="auto">
            <a:xfrm>
              <a:off x="2418" y="927"/>
              <a:ext cx="6888" cy="433"/>
            </a:xfrm>
            <a:prstGeom prst="rect">
              <a:avLst/>
            </a:prstGeom>
            <a:solidFill>
              <a:srgbClr val="FFFFFF"/>
            </a:solidFill>
            <a:ln w="9525">
              <a:solidFill>
                <a:srgbClr val="000000"/>
              </a:solidFill>
              <a:miter lim="800000"/>
              <a:headEnd/>
              <a:tailEnd/>
            </a:ln>
          </p:spPr>
          <p:txBody>
            <a:bodyPr lIns="48624" tIns="24313" rIns="48624" bIns="24313"/>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nl-NL" altLang="nl-NL" sz="2400" dirty="0" smtClean="0">
                  <a:solidFill>
                    <a:srgbClr val="993366"/>
                  </a:solidFill>
                  <a:latin typeface="+mn-lt"/>
                </a:rPr>
                <a:t>maand		half jaar	1 jaar		5 jaar</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539750" y="1773238"/>
            <a:ext cx="7772400" cy="4114800"/>
          </a:xfrm>
        </p:spPr>
        <p:txBody>
          <a:bodyPr/>
          <a:lstStyle/>
          <a:p>
            <a:pPr marL="627063" indent="-271463" eaLnBrk="1" hangingPunct="1">
              <a:spcBef>
                <a:spcPct val="0"/>
              </a:spcBef>
              <a:buFontTx/>
              <a:buNone/>
              <a:defRPr/>
            </a:pPr>
            <a:r>
              <a:rPr lang="en-US" altLang="nl-NL" sz="3600" b="1" kern="1200" dirty="0">
                <a:solidFill>
                  <a:srgbClr val="E90088"/>
                </a:solidFill>
                <a:latin typeface="Arial Bold"/>
                <a:ea typeface="+mj-ea"/>
                <a:cs typeface="Arial Bold"/>
              </a:rPr>
              <a:t>De </a:t>
            </a:r>
            <a:r>
              <a:rPr lang="en-US" altLang="nl-NL" sz="3600" b="1" kern="1200" dirty="0" err="1" smtClean="0">
                <a:solidFill>
                  <a:srgbClr val="E90088"/>
                </a:solidFill>
                <a:latin typeface="Arial Bold"/>
                <a:ea typeface="+mj-ea"/>
                <a:cs typeface="Arial Bold"/>
              </a:rPr>
              <a:t>wondervraag</a:t>
            </a:r>
            <a:endParaRPr lang="en-US" altLang="nl-NL" sz="3600" b="1" kern="1200" dirty="0" smtClean="0">
              <a:solidFill>
                <a:srgbClr val="E90088"/>
              </a:solidFill>
              <a:latin typeface="Arial Bold"/>
              <a:ea typeface="+mj-ea"/>
              <a:cs typeface="Arial Bold"/>
            </a:endParaRPr>
          </a:p>
          <a:p>
            <a:pPr marL="627063" indent="-271463" eaLnBrk="1" hangingPunct="1">
              <a:spcBef>
                <a:spcPct val="0"/>
              </a:spcBef>
              <a:buFontTx/>
              <a:buNone/>
              <a:defRPr/>
            </a:pPr>
            <a:endParaRPr lang="en-US" altLang="nl-NL" sz="2400" b="1" kern="1200" dirty="0">
              <a:solidFill>
                <a:srgbClr val="E90088"/>
              </a:solidFill>
              <a:latin typeface="Arial Bold"/>
              <a:ea typeface="+mj-ea"/>
              <a:cs typeface="Arial Bold"/>
            </a:endParaRPr>
          </a:p>
          <a:p>
            <a:pPr marL="627063" indent="-271463" eaLnBrk="1" hangingPunct="1">
              <a:spcBef>
                <a:spcPct val="50000"/>
              </a:spcBef>
              <a:buFontTx/>
              <a:buNone/>
              <a:defRPr/>
            </a:pPr>
            <a:r>
              <a:rPr lang="en-US" altLang="nl-NL" sz="2000" dirty="0" smtClean="0">
                <a:solidFill>
                  <a:srgbClr val="000000"/>
                </a:solidFill>
              </a:rPr>
              <a:t>-  </a:t>
            </a:r>
            <a:r>
              <a:rPr lang="en-US" altLang="nl-NL" sz="2000" dirty="0" err="1" smtClean="0">
                <a:solidFill>
                  <a:srgbClr val="000000"/>
                </a:solidFill>
              </a:rPr>
              <a:t>Stel</a:t>
            </a:r>
            <a:r>
              <a:rPr lang="en-US" altLang="nl-NL" sz="2000" dirty="0" smtClean="0">
                <a:solidFill>
                  <a:srgbClr val="000000"/>
                </a:solidFill>
              </a:rPr>
              <a:t> </a:t>
            </a:r>
            <a:r>
              <a:rPr lang="en-US" altLang="nl-NL" sz="2000" dirty="0" err="1" smtClean="0">
                <a:solidFill>
                  <a:srgbClr val="000000"/>
                </a:solidFill>
              </a:rPr>
              <a:t>er</a:t>
            </a:r>
            <a:r>
              <a:rPr lang="en-US" altLang="nl-NL" sz="2000" dirty="0" smtClean="0">
                <a:solidFill>
                  <a:srgbClr val="000000"/>
                </a:solidFill>
              </a:rPr>
              <a:t> </a:t>
            </a:r>
            <a:r>
              <a:rPr lang="en-US" altLang="nl-NL" sz="2000" dirty="0" err="1" smtClean="0">
                <a:solidFill>
                  <a:srgbClr val="000000"/>
                </a:solidFill>
              </a:rPr>
              <a:t>gebeurt</a:t>
            </a:r>
            <a:r>
              <a:rPr lang="en-US" altLang="nl-NL" sz="2000" dirty="0" smtClean="0">
                <a:solidFill>
                  <a:srgbClr val="000000"/>
                </a:solidFill>
              </a:rPr>
              <a:t> </a:t>
            </a:r>
            <a:r>
              <a:rPr lang="en-US" altLang="nl-NL" sz="2000" dirty="0" err="1" smtClean="0">
                <a:solidFill>
                  <a:srgbClr val="000000"/>
                </a:solidFill>
              </a:rPr>
              <a:t>een</a:t>
            </a:r>
            <a:r>
              <a:rPr lang="en-US" altLang="nl-NL" sz="2000" dirty="0" smtClean="0">
                <a:solidFill>
                  <a:srgbClr val="000000"/>
                </a:solidFill>
              </a:rPr>
              <a:t> wonder </a:t>
            </a:r>
            <a:r>
              <a:rPr lang="en-US" altLang="nl-NL" sz="2000" dirty="0" err="1" smtClean="0">
                <a:solidFill>
                  <a:srgbClr val="000000"/>
                </a:solidFill>
              </a:rPr>
              <a:t>en</a:t>
            </a:r>
            <a:r>
              <a:rPr lang="en-US" altLang="nl-NL" sz="2000" dirty="0" smtClean="0">
                <a:solidFill>
                  <a:srgbClr val="000000"/>
                </a:solidFill>
              </a:rPr>
              <a:t> het is je </a:t>
            </a:r>
            <a:r>
              <a:rPr lang="en-US" altLang="nl-NL" sz="2000" dirty="0" err="1" smtClean="0">
                <a:solidFill>
                  <a:srgbClr val="000000"/>
                </a:solidFill>
              </a:rPr>
              <a:t>gelukt</a:t>
            </a:r>
            <a:r>
              <a:rPr lang="en-US" altLang="nl-NL" sz="2000" dirty="0" smtClean="0">
                <a:solidFill>
                  <a:srgbClr val="000000"/>
                </a:solidFill>
              </a:rPr>
              <a:t> om je </a:t>
            </a:r>
            <a:r>
              <a:rPr lang="en-US" altLang="nl-NL" sz="2000" dirty="0" err="1" smtClean="0">
                <a:solidFill>
                  <a:srgbClr val="000000"/>
                </a:solidFill>
              </a:rPr>
              <a:t>gedrag</a:t>
            </a:r>
            <a:r>
              <a:rPr lang="en-US" altLang="nl-NL" sz="2000" dirty="0" smtClean="0">
                <a:solidFill>
                  <a:srgbClr val="000000"/>
                </a:solidFill>
              </a:rPr>
              <a:t> </a:t>
            </a:r>
            <a:r>
              <a:rPr lang="en-US" altLang="nl-NL" sz="2000" dirty="0" err="1" smtClean="0">
                <a:solidFill>
                  <a:srgbClr val="000000"/>
                </a:solidFill>
              </a:rPr>
              <a:t>te</a:t>
            </a:r>
            <a:r>
              <a:rPr lang="en-US" altLang="nl-NL" sz="2000" dirty="0" smtClean="0">
                <a:solidFill>
                  <a:srgbClr val="000000"/>
                </a:solidFill>
              </a:rPr>
              <a:t> </a:t>
            </a:r>
            <a:r>
              <a:rPr lang="en-US" altLang="nl-NL" sz="2000" dirty="0" err="1" smtClean="0">
                <a:solidFill>
                  <a:srgbClr val="000000"/>
                </a:solidFill>
              </a:rPr>
              <a:t>veranderen</a:t>
            </a:r>
            <a:r>
              <a:rPr lang="en-US" altLang="nl-NL" sz="2000" dirty="0" smtClean="0">
                <a:solidFill>
                  <a:srgbClr val="000000"/>
                </a:solidFill>
              </a:rPr>
              <a:t>. Hoe </a:t>
            </a:r>
            <a:r>
              <a:rPr lang="en-US" altLang="nl-NL" sz="2000" dirty="0" err="1" smtClean="0">
                <a:solidFill>
                  <a:srgbClr val="000000"/>
                </a:solidFill>
              </a:rPr>
              <a:t>ziet</a:t>
            </a:r>
            <a:r>
              <a:rPr lang="en-US" altLang="nl-NL" sz="2000" dirty="0" smtClean="0">
                <a:solidFill>
                  <a:srgbClr val="000000"/>
                </a:solidFill>
              </a:rPr>
              <a:t> je </a:t>
            </a:r>
            <a:r>
              <a:rPr lang="en-US" altLang="nl-NL" sz="2000" dirty="0" err="1" smtClean="0">
                <a:solidFill>
                  <a:srgbClr val="000000"/>
                </a:solidFill>
              </a:rPr>
              <a:t>leven</a:t>
            </a:r>
            <a:r>
              <a:rPr lang="en-US" altLang="nl-NL" sz="2000" dirty="0" smtClean="0">
                <a:solidFill>
                  <a:srgbClr val="000000"/>
                </a:solidFill>
              </a:rPr>
              <a:t> </a:t>
            </a:r>
            <a:r>
              <a:rPr lang="en-US" altLang="nl-NL" sz="2000" dirty="0" err="1" smtClean="0">
                <a:solidFill>
                  <a:srgbClr val="000000"/>
                </a:solidFill>
              </a:rPr>
              <a:t>er</a:t>
            </a:r>
            <a:r>
              <a:rPr lang="en-US" altLang="nl-NL" sz="2000" dirty="0" smtClean="0">
                <a:solidFill>
                  <a:srgbClr val="000000"/>
                </a:solidFill>
              </a:rPr>
              <a:t> </a:t>
            </a:r>
            <a:r>
              <a:rPr lang="en-US" altLang="nl-NL" sz="2000" dirty="0" err="1" smtClean="0">
                <a:solidFill>
                  <a:srgbClr val="000000"/>
                </a:solidFill>
              </a:rPr>
              <a:t>dan</a:t>
            </a:r>
            <a:r>
              <a:rPr lang="en-US" altLang="nl-NL" sz="2000" dirty="0" smtClean="0">
                <a:solidFill>
                  <a:srgbClr val="000000"/>
                </a:solidFill>
              </a:rPr>
              <a:t> </a:t>
            </a:r>
            <a:r>
              <a:rPr lang="en-US" altLang="nl-NL" sz="2000" dirty="0" err="1" smtClean="0">
                <a:solidFill>
                  <a:srgbClr val="000000"/>
                </a:solidFill>
              </a:rPr>
              <a:t>uit</a:t>
            </a:r>
            <a:r>
              <a:rPr lang="en-US" altLang="nl-NL" sz="2000" dirty="0" smtClean="0">
                <a:solidFill>
                  <a:srgbClr val="000000"/>
                </a:solidFill>
              </a:rPr>
              <a:t>?</a:t>
            </a:r>
          </a:p>
          <a:p>
            <a:pPr marL="627063" indent="-271463" eaLnBrk="1" hangingPunct="1">
              <a:spcBef>
                <a:spcPct val="50000"/>
              </a:spcBef>
              <a:buFontTx/>
              <a:buNone/>
              <a:defRPr/>
            </a:pPr>
            <a:r>
              <a:rPr lang="en-US" altLang="nl-NL" sz="2000" dirty="0" smtClean="0">
                <a:solidFill>
                  <a:srgbClr val="000000"/>
                </a:solidFill>
              </a:rPr>
              <a:t>-	</a:t>
            </a:r>
            <a:r>
              <a:rPr lang="en-US" altLang="nl-NL" sz="2000" dirty="0" err="1" smtClean="0">
                <a:solidFill>
                  <a:srgbClr val="000000"/>
                </a:solidFill>
              </a:rPr>
              <a:t>Stel</a:t>
            </a:r>
            <a:r>
              <a:rPr lang="en-US" altLang="nl-NL" sz="2000" dirty="0" smtClean="0">
                <a:solidFill>
                  <a:srgbClr val="000000"/>
                </a:solidFill>
              </a:rPr>
              <a:t> </a:t>
            </a:r>
            <a:r>
              <a:rPr lang="en-US" altLang="nl-NL" sz="2000" dirty="0" err="1" smtClean="0">
                <a:solidFill>
                  <a:srgbClr val="000000"/>
                </a:solidFill>
              </a:rPr>
              <a:t>er</a:t>
            </a:r>
            <a:r>
              <a:rPr lang="en-US" altLang="nl-NL" sz="2000" dirty="0" smtClean="0">
                <a:solidFill>
                  <a:srgbClr val="000000"/>
                </a:solidFill>
              </a:rPr>
              <a:t> </a:t>
            </a:r>
            <a:r>
              <a:rPr lang="en-US" altLang="nl-NL" sz="2000" dirty="0" err="1" smtClean="0">
                <a:solidFill>
                  <a:srgbClr val="000000"/>
                </a:solidFill>
              </a:rPr>
              <a:t>gebeurt</a:t>
            </a:r>
            <a:r>
              <a:rPr lang="en-US" altLang="nl-NL" sz="2000" dirty="0" smtClean="0">
                <a:solidFill>
                  <a:srgbClr val="000000"/>
                </a:solidFill>
              </a:rPr>
              <a:t> </a:t>
            </a:r>
            <a:r>
              <a:rPr lang="en-US" altLang="nl-NL" sz="2000" dirty="0" err="1" smtClean="0">
                <a:solidFill>
                  <a:srgbClr val="000000"/>
                </a:solidFill>
              </a:rPr>
              <a:t>een</a:t>
            </a:r>
            <a:r>
              <a:rPr lang="en-US" altLang="nl-NL" sz="2000" dirty="0" smtClean="0">
                <a:solidFill>
                  <a:srgbClr val="000000"/>
                </a:solidFill>
              </a:rPr>
              <a:t> wonder </a:t>
            </a:r>
            <a:r>
              <a:rPr lang="en-US" altLang="nl-NL" sz="2000" dirty="0" err="1" smtClean="0">
                <a:solidFill>
                  <a:srgbClr val="000000"/>
                </a:solidFill>
              </a:rPr>
              <a:t>en</a:t>
            </a:r>
            <a:r>
              <a:rPr lang="en-US" altLang="nl-NL" sz="2000" dirty="0" smtClean="0">
                <a:solidFill>
                  <a:srgbClr val="000000"/>
                </a:solidFill>
              </a:rPr>
              <a:t> het is je </a:t>
            </a:r>
            <a:r>
              <a:rPr lang="en-US" altLang="nl-NL" sz="2000" dirty="0" err="1" smtClean="0">
                <a:solidFill>
                  <a:srgbClr val="000000"/>
                </a:solidFill>
              </a:rPr>
              <a:t>gelukt</a:t>
            </a:r>
            <a:r>
              <a:rPr lang="en-US" altLang="nl-NL" sz="2000" dirty="0" smtClean="0">
                <a:solidFill>
                  <a:srgbClr val="000000"/>
                </a:solidFill>
              </a:rPr>
              <a:t> je </a:t>
            </a:r>
            <a:r>
              <a:rPr lang="en-US" altLang="nl-NL" sz="2000" dirty="0" err="1" smtClean="0">
                <a:solidFill>
                  <a:srgbClr val="000000"/>
                </a:solidFill>
              </a:rPr>
              <a:t>gedrag</a:t>
            </a:r>
            <a:r>
              <a:rPr lang="en-US" altLang="nl-NL" sz="2000" dirty="0" smtClean="0">
                <a:solidFill>
                  <a:srgbClr val="000000"/>
                </a:solidFill>
              </a:rPr>
              <a:t> </a:t>
            </a:r>
            <a:r>
              <a:rPr lang="en-US" altLang="nl-NL" sz="2000" dirty="0" err="1" smtClean="0">
                <a:solidFill>
                  <a:srgbClr val="000000"/>
                </a:solidFill>
              </a:rPr>
              <a:t>te</a:t>
            </a:r>
            <a:r>
              <a:rPr lang="en-US" altLang="nl-NL" sz="2000" dirty="0" smtClean="0">
                <a:solidFill>
                  <a:srgbClr val="000000"/>
                </a:solidFill>
              </a:rPr>
              <a:t> </a:t>
            </a:r>
            <a:r>
              <a:rPr lang="en-US" altLang="nl-NL" sz="2000" dirty="0" err="1" smtClean="0">
                <a:solidFill>
                  <a:srgbClr val="000000"/>
                </a:solidFill>
              </a:rPr>
              <a:t>veranderen</a:t>
            </a:r>
            <a:r>
              <a:rPr lang="en-US" altLang="nl-NL" sz="2000" dirty="0" smtClean="0">
                <a:solidFill>
                  <a:srgbClr val="000000"/>
                </a:solidFill>
              </a:rPr>
              <a:t>. Hoe </a:t>
            </a:r>
            <a:r>
              <a:rPr lang="en-US" altLang="nl-NL" sz="2000" dirty="0" err="1" smtClean="0">
                <a:solidFill>
                  <a:srgbClr val="000000"/>
                </a:solidFill>
              </a:rPr>
              <a:t>heb</a:t>
            </a:r>
            <a:r>
              <a:rPr lang="en-US" altLang="nl-NL" sz="2000" dirty="0" smtClean="0">
                <a:solidFill>
                  <a:srgbClr val="000000"/>
                </a:solidFill>
              </a:rPr>
              <a:t> je </a:t>
            </a:r>
            <a:r>
              <a:rPr lang="en-US" altLang="nl-NL" sz="2000" dirty="0" err="1" smtClean="0">
                <a:solidFill>
                  <a:srgbClr val="000000"/>
                </a:solidFill>
              </a:rPr>
              <a:t>dit</a:t>
            </a:r>
            <a:r>
              <a:rPr lang="en-US" altLang="nl-NL" sz="2000" dirty="0" smtClean="0">
                <a:solidFill>
                  <a:srgbClr val="000000"/>
                </a:solidFill>
              </a:rPr>
              <a:t> </a:t>
            </a:r>
            <a:r>
              <a:rPr lang="en-US" altLang="nl-NL" sz="2000" dirty="0" err="1" smtClean="0">
                <a:solidFill>
                  <a:srgbClr val="000000"/>
                </a:solidFill>
              </a:rPr>
              <a:t>dan</a:t>
            </a:r>
            <a:r>
              <a:rPr lang="en-US" altLang="nl-NL" sz="2000" dirty="0" smtClean="0">
                <a:solidFill>
                  <a:srgbClr val="000000"/>
                </a:solidFill>
              </a:rPr>
              <a:t> </a:t>
            </a:r>
            <a:r>
              <a:rPr lang="en-US" altLang="nl-NL" sz="2000" dirty="0" err="1" smtClean="0">
                <a:solidFill>
                  <a:srgbClr val="000000"/>
                </a:solidFill>
              </a:rPr>
              <a:t>voor</a:t>
            </a:r>
            <a:r>
              <a:rPr lang="en-US" altLang="nl-NL" sz="2000" dirty="0" smtClean="0">
                <a:solidFill>
                  <a:srgbClr val="000000"/>
                </a:solidFill>
              </a:rPr>
              <a:t> </a:t>
            </a:r>
            <a:r>
              <a:rPr lang="en-US" altLang="nl-NL" sz="2000" dirty="0" err="1" smtClean="0">
                <a:solidFill>
                  <a:srgbClr val="000000"/>
                </a:solidFill>
              </a:rPr>
              <a:t>elkaar</a:t>
            </a:r>
            <a:r>
              <a:rPr lang="en-US" altLang="nl-NL" sz="2000" dirty="0" smtClean="0">
                <a:solidFill>
                  <a:srgbClr val="000000"/>
                </a:solidFill>
              </a:rPr>
              <a:t> </a:t>
            </a:r>
            <a:r>
              <a:rPr lang="en-US" altLang="nl-NL" sz="2000" dirty="0" err="1" smtClean="0">
                <a:solidFill>
                  <a:srgbClr val="000000"/>
                </a:solidFill>
              </a:rPr>
              <a:t>gekregen</a:t>
            </a:r>
            <a:r>
              <a:rPr lang="en-US" altLang="nl-NL" sz="2000" dirty="0" smtClean="0">
                <a:solidFill>
                  <a:srgbClr val="000000"/>
                </a:solidFill>
              </a:rPr>
              <a:t>?</a:t>
            </a:r>
          </a:p>
          <a:p>
            <a:pPr marL="627063" indent="-271463" eaLnBrk="1" hangingPunct="1">
              <a:spcBef>
                <a:spcPct val="50000"/>
              </a:spcBef>
              <a:buFontTx/>
              <a:buNone/>
              <a:defRPr/>
            </a:pPr>
            <a:r>
              <a:rPr lang="en-US" altLang="nl-NL" sz="2000" dirty="0" smtClean="0">
                <a:solidFill>
                  <a:srgbClr val="000000"/>
                </a:solidFill>
              </a:rPr>
              <a:t>-	</a:t>
            </a:r>
            <a:r>
              <a:rPr lang="en-US" altLang="nl-NL" sz="2000" dirty="0" err="1" smtClean="0">
                <a:solidFill>
                  <a:srgbClr val="000000"/>
                </a:solidFill>
              </a:rPr>
              <a:t>enz</a:t>
            </a:r>
            <a:r>
              <a:rPr lang="en-US" altLang="nl-NL" sz="2000" dirty="0" smtClean="0">
                <a:solidFill>
                  <a:srgbClr val="000000"/>
                </a:solidFill>
              </a:rPr>
              <a:t>.</a:t>
            </a:r>
          </a:p>
          <a:p>
            <a:pPr marL="627063" indent="-271463" eaLnBrk="1" hangingPunct="1">
              <a:spcBef>
                <a:spcPct val="50000"/>
              </a:spcBef>
              <a:buFontTx/>
              <a:buNone/>
              <a:defRPr/>
            </a:pPr>
            <a:endParaRPr lang="nl-NL" altLang="nl-NL" sz="2000" dirty="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9750" y="2924175"/>
            <a:ext cx="7772400" cy="1143000"/>
          </a:xfrm>
        </p:spPr>
        <p:txBody>
          <a:bodyPr/>
          <a:lstStyle/>
          <a:p>
            <a:pPr marL="627063" indent="-271463" eaLnBrk="1" hangingPunct="1">
              <a:defRPr/>
            </a:pPr>
            <a:r>
              <a:rPr lang="en-US" altLang="nl-NL" sz="3600" b="1" kern="1200" dirty="0" err="1">
                <a:solidFill>
                  <a:srgbClr val="E90088"/>
                </a:solidFill>
                <a:latin typeface="Arial Bold"/>
                <a:cs typeface="Arial Bold"/>
              </a:rPr>
              <a:t>Oefening</a:t>
            </a:r>
            <a:r>
              <a:rPr lang="en-US" altLang="nl-NL" sz="3600" b="1" kern="1200" dirty="0">
                <a:solidFill>
                  <a:srgbClr val="E90088"/>
                </a:solidFill>
                <a:latin typeface="Arial Bold"/>
                <a:cs typeface="Arial Bold"/>
              </a:rPr>
              <a:t> </a:t>
            </a:r>
            <a:r>
              <a:rPr lang="en-US" altLang="nl-NL" sz="3600" b="1" kern="1200" dirty="0" err="1">
                <a:solidFill>
                  <a:srgbClr val="E90088"/>
                </a:solidFill>
                <a:latin typeface="Arial Bold"/>
                <a:cs typeface="Arial Bold"/>
              </a:rPr>
              <a:t>Verandertaal</a:t>
            </a:r>
            <a:endParaRPr lang="nl-NL" altLang="nl-NL" sz="3600" b="1" kern="1200" dirty="0">
              <a:solidFill>
                <a:srgbClr val="E90088"/>
              </a:solidFill>
              <a:latin typeface="Arial Bold"/>
              <a:cs typeface="Arial Bo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55650" y="1773238"/>
            <a:ext cx="7627938" cy="1143000"/>
          </a:xfrm>
        </p:spPr>
        <p:txBody>
          <a:bodyPr/>
          <a:lstStyle/>
          <a:p>
            <a:pPr algn="l" eaLnBrk="1" hangingPunct="1">
              <a:defRPr/>
            </a:pPr>
            <a:r>
              <a:rPr lang="en-US" altLang="nl-NL" sz="3600" b="1" kern="1200" dirty="0" err="1">
                <a:solidFill>
                  <a:srgbClr val="E90088"/>
                </a:solidFill>
                <a:latin typeface="Arial Bold"/>
                <a:cs typeface="Arial Bold"/>
              </a:rPr>
              <a:t>Plannen</a:t>
            </a:r>
            <a:endParaRPr lang="nl-NL" altLang="nl-NL" sz="3600" b="1" kern="1200" dirty="0">
              <a:solidFill>
                <a:srgbClr val="E90088"/>
              </a:solidFill>
              <a:latin typeface="Arial Bold"/>
              <a:cs typeface="Arial Bold"/>
            </a:endParaRPr>
          </a:p>
        </p:txBody>
      </p:sp>
      <p:sp>
        <p:nvSpPr>
          <p:cNvPr id="62467" name="Rectangle 3"/>
          <p:cNvSpPr>
            <a:spLocks noGrp="1" noChangeArrowheads="1"/>
          </p:cNvSpPr>
          <p:nvPr>
            <p:ph type="body" idx="1"/>
          </p:nvPr>
        </p:nvSpPr>
        <p:spPr>
          <a:xfrm>
            <a:off x="827088" y="2997200"/>
            <a:ext cx="7772400" cy="1447800"/>
          </a:xfrm>
        </p:spPr>
        <p:txBody>
          <a:bodyPr/>
          <a:lstStyle/>
          <a:p>
            <a:pPr marL="0" indent="0" eaLnBrk="1" hangingPunct="1">
              <a:buFontTx/>
              <a:buNone/>
            </a:pPr>
            <a:r>
              <a:rPr lang="en-US" altLang="nl-NL" sz="2000" smtClean="0">
                <a:solidFill>
                  <a:srgbClr val="000000"/>
                </a:solidFill>
              </a:rPr>
              <a:t>“ Het proces van zowel het ontwikkelen van vastbeslotenheid om te veranderen, als het formuleren van een concreet plan van actie”</a:t>
            </a:r>
            <a:endParaRPr lang="nl-NL" altLang="nl-NL" sz="200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a:xfrm>
            <a:off x="561975" y="675079"/>
            <a:ext cx="7772400" cy="719138"/>
          </a:xfrm>
        </p:spPr>
        <p:txBody>
          <a:bodyPr/>
          <a:lstStyle/>
          <a:p>
            <a:pPr algn="l">
              <a:spcBef>
                <a:spcPct val="20000"/>
              </a:spcBef>
              <a:defRPr/>
            </a:pPr>
            <a:r>
              <a:rPr lang="nl-NL" altLang="nl-NL" sz="3200" dirty="0" smtClean="0">
                <a:solidFill>
                  <a:srgbClr val="E90088"/>
                </a:solidFill>
              </a:rPr>
              <a:t/>
            </a:r>
            <a:br>
              <a:rPr lang="nl-NL" altLang="nl-NL" sz="3200" dirty="0" smtClean="0">
                <a:solidFill>
                  <a:srgbClr val="E90088"/>
                </a:solidFill>
              </a:rPr>
            </a:br>
            <a:r>
              <a:rPr lang="nl-NL" altLang="nl-NL" sz="3600" b="1" kern="1200" dirty="0" smtClean="0">
                <a:solidFill>
                  <a:srgbClr val="E90088"/>
                </a:solidFill>
                <a:latin typeface="Arial Bold"/>
                <a:cs typeface="Arial Bold"/>
              </a:rPr>
              <a:t>Totaalplaatje MGV</a:t>
            </a:r>
            <a:r>
              <a:rPr lang="nl-NL" altLang="nl-NL" sz="3200" dirty="0" smtClean="0">
                <a:solidFill>
                  <a:srgbClr val="E90088"/>
                </a:solidFill>
              </a:rPr>
              <a:t/>
            </a:r>
            <a:br>
              <a:rPr lang="nl-NL" altLang="nl-NL" sz="3200" dirty="0" smtClean="0">
                <a:solidFill>
                  <a:srgbClr val="E90088"/>
                </a:solidFill>
              </a:rPr>
            </a:br>
            <a:endParaRPr lang="nl-NL" altLang="nl-NL" dirty="0" smtClean="0">
              <a:solidFill>
                <a:srgbClr val="E90088"/>
              </a:solidFill>
            </a:endParaRPr>
          </a:p>
        </p:txBody>
      </p:sp>
      <p:sp>
        <p:nvSpPr>
          <p:cNvPr id="3" name="Tijdelijke aanduiding voor inhoud 2"/>
          <p:cNvSpPr>
            <a:spLocks noGrp="1"/>
          </p:cNvSpPr>
          <p:nvPr>
            <p:ph idx="1"/>
          </p:nvPr>
        </p:nvSpPr>
        <p:spPr>
          <a:xfrm>
            <a:off x="395536" y="1276891"/>
            <a:ext cx="2876550" cy="2197223"/>
          </a:xfrm>
        </p:spPr>
        <p:txBody>
          <a:bodyPr/>
          <a:lstStyle/>
          <a:p>
            <a:pPr eaLnBrk="1" hangingPunct="1">
              <a:buFontTx/>
              <a:buNone/>
              <a:defRPr/>
            </a:pPr>
            <a:r>
              <a:rPr lang="en-US" altLang="nl-NL" sz="1600" b="1" dirty="0">
                <a:solidFill>
                  <a:srgbClr val="E90088"/>
                </a:solidFill>
              </a:rPr>
              <a:t>SPIRIT</a:t>
            </a:r>
          </a:p>
          <a:p>
            <a:pPr eaLnBrk="1" hangingPunct="1">
              <a:buFontTx/>
              <a:buNone/>
              <a:defRPr/>
            </a:pPr>
            <a:r>
              <a:rPr lang="nl-NL" altLang="nl-NL" sz="1600" b="1" dirty="0">
                <a:solidFill>
                  <a:srgbClr val="E90088"/>
                </a:solidFill>
              </a:rPr>
              <a:t>(</a:t>
            </a:r>
            <a:r>
              <a:rPr lang="en-US" altLang="nl-NL" sz="1600" b="1" dirty="0">
                <a:solidFill>
                  <a:srgbClr val="E90088"/>
                </a:solidFill>
              </a:rPr>
              <a:t>Grondhouding </a:t>
            </a:r>
            <a:r>
              <a:rPr lang="nl-NL" altLang="nl-NL" sz="1600" b="1" dirty="0">
                <a:solidFill>
                  <a:srgbClr val="E90088"/>
                </a:solidFill>
              </a:rPr>
              <a:t>PACO</a:t>
            </a:r>
            <a:r>
              <a:rPr lang="nl-NL" altLang="nl-NL" sz="1600" b="1" dirty="0" smtClean="0">
                <a:solidFill>
                  <a:srgbClr val="E90088"/>
                </a:solidFill>
              </a:rPr>
              <a:t>)</a:t>
            </a:r>
            <a:endParaRPr lang="en-US" altLang="nl-NL" sz="1600" b="1" dirty="0">
              <a:solidFill>
                <a:srgbClr val="E90088"/>
              </a:solidFill>
            </a:endParaRPr>
          </a:p>
          <a:p>
            <a:pPr eaLnBrk="1" hangingPunct="1">
              <a:lnSpc>
                <a:spcPct val="150000"/>
              </a:lnSpc>
              <a:defRPr/>
            </a:pPr>
            <a:r>
              <a:rPr lang="en-US" altLang="nl-NL" sz="1600" b="1" dirty="0">
                <a:solidFill>
                  <a:srgbClr val="E90088"/>
                </a:solidFill>
              </a:rPr>
              <a:t>P</a:t>
            </a:r>
            <a:r>
              <a:rPr lang="en-US" altLang="nl-NL" sz="1600" dirty="0">
                <a:solidFill>
                  <a:srgbClr val="E90088"/>
                </a:solidFill>
              </a:rPr>
              <a:t>artnerschap</a:t>
            </a:r>
          </a:p>
          <a:p>
            <a:pPr eaLnBrk="1" hangingPunct="1">
              <a:lnSpc>
                <a:spcPct val="150000"/>
              </a:lnSpc>
              <a:defRPr/>
            </a:pPr>
            <a:r>
              <a:rPr lang="en-US" altLang="nl-NL" sz="1600" b="1" dirty="0">
                <a:solidFill>
                  <a:srgbClr val="E90088"/>
                </a:solidFill>
              </a:rPr>
              <a:t>A</a:t>
            </a:r>
            <a:r>
              <a:rPr lang="en-US" altLang="nl-NL" sz="1600" dirty="0">
                <a:solidFill>
                  <a:srgbClr val="E90088"/>
                </a:solidFill>
              </a:rPr>
              <a:t>cceptatie </a:t>
            </a:r>
          </a:p>
          <a:p>
            <a:pPr eaLnBrk="1" hangingPunct="1">
              <a:lnSpc>
                <a:spcPct val="150000"/>
              </a:lnSpc>
              <a:defRPr/>
            </a:pPr>
            <a:r>
              <a:rPr lang="en-US" altLang="nl-NL" sz="1600" b="1" dirty="0">
                <a:solidFill>
                  <a:srgbClr val="E90088"/>
                </a:solidFill>
              </a:rPr>
              <a:t>C</a:t>
            </a:r>
            <a:r>
              <a:rPr lang="en-US" altLang="nl-NL" sz="1600" dirty="0">
                <a:solidFill>
                  <a:srgbClr val="E90088"/>
                </a:solidFill>
              </a:rPr>
              <a:t>ompassie</a:t>
            </a:r>
          </a:p>
          <a:p>
            <a:pPr eaLnBrk="1" hangingPunct="1">
              <a:lnSpc>
                <a:spcPct val="150000"/>
              </a:lnSpc>
              <a:defRPr/>
            </a:pPr>
            <a:r>
              <a:rPr lang="en-US" altLang="nl-NL" sz="1600" b="1" dirty="0">
                <a:solidFill>
                  <a:srgbClr val="E90088"/>
                </a:solidFill>
              </a:rPr>
              <a:t>O</a:t>
            </a:r>
            <a:r>
              <a:rPr lang="en-US" altLang="nl-NL" sz="1600" dirty="0">
                <a:solidFill>
                  <a:srgbClr val="E90088"/>
                </a:solidFill>
              </a:rPr>
              <a:t>ntlokken</a:t>
            </a:r>
            <a:endParaRPr lang="nl-NL" altLang="nl-NL" sz="1600" dirty="0">
              <a:solidFill>
                <a:srgbClr val="E90088"/>
              </a:solidFill>
            </a:endParaRPr>
          </a:p>
          <a:p>
            <a:pPr marL="0" indent="0">
              <a:buFontTx/>
              <a:buNone/>
              <a:defRPr/>
            </a:pPr>
            <a:endParaRPr lang="nl-NL" dirty="0">
              <a:solidFill>
                <a:srgbClr val="E90088"/>
              </a:solidFill>
            </a:endParaRPr>
          </a:p>
        </p:txBody>
      </p:sp>
      <p:sp>
        <p:nvSpPr>
          <p:cNvPr id="7" name="Tijdelijke aanduiding voor inhoud 3"/>
          <p:cNvSpPr txBox="1">
            <a:spLocks/>
          </p:cNvSpPr>
          <p:nvPr/>
        </p:nvSpPr>
        <p:spPr bwMode="auto">
          <a:xfrm>
            <a:off x="613190" y="3651250"/>
            <a:ext cx="3189287" cy="309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FontTx/>
              <a:buNone/>
              <a:defRPr/>
            </a:pPr>
            <a:r>
              <a:rPr lang="en-US" altLang="nl-NL" sz="1600" b="1" kern="0" dirty="0" smtClean="0">
                <a:solidFill>
                  <a:srgbClr val="E90088"/>
                </a:solidFill>
              </a:rPr>
              <a:t>Verandertaal:</a:t>
            </a:r>
          </a:p>
          <a:p>
            <a:pPr marL="0" indent="0" eaLnBrk="1" hangingPunct="1">
              <a:lnSpc>
                <a:spcPct val="150000"/>
              </a:lnSpc>
              <a:buFontTx/>
              <a:buNone/>
              <a:defRPr/>
            </a:pPr>
            <a:r>
              <a:rPr lang="en-US" altLang="nl-NL" sz="1600" kern="0" dirty="0" smtClean="0">
                <a:solidFill>
                  <a:srgbClr val="E90088"/>
                </a:solidFill>
              </a:rPr>
              <a:t>Verlangen</a:t>
            </a:r>
            <a:r>
              <a:rPr lang="en-US" altLang="nl-NL" sz="1600" kern="0" dirty="0">
                <a:solidFill>
                  <a:srgbClr val="E90088"/>
                </a:solidFill>
              </a:rPr>
              <a:t/>
            </a:r>
            <a:br>
              <a:rPr lang="en-US" altLang="nl-NL" sz="1600" kern="0" dirty="0">
                <a:solidFill>
                  <a:srgbClr val="E90088"/>
                </a:solidFill>
              </a:rPr>
            </a:br>
            <a:r>
              <a:rPr lang="en-US" altLang="nl-NL" sz="1600" kern="0" dirty="0" smtClean="0">
                <a:solidFill>
                  <a:srgbClr val="E90088"/>
                </a:solidFill>
              </a:rPr>
              <a:t>Vermogen</a:t>
            </a:r>
            <a:r>
              <a:rPr lang="en-US" altLang="nl-NL" sz="1600" kern="0" dirty="0">
                <a:solidFill>
                  <a:srgbClr val="E90088"/>
                </a:solidFill>
              </a:rPr>
              <a:t/>
            </a:r>
            <a:br>
              <a:rPr lang="en-US" altLang="nl-NL" sz="1600" kern="0" dirty="0">
                <a:solidFill>
                  <a:srgbClr val="E90088"/>
                </a:solidFill>
              </a:rPr>
            </a:br>
            <a:r>
              <a:rPr lang="en-US" altLang="nl-NL" sz="1600" kern="0" dirty="0" smtClean="0">
                <a:solidFill>
                  <a:srgbClr val="E90088"/>
                </a:solidFill>
              </a:rPr>
              <a:t>Redenen</a:t>
            </a:r>
            <a:r>
              <a:rPr lang="en-US" altLang="nl-NL" sz="1600" kern="0" dirty="0">
                <a:solidFill>
                  <a:srgbClr val="E90088"/>
                </a:solidFill>
              </a:rPr>
              <a:t/>
            </a:r>
            <a:br>
              <a:rPr lang="en-US" altLang="nl-NL" sz="1600" kern="0" dirty="0">
                <a:solidFill>
                  <a:srgbClr val="E90088"/>
                </a:solidFill>
              </a:rPr>
            </a:br>
            <a:r>
              <a:rPr lang="en-US" altLang="nl-NL" sz="1600" kern="0" dirty="0" smtClean="0">
                <a:solidFill>
                  <a:srgbClr val="E90088"/>
                </a:solidFill>
              </a:rPr>
              <a:t>Behoefte/noodzaak</a:t>
            </a:r>
            <a:r>
              <a:rPr lang="en-US" altLang="nl-NL" sz="1600" kern="0" dirty="0">
                <a:solidFill>
                  <a:srgbClr val="E90088"/>
                </a:solidFill>
              </a:rPr>
              <a:t/>
            </a:r>
            <a:br>
              <a:rPr lang="en-US" altLang="nl-NL" sz="1600" kern="0" dirty="0">
                <a:solidFill>
                  <a:srgbClr val="E90088"/>
                </a:solidFill>
              </a:rPr>
            </a:br>
            <a:r>
              <a:rPr lang="en-US" altLang="nl-NL" sz="1600" kern="0" dirty="0" smtClean="0">
                <a:solidFill>
                  <a:srgbClr val="E90088"/>
                </a:solidFill>
              </a:rPr>
              <a:t>Commitment</a:t>
            </a:r>
            <a:r>
              <a:rPr lang="en-US" altLang="nl-NL" sz="1600" kern="0" dirty="0">
                <a:solidFill>
                  <a:srgbClr val="E90088"/>
                </a:solidFill>
              </a:rPr>
              <a:t/>
            </a:r>
            <a:br>
              <a:rPr lang="en-US" altLang="nl-NL" sz="1600" kern="0" dirty="0">
                <a:solidFill>
                  <a:srgbClr val="E90088"/>
                </a:solidFill>
              </a:rPr>
            </a:br>
            <a:r>
              <a:rPr lang="en-US" altLang="nl-NL" sz="1600" kern="0" dirty="0">
                <a:solidFill>
                  <a:srgbClr val="E90088"/>
                </a:solidFill>
              </a:rPr>
              <a:t>A</a:t>
            </a:r>
            <a:r>
              <a:rPr lang="en-US" altLang="nl-NL" sz="1600" kern="0" dirty="0" smtClean="0">
                <a:solidFill>
                  <a:srgbClr val="E90088"/>
                </a:solidFill>
              </a:rPr>
              <a:t>ctie</a:t>
            </a:r>
          </a:p>
          <a:p>
            <a:pPr marL="0" indent="0" eaLnBrk="1" hangingPunct="1">
              <a:lnSpc>
                <a:spcPct val="150000"/>
              </a:lnSpc>
              <a:buFontTx/>
              <a:buNone/>
              <a:defRPr/>
            </a:pPr>
            <a:r>
              <a:rPr lang="en-US" altLang="nl-NL" sz="1600" kern="0" dirty="0" smtClean="0">
                <a:solidFill>
                  <a:srgbClr val="E90088"/>
                </a:solidFill>
              </a:rPr>
              <a:t>Stappen zetten</a:t>
            </a:r>
          </a:p>
          <a:p>
            <a:pPr marL="0" indent="0" eaLnBrk="1" hangingPunct="1">
              <a:lnSpc>
                <a:spcPct val="150000"/>
              </a:lnSpc>
              <a:buFontTx/>
              <a:buNone/>
              <a:defRPr/>
            </a:pPr>
            <a:endParaRPr lang="nl-NL" sz="1600" kern="0" dirty="0">
              <a:solidFill>
                <a:srgbClr val="E90088"/>
              </a:solidFill>
            </a:endParaRPr>
          </a:p>
        </p:txBody>
      </p:sp>
      <p:sp>
        <p:nvSpPr>
          <p:cNvPr id="10" name="AutoShape 6"/>
          <p:cNvSpPr>
            <a:spLocks/>
          </p:cNvSpPr>
          <p:nvPr/>
        </p:nvSpPr>
        <p:spPr bwMode="auto">
          <a:xfrm flipV="1">
            <a:off x="2546564" y="5661868"/>
            <a:ext cx="180975" cy="1079500"/>
          </a:xfrm>
          <a:prstGeom prst="rightBrace">
            <a:avLst>
              <a:gd name="adj1" fmla="val 90398"/>
              <a:gd name="adj2" fmla="val 50000"/>
            </a:avLst>
          </a:prstGeom>
          <a:noFill/>
          <a:ln w="9525">
            <a:solidFill>
              <a:schemeClr val="tx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defRPr/>
            </a:pPr>
            <a:endParaRPr lang="nl-NL" altLang="nl-NL" sz="2800" dirty="0" smtClean="0">
              <a:solidFill>
                <a:srgbClr val="E90088"/>
              </a:solidFill>
            </a:endParaRPr>
          </a:p>
        </p:txBody>
      </p:sp>
      <p:sp>
        <p:nvSpPr>
          <p:cNvPr id="63498" name="Text Box 8"/>
          <p:cNvSpPr txBox="1">
            <a:spLocks noChangeArrowheads="1"/>
          </p:cNvSpPr>
          <p:nvPr/>
        </p:nvSpPr>
        <p:spPr bwMode="auto">
          <a:xfrm>
            <a:off x="2824162" y="5909518"/>
            <a:ext cx="1279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nl-NL" altLang="nl-NL" sz="1600" dirty="0" smtClean="0">
                <a:solidFill>
                  <a:srgbClr val="E90088"/>
                </a:solidFill>
              </a:rPr>
              <a:t>Mobili-serend</a:t>
            </a:r>
          </a:p>
        </p:txBody>
      </p:sp>
      <p:sp>
        <p:nvSpPr>
          <p:cNvPr id="63499" name="Text Box 7"/>
          <p:cNvSpPr txBox="1">
            <a:spLocks noChangeArrowheads="1"/>
          </p:cNvSpPr>
          <p:nvPr/>
        </p:nvSpPr>
        <p:spPr bwMode="auto">
          <a:xfrm>
            <a:off x="2858554" y="4610521"/>
            <a:ext cx="127952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nl-NL" altLang="nl-NL" sz="1600" dirty="0" smtClean="0">
                <a:solidFill>
                  <a:srgbClr val="E90088"/>
                </a:solidFill>
              </a:rPr>
              <a:t>Voor-bereidend</a:t>
            </a:r>
          </a:p>
        </p:txBody>
      </p:sp>
      <p:sp>
        <p:nvSpPr>
          <p:cNvPr id="13" name="AutoShape 6"/>
          <p:cNvSpPr>
            <a:spLocks/>
          </p:cNvSpPr>
          <p:nvPr/>
        </p:nvSpPr>
        <p:spPr bwMode="auto">
          <a:xfrm flipV="1">
            <a:off x="2574925" y="4221088"/>
            <a:ext cx="152400" cy="1295400"/>
          </a:xfrm>
          <a:prstGeom prst="rightBrace">
            <a:avLst>
              <a:gd name="adj1" fmla="val 90398"/>
              <a:gd name="adj2" fmla="val 50000"/>
            </a:avLst>
          </a:prstGeom>
          <a:noFill/>
          <a:ln w="9525">
            <a:solidFill>
              <a:schemeClr val="tx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defRPr/>
            </a:pPr>
            <a:endParaRPr lang="nl-NL" altLang="nl-NL" sz="2800" dirty="0" smtClean="0">
              <a:solidFill>
                <a:srgbClr val="E90088"/>
              </a:solidFill>
            </a:endParaRPr>
          </a:p>
        </p:txBody>
      </p:sp>
      <p:sp>
        <p:nvSpPr>
          <p:cNvPr id="15" name="Titel 1"/>
          <p:cNvSpPr txBox="1">
            <a:spLocks/>
          </p:cNvSpPr>
          <p:nvPr/>
        </p:nvSpPr>
        <p:spPr bwMode="auto">
          <a:xfrm>
            <a:off x="5796136" y="1379411"/>
            <a:ext cx="2446040" cy="241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ct val="150000"/>
              </a:lnSpc>
            </a:pPr>
            <a:r>
              <a:rPr lang="nl-NL" sz="1600" b="1" kern="0" dirty="0" smtClean="0">
                <a:solidFill>
                  <a:srgbClr val="E90088"/>
                </a:solidFill>
              </a:rPr>
              <a:t>Termen</a:t>
            </a:r>
            <a:r>
              <a:rPr lang="nl-NL" sz="1600" kern="0" dirty="0" smtClean="0">
                <a:solidFill>
                  <a:srgbClr val="E90088"/>
                </a:solidFill>
              </a:rPr>
              <a:t>:</a:t>
            </a:r>
            <a:br>
              <a:rPr lang="nl-NL" sz="1600" kern="0" dirty="0" smtClean="0">
                <a:solidFill>
                  <a:srgbClr val="E90088"/>
                </a:solidFill>
              </a:rPr>
            </a:br>
            <a:r>
              <a:rPr lang="nl-NL" sz="1600" kern="0" dirty="0" smtClean="0">
                <a:solidFill>
                  <a:srgbClr val="E90088"/>
                </a:solidFill>
              </a:rPr>
              <a:t>autonomie</a:t>
            </a:r>
            <a:br>
              <a:rPr lang="nl-NL" sz="1600" kern="0" dirty="0" smtClean="0">
                <a:solidFill>
                  <a:srgbClr val="E90088"/>
                </a:solidFill>
              </a:rPr>
            </a:br>
            <a:r>
              <a:rPr lang="nl-NL" sz="1600" kern="0" dirty="0" smtClean="0">
                <a:solidFill>
                  <a:srgbClr val="E90088"/>
                </a:solidFill>
              </a:rPr>
              <a:t>ambivalentie</a:t>
            </a:r>
            <a:br>
              <a:rPr lang="nl-NL" sz="1600" kern="0" dirty="0" smtClean="0">
                <a:solidFill>
                  <a:srgbClr val="E90088"/>
                </a:solidFill>
              </a:rPr>
            </a:br>
            <a:r>
              <a:rPr lang="nl-NL" sz="1600" kern="0" dirty="0" smtClean="0">
                <a:solidFill>
                  <a:srgbClr val="E90088"/>
                </a:solidFill>
              </a:rPr>
              <a:t>sturen-gidsen-volgen</a:t>
            </a:r>
            <a:br>
              <a:rPr lang="nl-NL" sz="1600" kern="0" dirty="0" smtClean="0">
                <a:solidFill>
                  <a:srgbClr val="E90088"/>
                </a:solidFill>
              </a:rPr>
            </a:br>
            <a:r>
              <a:rPr lang="nl-NL" sz="1600" kern="0" dirty="0" smtClean="0">
                <a:solidFill>
                  <a:srgbClr val="E90088"/>
                </a:solidFill>
              </a:rPr>
              <a:t>verbeterreflex</a:t>
            </a:r>
            <a:br>
              <a:rPr lang="nl-NL" sz="1600" kern="0" dirty="0" smtClean="0">
                <a:solidFill>
                  <a:srgbClr val="E90088"/>
                </a:solidFill>
              </a:rPr>
            </a:br>
            <a:r>
              <a:rPr lang="nl-NL" sz="1600" kern="0" dirty="0" smtClean="0">
                <a:solidFill>
                  <a:srgbClr val="E90088"/>
                </a:solidFill>
              </a:rPr>
              <a:t>waarden en doelen</a:t>
            </a:r>
            <a:br>
              <a:rPr lang="nl-NL" sz="1600" kern="0" dirty="0" smtClean="0">
                <a:solidFill>
                  <a:srgbClr val="E90088"/>
                </a:solidFill>
              </a:rPr>
            </a:br>
            <a:r>
              <a:rPr lang="nl-NL" sz="1600" kern="0" dirty="0" smtClean="0">
                <a:solidFill>
                  <a:srgbClr val="E90088"/>
                </a:solidFill>
              </a:rPr>
              <a:t>behoudtaal en wrijving</a:t>
            </a:r>
            <a:endParaRPr lang="nl-NL" sz="1600" kern="0" dirty="0">
              <a:solidFill>
                <a:srgbClr val="E90088"/>
              </a:solidFill>
            </a:endParaRPr>
          </a:p>
        </p:txBody>
      </p:sp>
      <p:sp>
        <p:nvSpPr>
          <p:cNvPr id="16" name="Titel 4"/>
          <p:cNvSpPr txBox="1">
            <a:spLocks/>
          </p:cNvSpPr>
          <p:nvPr/>
        </p:nvSpPr>
        <p:spPr bwMode="auto">
          <a:xfrm>
            <a:off x="3498317" y="1397807"/>
            <a:ext cx="165395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ct val="150000"/>
              </a:lnSpc>
            </a:pPr>
            <a:r>
              <a:rPr lang="nl-NL" sz="1600" b="1" kern="0" dirty="0" smtClean="0">
                <a:solidFill>
                  <a:srgbClr val="E90088"/>
                </a:solidFill>
              </a:rPr>
              <a:t>4 Processen</a:t>
            </a:r>
            <a:r>
              <a:rPr lang="nl-NL" sz="1600" kern="0" dirty="0" smtClean="0">
                <a:solidFill>
                  <a:srgbClr val="E90088"/>
                </a:solidFill>
              </a:rPr>
              <a:t/>
            </a:r>
            <a:br>
              <a:rPr lang="nl-NL" sz="1600" kern="0" dirty="0" smtClean="0">
                <a:solidFill>
                  <a:srgbClr val="E90088"/>
                </a:solidFill>
              </a:rPr>
            </a:br>
            <a:r>
              <a:rPr lang="nl-NL" sz="1600" kern="0" dirty="0" smtClean="0">
                <a:solidFill>
                  <a:srgbClr val="E90088"/>
                </a:solidFill>
              </a:rPr>
              <a:t>-  Engageren</a:t>
            </a:r>
            <a:br>
              <a:rPr lang="nl-NL" sz="1600" kern="0" dirty="0" smtClean="0">
                <a:solidFill>
                  <a:srgbClr val="E90088"/>
                </a:solidFill>
              </a:rPr>
            </a:br>
            <a:r>
              <a:rPr lang="nl-NL" sz="1600" kern="0" dirty="0" smtClean="0">
                <a:solidFill>
                  <a:srgbClr val="E90088"/>
                </a:solidFill>
              </a:rPr>
              <a:t>-  Focussen</a:t>
            </a:r>
            <a:br>
              <a:rPr lang="nl-NL" sz="1600" kern="0" dirty="0" smtClean="0">
                <a:solidFill>
                  <a:srgbClr val="E90088"/>
                </a:solidFill>
              </a:rPr>
            </a:br>
            <a:r>
              <a:rPr lang="nl-NL" sz="1600" kern="0" dirty="0" smtClean="0">
                <a:solidFill>
                  <a:srgbClr val="E90088"/>
                </a:solidFill>
              </a:rPr>
              <a:t>-  Ontlokken</a:t>
            </a:r>
            <a:br>
              <a:rPr lang="nl-NL" sz="1600" kern="0" dirty="0" smtClean="0">
                <a:solidFill>
                  <a:srgbClr val="E90088"/>
                </a:solidFill>
              </a:rPr>
            </a:br>
            <a:r>
              <a:rPr lang="nl-NL" sz="1600" kern="0" dirty="0" smtClean="0">
                <a:solidFill>
                  <a:srgbClr val="E90088"/>
                </a:solidFill>
              </a:rPr>
              <a:t>-  Plannen</a:t>
            </a:r>
            <a:endParaRPr lang="nl-NL" kern="0" dirty="0">
              <a:solidFill>
                <a:srgbClr val="000000"/>
              </a:solidFill>
            </a:endParaRPr>
          </a:p>
        </p:txBody>
      </p:sp>
      <p:sp>
        <p:nvSpPr>
          <p:cNvPr id="2" name="Rechthoek 1"/>
          <p:cNvSpPr/>
          <p:nvPr/>
        </p:nvSpPr>
        <p:spPr>
          <a:xfrm>
            <a:off x="5148064" y="4033538"/>
            <a:ext cx="3240360" cy="2554545"/>
          </a:xfrm>
          <a:prstGeom prst="rect">
            <a:avLst/>
          </a:prstGeom>
        </p:spPr>
        <p:txBody>
          <a:bodyPr wrap="square">
            <a:spAutoFit/>
          </a:bodyPr>
          <a:lstStyle/>
          <a:p>
            <a:pPr eaLnBrk="0" fontAlgn="base" hangingPunct="0">
              <a:lnSpc>
                <a:spcPct val="150000"/>
              </a:lnSpc>
              <a:spcBef>
                <a:spcPct val="20000"/>
              </a:spcBef>
              <a:spcAft>
                <a:spcPct val="0"/>
              </a:spcAft>
            </a:pPr>
            <a:r>
              <a:rPr lang="nl-NL" sz="1600" b="1" kern="0" dirty="0">
                <a:solidFill>
                  <a:srgbClr val="E90088"/>
                </a:solidFill>
              </a:rPr>
              <a:t>Gespreksvaardigheden ORBSI</a:t>
            </a:r>
          </a:p>
          <a:p>
            <a:pPr marL="342900" indent="-342900" eaLnBrk="0" fontAlgn="base" hangingPunct="0">
              <a:lnSpc>
                <a:spcPct val="150000"/>
              </a:lnSpc>
              <a:spcBef>
                <a:spcPct val="20000"/>
              </a:spcBef>
              <a:spcAft>
                <a:spcPct val="0"/>
              </a:spcAft>
              <a:buFontTx/>
              <a:buChar char="•"/>
            </a:pPr>
            <a:r>
              <a:rPr lang="nl-NL" sz="1600" kern="0" dirty="0">
                <a:solidFill>
                  <a:srgbClr val="E90088"/>
                </a:solidFill>
              </a:rPr>
              <a:t>Open vragen</a:t>
            </a:r>
          </a:p>
          <a:p>
            <a:pPr marL="342900" indent="-342900" eaLnBrk="0" fontAlgn="base" hangingPunct="0">
              <a:lnSpc>
                <a:spcPct val="150000"/>
              </a:lnSpc>
              <a:spcBef>
                <a:spcPct val="20000"/>
              </a:spcBef>
              <a:spcAft>
                <a:spcPct val="0"/>
              </a:spcAft>
              <a:buFontTx/>
              <a:buChar char="•"/>
            </a:pPr>
            <a:r>
              <a:rPr lang="nl-NL" sz="1600" kern="0" dirty="0">
                <a:solidFill>
                  <a:srgbClr val="E90088"/>
                </a:solidFill>
              </a:rPr>
              <a:t>Reflecteren</a:t>
            </a:r>
          </a:p>
          <a:p>
            <a:pPr marL="342900" indent="-342900" eaLnBrk="0" fontAlgn="base" hangingPunct="0">
              <a:lnSpc>
                <a:spcPct val="150000"/>
              </a:lnSpc>
              <a:spcBef>
                <a:spcPct val="20000"/>
              </a:spcBef>
              <a:spcAft>
                <a:spcPct val="0"/>
              </a:spcAft>
              <a:buFontTx/>
              <a:buChar char="•"/>
            </a:pPr>
            <a:r>
              <a:rPr lang="nl-NL" sz="1600" kern="0" dirty="0">
                <a:solidFill>
                  <a:srgbClr val="E90088"/>
                </a:solidFill>
              </a:rPr>
              <a:t>Bevestigen</a:t>
            </a:r>
          </a:p>
          <a:p>
            <a:pPr marL="342900" indent="-342900" eaLnBrk="0" fontAlgn="base" hangingPunct="0">
              <a:lnSpc>
                <a:spcPct val="150000"/>
              </a:lnSpc>
              <a:spcBef>
                <a:spcPct val="20000"/>
              </a:spcBef>
              <a:spcAft>
                <a:spcPct val="0"/>
              </a:spcAft>
              <a:buFontTx/>
              <a:buChar char="•"/>
            </a:pPr>
            <a:r>
              <a:rPr lang="nl-NL" sz="1600" kern="0" dirty="0">
                <a:solidFill>
                  <a:srgbClr val="E90088"/>
                </a:solidFill>
              </a:rPr>
              <a:t>Samenvatten</a:t>
            </a:r>
          </a:p>
          <a:p>
            <a:pPr marL="342900" indent="-342900" eaLnBrk="0" fontAlgn="base" hangingPunct="0">
              <a:lnSpc>
                <a:spcPct val="150000"/>
              </a:lnSpc>
              <a:spcBef>
                <a:spcPct val="20000"/>
              </a:spcBef>
              <a:spcAft>
                <a:spcPct val="0"/>
              </a:spcAft>
              <a:buFontTx/>
              <a:buChar char="•"/>
            </a:pPr>
            <a:r>
              <a:rPr lang="nl-NL" sz="1600" kern="0" dirty="0">
                <a:solidFill>
                  <a:srgbClr val="E90088"/>
                </a:solidFill>
              </a:rPr>
              <a:t>Informatie en advies</a:t>
            </a:r>
          </a:p>
        </p:txBody>
      </p:sp>
    </p:spTree>
    <p:extLst>
      <p:ext uri="{BB962C8B-B14F-4D97-AF65-F5344CB8AC3E}">
        <p14:creationId xmlns:p14="http://schemas.microsoft.com/office/powerpoint/2010/main" val="2632321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9750" y="3068638"/>
            <a:ext cx="7772400" cy="1143000"/>
          </a:xfrm>
        </p:spPr>
        <p:txBody>
          <a:bodyPr/>
          <a:lstStyle/>
          <a:p>
            <a:pPr eaLnBrk="1" hangingPunct="1">
              <a:defRPr/>
            </a:pPr>
            <a:r>
              <a:rPr lang="en-US" altLang="nl-NL" sz="3600" b="1" kern="1200" dirty="0" err="1" smtClean="0">
                <a:solidFill>
                  <a:srgbClr val="E90088"/>
                </a:solidFill>
                <a:latin typeface="Arial Bold"/>
                <a:cs typeface="Arial Bold"/>
              </a:rPr>
              <a:t>Afronding</a:t>
            </a:r>
            <a:endParaRPr lang="nl-NL" altLang="nl-NL" sz="3600" b="1" kern="1200" dirty="0">
              <a:solidFill>
                <a:srgbClr val="E90088"/>
              </a:solidFill>
              <a:latin typeface="Arial Bold"/>
              <a:cs typeface="Arial Bo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684213" y="1557338"/>
            <a:ext cx="7772400" cy="4824412"/>
          </a:xfrm>
        </p:spPr>
        <p:txBody>
          <a:bodyPr/>
          <a:lstStyle/>
          <a:p>
            <a:pPr marL="0" indent="0" algn="ctr">
              <a:buFontTx/>
              <a:buNone/>
              <a:defRPr/>
            </a:pPr>
            <a:r>
              <a:rPr lang="en-US" altLang="nl-NL" sz="3600" b="1" kern="1200" dirty="0">
                <a:solidFill>
                  <a:srgbClr val="E90088"/>
                </a:solidFill>
                <a:latin typeface="Arial Bold"/>
                <a:ea typeface="+mj-ea"/>
                <a:cs typeface="Arial Bold"/>
              </a:rPr>
              <a:t>SPIRIT</a:t>
            </a:r>
          </a:p>
          <a:p>
            <a:pPr marL="0" indent="0" algn="ctr">
              <a:buFontTx/>
              <a:buNone/>
              <a:defRPr/>
            </a:pPr>
            <a:r>
              <a:rPr lang="nl-NL" altLang="nl-NL" sz="2000" b="1" kern="1200" dirty="0">
                <a:solidFill>
                  <a:srgbClr val="E90088"/>
                </a:solidFill>
                <a:latin typeface="Arial Bold"/>
                <a:ea typeface="+mj-ea"/>
                <a:cs typeface="Arial Bold"/>
              </a:rPr>
              <a:t>(</a:t>
            </a:r>
            <a:r>
              <a:rPr lang="en-US" altLang="nl-NL" sz="2000" b="1" kern="1200" dirty="0" err="1">
                <a:solidFill>
                  <a:srgbClr val="E90088"/>
                </a:solidFill>
                <a:latin typeface="Arial Bold"/>
                <a:ea typeface="+mj-ea"/>
                <a:cs typeface="Arial Bold"/>
              </a:rPr>
              <a:t>Grondhouding</a:t>
            </a:r>
            <a:r>
              <a:rPr lang="en-US" altLang="nl-NL" sz="2000" b="1" kern="1200" dirty="0">
                <a:solidFill>
                  <a:srgbClr val="E90088"/>
                </a:solidFill>
                <a:latin typeface="Arial Bold"/>
                <a:ea typeface="+mj-ea"/>
                <a:cs typeface="Arial Bold"/>
              </a:rPr>
              <a:t> </a:t>
            </a:r>
            <a:r>
              <a:rPr lang="nl-NL" altLang="nl-NL" sz="2000" b="1" kern="1200" dirty="0">
                <a:solidFill>
                  <a:srgbClr val="E90088"/>
                </a:solidFill>
                <a:latin typeface="Arial Bold"/>
                <a:ea typeface="+mj-ea"/>
                <a:cs typeface="Arial Bold"/>
              </a:rPr>
              <a:t>PACO)</a:t>
            </a:r>
          </a:p>
          <a:p>
            <a:pPr algn="ctr" eaLnBrk="1" hangingPunct="1">
              <a:buFontTx/>
              <a:buNone/>
              <a:defRPr/>
            </a:pPr>
            <a:endParaRPr lang="en-US" altLang="nl-NL" sz="2800" b="1" dirty="0" smtClean="0"/>
          </a:p>
          <a:p>
            <a:pPr eaLnBrk="1" hangingPunct="1">
              <a:defRPr/>
            </a:pPr>
            <a:r>
              <a:rPr lang="en-US" altLang="nl-NL" sz="2400" b="1" dirty="0" err="1" smtClean="0">
                <a:solidFill>
                  <a:srgbClr val="000000"/>
                </a:solidFill>
              </a:rPr>
              <a:t>P</a:t>
            </a:r>
            <a:r>
              <a:rPr lang="en-US" altLang="nl-NL" sz="2400" dirty="0" err="1" smtClean="0">
                <a:solidFill>
                  <a:srgbClr val="000000"/>
                </a:solidFill>
              </a:rPr>
              <a:t>artnerschap</a:t>
            </a:r>
            <a:endParaRPr lang="en-US" altLang="nl-NL" sz="2400" dirty="0" smtClean="0">
              <a:solidFill>
                <a:srgbClr val="000000"/>
              </a:solidFill>
            </a:endParaRPr>
          </a:p>
          <a:p>
            <a:pPr eaLnBrk="1" hangingPunct="1">
              <a:defRPr/>
            </a:pPr>
            <a:r>
              <a:rPr lang="en-US" altLang="nl-NL" sz="2400" b="1" dirty="0" err="1" smtClean="0">
                <a:solidFill>
                  <a:srgbClr val="000000"/>
                </a:solidFill>
              </a:rPr>
              <a:t>A</a:t>
            </a:r>
            <a:r>
              <a:rPr lang="en-US" altLang="nl-NL" sz="2400" dirty="0" err="1" smtClean="0">
                <a:solidFill>
                  <a:srgbClr val="000000"/>
                </a:solidFill>
              </a:rPr>
              <a:t>cceptatie</a:t>
            </a:r>
            <a:r>
              <a:rPr lang="en-US" altLang="nl-NL" sz="2400" dirty="0" smtClean="0">
                <a:solidFill>
                  <a:srgbClr val="000000"/>
                </a:solidFill>
              </a:rPr>
              <a:t> (</a:t>
            </a:r>
            <a:r>
              <a:rPr lang="en-US" altLang="nl-NL" sz="2400" dirty="0" err="1" smtClean="0">
                <a:solidFill>
                  <a:srgbClr val="000000"/>
                </a:solidFill>
              </a:rPr>
              <a:t>autonomie</a:t>
            </a:r>
            <a:r>
              <a:rPr lang="en-US" altLang="nl-NL" sz="2400" dirty="0" smtClean="0">
                <a:solidFill>
                  <a:srgbClr val="000000"/>
                </a:solidFill>
              </a:rPr>
              <a:t>)</a:t>
            </a:r>
          </a:p>
          <a:p>
            <a:pPr eaLnBrk="1" hangingPunct="1">
              <a:defRPr/>
            </a:pPr>
            <a:r>
              <a:rPr lang="en-US" altLang="nl-NL" sz="2400" b="1" dirty="0" err="1" smtClean="0">
                <a:solidFill>
                  <a:srgbClr val="000000"/>
                </a:solidFill>
              </a:rPr>
              <a:t>C</a:t>
            </a:r>
            <a:r>
              <a:rPr lang="en-US" altLang="nl-NL" sz="2400" dirty="0" err="1" smtClean="0">
                <a:solidFill>
                  <a:srgbClr val="000000"/>
                </a:solidFill>
              </a:rPr>
              <a:t>ompassie</a:t>
            </a:r>
            <a:endParaRPr lang="en-US" altLang="nl-NL" sz="2400" dirty="0" smtClean="0">
              <a:solidFill>
                <a:srgbClr val="000000"/>
              </a:solidFill>
            </a:endParaRPr>
          </a:p>
          <a:p>
            <a:pPr eaLnBrk="1" hangingPunct="1">
              <a:defRPr/>
            </a:pPr>
            <a:r>
              <a:rPr lang="en-US" altLang="nl-NL" sz="2400" b="1" dirty="0" err="1" smtClean="0">
                <a:solidFill>
                  <a:srgbClr val="000000"/>
                </a:solidFill>
              </a:rPr>
              <a:t>O</a:t>
            </a:r>
            <a:r>
              <a:rPr lang="en-US" altLang="nl-NL" sz="2400" dirty="0" err="1" smtClean="0">
                <a:solidFill>
                  <a:srgbClr val="000000"/>
                </a:solidFill>
              </a:rPr>
              <a:t>ntlokken</a:t>
            </a:r>
            <a:endParaRPr lang="nl-NL" altLang="nl-NL" sz="2400" dirty="0" smtClean="0">
              <a:solidFill>
                <a:srgbClr val="000000"/>
              </a:solidFill>
            </a:endParaRPr>
          </a:p>
        </p:txBody>
      </p:sp>
      <p:pic>
        <p:nvPicPr>
          <p:cNvPr id="317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2924175"/>
            <a:ext cx="631190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inhoud 2"/>
          <p:cNvSpPr>
            <a:spLocks noGrp="1"/>
          </p:cNvSpPr>
          <p:nvPr>
            <p:ph idx="1"/>
          </p:nvPr>
        </p:nvSpPr>
        <p:spPr>
          <a:xfrm>
            <a:off x="1042988" y="2133600"/>
            <a:ext cx="6121400" cy="3671888"/>
          </a:xfrm>
        </p:spPr>
        <p:txBody>
          <a:bodyPr/>
          <a:lstStyle/>
          <a:p>
            <a:pPr eaLnBrk="1" hangingPunct="1">
              <a:buFontTx/>
              <a:buNone/>
              <a:defRPr/>
            </a:pPr>
            <a:r>
              <a:rPr lang="en-US" altLang="nl-NL" sz="3600" b="1" kern="1200" dirty="0">
                <a:solidFill>
                  <a:srgbClr val="E90088"/>
                </a:solidFill>
                <a:latin typeface="Arial Bold"/>
                <a:ea typeface="+mj-ea"/>
                <a:cs typeface="Arial Bold"/>
              </a:rPr>
              <a:t>4 </a:t>
            </a:r>
            <a:r>
              <a:rPr lang="en-US" altLang="nl-NL" sz="3600" b="1" kern="1200" dirty="0" err="1">
                <a:solidFill>
                  <a:srgbClr val="E90088"/>
                </a:solidFill>
                <a:latin typeface="Arial Bold"/>
                <a:ea typeface="+mj-ea"/>
                <a:cs typeface="Arial Bold"/>
              </a:rPr>
              <a:t>Processen</a:t>
            </a:r>
            <a:endParaRPr lang="en-US" altLang="nl-NL" sz="3600" b="1" kern="1200" dirty="0">
              <a:solidFill>
                <a:srgbClr val="E90088"/>
              </a:solidFill>
              <a:latin typeface="Arial Bold"/>
              <a:ea typeface="+mj-ea"/>
              <a:cs typeface="Arial Bold"/>
            </a:endParaRPr>
          </a:p>
          <a:p>
            <a:pPr eaLnBrk="1" hangingPunct="1">
              <a:buFontTx/>
              <a:buNone/>
              <a:defRPr/>
            </a:pPr>
            <a:endParaRPr lang="nl-NL" altLang="nl-NL" sz="2000" b="1" dirty="0" smtClean="0"/>
          </a:p>
          <a:p>
            <a:pPr eaLnBrk="1" hangingPunct="1">
              <a:defRPr/>
            </a:pPr>
            <a:r>
              <a:rPr lang="nl-NL" altLang="nl-NL" sz="2000" dirty="0" smtClean="0"/>
              <a:t>Engageren (vorige keer)</a:t>
            </a:r>
          </a:p>
          <a:p>
            <a:pPr eaLnBrk="1" hangingPunct="1">
              <a:defRPr/>
            </a:pPr>
            <a:r>
              <a:rPr lang="nl-NL" altLang="nl-NL" sz="2000" dirty="0" smtClean="0"/>
              <a:t>Focussen (vandaag)</a:t>
            </a:r>
          </a:p>
          <a:p>
            <a:pPr eaLnBrk="1" hangingPunct="1">
              <a:defRPr/>
            </a:pPr>
            <a:r>
              <a:rPr lang="nl-NL" altLang="nl-NL" sz="2000" dirty="0" smtClean="0"/>
              <a:t>Ontlokken ( vandaag)</a:t>
            </a:r>
          </a:p>
          <a:p>
            <a:pPr eaLnBrk="1" hangingPunct="1">
              <a:defRPr/>
            </a:pPr>
            <a:r>
              <a:rPr lang="nl-NL" altLang="nl-NL" sz="2000" dirty="0" smtClean="0"/>
              <a:t>Plannen</a:t>
            </a:r>
          </a:p>
          <a:p>
            <a:pPr>
              <a:defRPr/>
            </a:pPr>
            <a:endParaRPr lang="nl-NL" altLang="nl-NL"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827088" y="1844675"/>
            <a:ext cx="7412037" cy="4105275"/>
          </a:xfrm>
        </p:spPr>
        <p:txBody>
          <a:bodyPr/>
          <a:lstStyle/>
          <a:p>
            <a:pPr eaLnBrk="1" hangingPunct="1">
              <a:buFontTx/>
              <a:buNone/>
              <a:defRPr/>
            </a:pPr>
            <a:r>
              <a:rPr lang="nl-NL" altLang="nl-NL" sz="3600" b="1" kern="1200" dirty="0">
                <a:solidFill>
                  <a:srgbClr val="E90088"/>
                </a:solidFill>
                <a:latin typeface="Arial Bold"/>
                <a:ea typeface="+mj-ea"/>
                <a:cs typeface="Arial Bold"/>
              </a:rPr>
              <a:t>Gespreksvaardigheden ORBSI</a:t>
            </a:r>
          </a:p>
          <a:p>
            <a:pPr eaLnBrk="1" hangingPunct="1">
              <a:buFont typeface="Arial" panose="020B0604020202020204" pitchFamily="34" charset="0"/>
              <a:buChar char="•"/>
              <a:defRPr/>
            </a:pPr>
            <a:endParaRPr lang="nl-NL" altLang="nl-NL" sz="2000" b="1" dirty="0" smtClean="0">
              <a:solidFill>
                <a:srgbClr val="000000"/>
              </a:solidFill>
            </a:endParaRPr>
          </a:p>
          <a:p>
            <a:pPr eaLnBrk="1" hangingPunct="1">
              <a:buFont typeface="Arial" panose="020B0604020202020204" pitchFamily="34" charset="0"/>
              <a:buChar char="•"/>
              <a:defRPr/>
            </a:pPr>
            <a:r>
              <a:rPr lang="nl-NL" altLang="nl-NL" sz="2000" b="1" dirty="0" smtClean="0">
                <a:solidFill>
                  <a:srgbClr val="000000"/>
                </a:solidFill>
              </a:rPr>
              <a:t>O</a:t>
            </a:r>
            <a:r>
              <a:rPr lang="nl-NL" altLang="nl-NL" sz="2000" dirty="0" smtClean="0">
                <a:solidFill>
                  <a:srgbClr val="000000"/>
                </a:solidFill>
              </a:rPr>
              <a:t>pen vragen</a:t>
            </a:r>
          </a:p>
          <a:p>
            <a:pPr eaLnBrk="1" hangingPunct="1">
              <a:buFont typeface="Arial" panose="020B0604020202020204" pitchFamily="34" charset="0"/>
              <a:buChar char="•"/>
              <a:defRPr/>
            </a:pPr>
            <a:r>
              <a:rPr lang="nl-NL" altLang="nl-NL" sz="2000" b="1" dirty="0" smtClean="0">
                <a:solidFill>
                  <a:srgbClr val="000000"/>
                </a:solidFill>
              </a:rPr>
              <a:t>R</a:t>
            </a:r>
            <a:r>
              <a:rPr lang="nl-NL" altLang="nl-NL" sz="2000" dirty="0" smtClean="0">
                <a:solidFill>
                  <a:srgbClr val="000000"/>
                </a:solidFill>
              </a:rPr>
              <a:t>eflecteren</a:t>
            </a:r>
          </a:p>
          <a:p>
            <a:pPr eaLnBrk="1" hangingPunct="1">
              <a:buFont typeface="Arial" panose="020B0604020202020204" pitchFamily="34" charset="0"/>
              <a:buChar char="•"/>
              <a:defRPr/>
            </a:pPr>
            <a:r>
              <a:rPr lang="nl-NL" altLang="nl-NL" sz="2000" b="1" dirty="0" smtClean="0">
                <a:solidFill>
                  <a:srgbClr val="000000"/>
                </a:solidFill>
              </a:rPr>
              <a:t>B</a:t>
            </a:r>
            <a:r>
              <a:rPr lang="nl-NL" altLang="nl-NL" sz="2000" dirty="0" smtClean="0">
                <a:solidFill>
                  <a:srgbClr val="000000"/>
                </a:solidFill>
              </a:rPr>
              <a:t>evestigen</a:t>
            </a:r>
          </a:p>
          <a:p>
            <a:pPr eaLnBrk="1" hangingPunct="1">
              <a:buFont typeface="Arial" panose="020B0604020202020204" pitchFamily="34" charset="0"/>
              <a:buChar char="•"/>
              <a:defRPr/>
            </a:pPr>
            <a:r>
              <a:rPr lang="nl-NL" altLang="nl-NL" sz="2000" b="1" dirty="0" smtClean="0">
                <a:solidFill>
                  <a:srgbClr val="000000"/>
                </a:solidFill>
              </a:rPr>
              <a:t>S</a:t>
            </a:r>
            <a:r>
              <a:rPr lang="nl-NL" altLang="nl-NL" sz="2000" dirty="0" smtClean="0">
                <a:solidFill>
                  <a:srgbClr val="000000"/>
                </a:solidFill>
              </a:rPr>
              <a:t>amenvatten</a:t>
            </a:r>
          </a:p>
          <a:p>
            <a:pPr eaLnBrk="1" hangingPunct="1">
              <a:buFont typeface="Arial" panose="020B0604020202020204" pitchFamily="34" charset="0"/>
              <a:buChar char="•"/>
              <a:defRPr/>
            </a:pPr>
            <a:r>
              <a:rPr lang="nl-NL" altLang="nl-NL" sz="2000" b="1" dirty="0" smtClean="0">
                <a:solidFill>
                  <a:srgbClr val="000000"/>
                </a:solidFill>
              </a:rPr>
              <a:t>I</a:t>
            </a:r>
            <a:r>
              <a:rPr lang="nl-NL" altLang="nl-NL" sz="2000" dirty="0" smtClean="0">
                <a:solidFill>
                  <a:srgbClr val="000000"/>
                </a:solidFill>
              </a:rPr>
              <a:t>nformatie en advies (na toestemming)</a:t>
            </a:r>
          </a:p>
          <a:p>
            <a:pPr eaLnBrk="1" hangingPunct="1">
              <a:buFontTx/>
              <a:buNone/>
              <a:defRPr/>
            </a:pPr>
            <a:endParaRPr lang="nl-NL" altLang="nl-NL" sz="2000" dirty="0" smtClean="0">
              <a:solidFill>
                <a:srgbClr val="000000"/>
              </a:solidFill>
            </a:endParaRPr>
          </a:p>
          <a:p>
            <a:pPr eaLnBrk="1" hangingPunct="1">
              <a:buFontTx/>
              <a:buNone/>
              <a:defRPr/>
            </a:pPr>
            <a:r>
              <a:rPr lang="nl-NL" altLang="nl-NL" sz="2000" dirty="0" smtClean="0">
                <a:solidFill>
                  <a:srgbClr val="000000"/>
                </a:solidFill>
              </a:rPr>
              <a:t>Doel:</a:t>
            </a:r>
          </a:p>
          <a:p>
            <a:pPr marL="0" indent="0" eaLnBrk="1" hangingPunct="1">
              <a:buFontTx/>
              <a:buNone/>
              <a:defRPr/>
            </a:pPr>
            <a:r>
              <a:rPr lang="nl-NL" altLang="nl-NL" sz="2000" dirty="0" smtClean="0">
                <a:solidFill>
                  <a:srgbClr val="000000"/>
                </a:solidFill>
              </a:rPr>
              <a:t>Uitlokken verandertaal</a:t>
            </a:r>
            <a:endParaRPr lang="en-GB" altLang="nl-NL" sz="2000" dirty="0" smtClean="0">
              <a:solidFill>
                <a:srgbClr val="000000"/>
              </a:solidFill>
            </a:endParaRPr>
          </a:p>
          <a:p>
            <a:pPr eaLnBrk="1" hangingPunct="1">
              <a:defRPr/>
            </a:pPr>
            <a:endParaRPr lang="nl-NL" altLang="nl-NL" sz="24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inhoud 2"/>
          <p:cNvSpPr>
            <a:spLocks noGrp="1"/>
          </p:cNvSpPr>
          <p:nvPr>
            <p:ph idx="1"/>
          </p:nvPr>
        </p:nvSpPr>
        <p:spPr>
          <a:xfrm>
            <a:off x="755650" y="1916113"/>
            <a:ext cx="7054850" cy="4249737"/>
          </a:xfrm>
        </p:spPr>
        <p:txBody>
          <a:bodyPr/>
          <a:lstStyle/>
          <a:p>
            <a:pPr marL="0" indent="0">
              <a:buFontTx/>
              <a:buNone/>
              <a:defRPr/>
            </a:pPr>
            <a:r>
              <a:rPr lang="nl-NL" altLang="nl-NL" sz="3600" b="1" kern="1200" dirty="0">
                <a:solidFill>
                  <a:srgbClr val="E90088"/>
                </a:solidFill>
                <a:latin typeface="Arial Bold"/>
                <a:ea typeface="+mj-ea"/>
                <a:cs typeface="Arial Bold"/>
              </a:rPr>
              <a:t>Informatie en advies geven</a:t>
            </a:r>
          </a:p>
          <a:p>
            <a:pPr marL="0" indent="0">
              <a:buFontTx/>
              <a:buNone/>
              <a:defRPr/>
            </a:pPr>
            <a:endParaRPr lang="nl-NL" altLang="nl-NL" dirty="0" smtClean="0"/>
          </a:p>
          <a:p>
            <a:pPr marL="0" indent="0">
              <a:buFontTx/>
              <a:buNone/>
              <a:defRPr/>
            </a:pPr>
            <a:r>
              <a:rPr lang="nl-NL" altLang="nl-NL" sz="2000" dirty="0" smtClean="0">
                <a:solidFill>
                  <a:srgbClr val="000000"/>
                </a:solidFill>
              </a:rPr>
              <a:t>Strategie:</a:t>
            </a:r>
            <a:br>
              <a:rPr lang="nl-NL" altLang="nl-NL" sz="2000" dirty="0" smtClean="0">
                <a:solidFill>
                  <a:srgbClr val="000000"/>
                </a:solidFill>
              </a:rPr>
            </a:br>
            <a:endParaRPr lang="nl-NL" altLang="nl-NL" sz="2000" dirty="0" smtClean="0">
              <a:solidFill>
                <a:srgbClr val="000000"/>
              </a:solidFill>
            </a:endParaRPr>
          </a:p>
          <a:p>
            <a:pPr marL="0" indent="0">
              <a:buFontTx/>
              <a:buNone/>
              <a:defRPr/>
            </a:pPr>
            <a:r>
              <a:rPr lang="nl-NL" altLang="nl-NL" sz="2000" dirty="0" smtClean="0">
                <a:solidFill>
                  <a:srgbClr val="000000"/>
                </a:solidFill>
              </a:rPr>
              <a:t>Ontlokken- aanbieden- ontlokken</a:t>
            </a:r>
          </a:p>
          <a:p>
            <a:pPr marL="0" indent="0">
              <a:buFontTx/>
              <a:buNone/>
              <a:defRPr/>
            </a:pPr>
            <a:endParaRPr lang="nl-NL" altLang="nl-NL"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inhoud 2"/>
          <p:cNvSpPr>
            <a:spLocks noGrp="1"/>
          </p:cNvSpPr>
          <p:nvPr>
            <p:ph idx="1"/>
          </p:nvPr>
        </p:nvSpPr>
        <p:spPr>
          <a:xfrm>
            <a:off x="755650" y="1916113"/>
            <a:ext cx="7993063" cy="4321175"/>
          </a:xfrm>
        </p:spPr>
        <p:txBody>
          <a:bodyPr/>
          <a:lstStyle/>
          <a:p>
            <a:pPr marL="0" indent="0">
              <a:buFontTx/>
              <a:buNone/>
              <a:defRPr/>
            </a:pPr>
            <a:r>
              <a:rPr lang="nl-NL" altLang="nl-NL" sz="3600" b="1" kern="1200" dirty="0">
                <a:solidFill>
                  <a:srgbClr val="E90088"/>
                </a:solidFill>
                <a:latin typeface="Arial Bold"/>
                <a:ea typeface="+mj-ea"/>
                <a:cs typeface="Arial Bold"/>
              </a:rPr>
              <a:t>Informatie en advies geven</a:t>
            </a:r>
          </a:p>
          <a:p>
            <a:pPr marL="0" indent="0">
              <a:buFontTx/>
              <a:buNone/>
              <a:defRPr/>
            </a:pPr>
            <a:endParaRPr lang="nl-NL" altLang="nl-NL" sz="2400" dirty="0" smtClean="0">
              <a:solidFill>
                <a:srgbClr val="993366"/>
              </a:solidFill>
            </a:endParaRPr>
          </a:p>
          <a:p>
            <a:pPr marL="0" indent="0">
              <a:buFontTx/>
              <a:buNone/>
              <a:defRPr/>
            </a:pPr>
            <a:r>
              <a:rPr lang="nl-NL" altLang="nl-NL" sz="2000" dirty="0" smtClean="0">
                <a:solidFill>
                  <a:srgbClr val="000000"/>
                </a:solidFill>
              </a:rPr>
              <a:t>Ontlokken: 	- toestemming vragen</a:t>
            </a:r>
          </a:p>
          <a:p>
            <a:pPr marL="0" indent="0">
              <a:buFontTx/>
              <a:buNone/>
              <a:defRPr/>
            </a:pPr>
            <a:r>
              <a:rPr lang="nl-NL" altLang="nl-NL" sz="2000" dirty="0" smtClean="0">
                <a:solidFill>
                  <a:srgbClr val="000000"/>
                </a:solidFill>
              </a:rPr>
              <a:t>		- welke informatie</a:t>
            </a:r>
          </a:p>
          <a:p>
            <a:pPr marL="0" indent="0">
              <a:buFontTx/>
              <a:buNone/>
              <a:defRPr/>
            </a:pPr>
            <a:r>
              <a:rPr lang="nl-NL" altLang="nl-NL" sz="2000" dirty="0" smtClean="0">
                <a:solidFill>
                  <a:srgbClr val="000000"/>
                </a:solidFill>
              </a:rPr>
              <a:t>Aanbieden: 	- prioriteiten</a:t>
            </a:r>
          </a:p>
          <a:p>
            <a:pPr marL="0" indent="0">
              <a:buFontTx/>
              <a:buNone/>
              <a:defRPr/>
            </a:pPr>
            <a:r>
              <a:rPr lang="nl-NL" altLang="nl-NL" sz="2000" dirty="0" smtClean="0">
                <a:solidFill>
                  <a:srgbClr val="000000"/>
                </a:solidFill>
              </a:rPr>
              <a:t>		- duidelijk en gedoseerd</a:t>
            </a:r>
          </a:p>
          <a:p>
            <a:pPr marL="0" indent="0">
              <a:buFontTx/>
              <a:buNone/>
              <a:defRPr/>
            </a:pPr>
            <a:r>
              <a:rPr lang="nl-NL" altLang="nl-NL" sz="2000" dirty="0" smtClean="0">
                <a:solidFill>
                  <a:srgbClr val="000000"/>
                </a:solidFill>
              </a:rPr>
              <a:t>		- neutraal</a:t>
            </a:r>
          </a:p>
          <a:p>
            <a:pPr marL="0" indent="0">
              <a:buFontTx/>
              <a:buNone/>
              <a:defRPr/>
            </a:pPr>
            <a:r>
              <a:rPr lang="nl-NL" altLang="nl-NL" sz="2000" dirty="0" smtClean="0">
                <a:solidFill>
                  <a:srgbClr val="000000"/>
                </a:solidFill>
              </a:rPr>
              <a:t>		- autonomie ondersteunend</a:t>
            </a:r>
          </a:p>
          <a:p>
            <a:pPr marL="0" indent="0">
              <a:buFontTx/>
              <a:buNone/>
              <a:defRPr/>
            </a:pPr>
            <a:r>
              <a:rPr lang="nl-NL" altLang="nl-NL" sz="2000" dirty="0" smtClean="0">
                <a:solidFill>
                  <a:srgbClr val="000000"/>
                </a:solidFill>
              </a:rPr>
              <a:t>Ontlokken: 	-interpretatie/ reactie</a:t>
            </a:r>
          </a:p>
          <a:p>
            <a:pPr marL="0" indent="0">
              <a:buFontTx/>
              <a:buNone/>
              <a:defRPr/>
            </a:pPr>
            <a:endParaRPr lang="nl-NL" altLang="nl-NL" dirty="0" smtClean="0">
              <a:solidFill>
                <a:srgbClr val="9933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9750" y="3068638"/>
            <a:ext cx="7772400" cy="1143000"/>
          </a:xfrm>
        </p:spPr>
        <p:txBody>
          <a:bodyPr/>
          <a:lstStyle/>
          <a:p>
            <a:pPr eaLnBrk="1" hangingPunct="1">
              <a:defRPr/>
            </a:pPr>
            <a:r>
              <a:rPr lang="en-US" altLang="nl-NL" sz="3600" b="1" kern="1200" dirty="0" err="1">
                <a:solidFill>
                  <a:srgbClr val="E90088"/>
                </a:solidFill>
                <a:latin typeface="Arial Bold"/>
                <a:cs typeface="Arial Bold"/>
              </a:rPr>
              <a:t>Oefening</a:t>
            </a:r>
            <a:endParaRPr lang="nl-NL" altLang="nl-NL" sz="3600" b="1" kern="1200" dirty="0">
              <a:solidFill>
                <a:srgbClr val="E90088"/>
              </a:solidFill>
              <a:latin typeface="Arial Bold"/>
              <a:cs typeface="Arial Bo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Powerpoint_VNN JEUG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7.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8.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9.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20.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3512</TotalTime>
  <Words>920</Words>
  <Application>Microsoft Office PowerPoint</Application>
  <PresentationFormat>Diavoorstelling (4:3)</PresentationFormat>
  <Paragraphs>254</Paragraphs>
  <Slides>36</Slides>
  <Notes>2</Notes>
  <HiddenSlides>0</HiddenSlides>
  <MMClips>0</MMClips>
  <ScaleCrop>false</ScaleCrop>
  <HeadingPairs>
    <vt:vector size="6" baseType="variant">
      <vt:variant>
        <vt:lpstr>Gebruikte lettertypen</vt:lpstr>
      </vt:variant>
      <vt:variant>
        <vt:i4>4</vt:i4>
      </vt:variant>
      <vt:variant>
        <vt:lpstr>Thema</vt:lpstr>
      </vt:variant>
      <vt:variant>
        <vt:i4>16</vt:i4>
      </vt:variant>
      <vt:variant>
        <vt:lpstr>Diatitels</vt:lpstr>
      </vt:variant>
      <vt:variant>
        <vt:i4>36</vt:i4>
      </vt:variant>
    </vt:vector>
  </HeadingPairs>
  <TitlesOfParts>
    <vt:vector size="56" baseType="lpstr">
      <vt:lpstr>Arial</vt:lpstr>
      <vt:lpstr>Arial Bold</vt:lpstr>
      <vt:lpstr>Calibri</vt:lpstr>
      <vt:lpstr>Comic Sans MS</vt:lpstr>
      <vt:lpstr>1_Lege presentatie</vt:lpstr>
      <vt:lpstr>6_Lege presentatie</vt:lpstr>
      <vt:lpstr>10_Lege presentatie</vt:lpstr>
      <vt:lpstr>2_Lege presentatie</vt:lpstr>
      <vt:lpstr>4_Lege presentatie</vt:lpstr>
      <vt:lpstr>5_Lege presentatie</vt:lpstr>
      <vt:lpstr>7_Lege presentatie</vt:lpstr>
      <vt:lpstr>8_Lege presentatie</vt:lpstr>
      <vt:lpstr>11_Lege presentatie</vt:lpstr>
      <vt:lpstr>12_Lege presentatie</vt:lpstr>
      <vt:lpstr>13_Lege presentatie</vt:lpstr>
      <vt:lpstr>14_Lege presentatie</vt:lpstr>
      <vt:lpstr>15_Lege presentatie</vt:lpstr>
      <vt:lpstr>17_Lege presentatie</vt:lpstr>
      <vt:lpstr>3_Lege presentatie</vt:lpstr>
      <vt:lpstr>Powerpoint_VNN JEUGD</vt:lpstr>
      <vt:lpstr>Motiverende gespreksvoering</vt:lpstr>
      <vt:lpstr>PowerPoint-presentatie</vt:lpstr>
      <vt:lpstr>PowerPoint-presentatie</vt:lpstr>
      <vt:lpstr>PowerPoint-presentatie</vt:lpstr>
      <vt:lpstr>PowerPoint-presentatie</vt:lpstr>
      <vt:lpstr>PowerPoint-presentatie</vt:lpstr>
      <vt:lpstr>PowerPoint-presentatie</vt:lpstr>
      <vt:lpstr>PowerPoint-presentatie</vt:lpstr>
      <vt:lpstr>Oefening</vt:lpstr>
      <vt:lpstr>Waarden en doelen</vt:lpstr>
      <vt:lpstr>Welke waarde is voor jou persoonlijk belangrijk op dit moment in je werk?  Wat is jouw doel om deze training te volgen?  Welke link zie jij tussen deze twee?   </vt:lpstr>
      <vt:lpstr>Focussen</vt:lpstr>
      <vt:lpstr>PowerPoint-presentatie</vt:lpstr>
      <vt:lpstr>Agenda-mapping</vt:lpstr>
      <vt:lpstr>Oefening focus aanbrengen d.m.v.  agenda-mapping</vt:lpstr>
      <vt:lpstr>Drie gespreksstijlen</vt:lpstr>
      <vt:lpstr>Werkwoorden</vt:lpstr>
      <vt:lpstr>Ontlokken</vt:lpstr>
      <vt:lpstr>Ambivalentie</vt:lpstr>
      <vt:lpstr>PowerPoint-presentatie</vt:lpstr>
      <vt:lpstr>Oefening Ambivalentie</vt:lpstr>
      <vt:lpstr>PowerPoint-presentatie</vt:lpstr>
      <vt:lpstr>Verandertaal herkennen</vt:lpstr>
      <vt:lpstr>PowerPoint-presentatie</vt:lpstr>
      <vt:lpstr>Voorbeelden</vt:lpstr>
      <vt:lpstr>Oefening Verandertaal</vt:lpstr>
      <vt:lpstr>Uitlokken van verandertaal</vt:lpstr>
      <vt:lpstr>Hypothetische vragen:</vt:lpstr>
      <vt:lpstr>Liniaal</vt:lpstr>
      <vt:lpstr>De balans opmaken</vt:lpstr>
      <vt:lpstr>Voor of achteruit kijken</vt:lpstr>
      <vt:lpstr>PowerPoint-presentatie</vt:lpstr>
      <vt:lpstr>Oefening Verandertaal</vt:lpstr>
      <vt:lpstr>Plannen</vt:lpstr>
      <vt:lpstr> Totaalplaatje MGV </vt:lpstr>
      <vt:lpstr>Afronding</vt:lpstr>
    </vt:vector>
  </TitlesOfParts>
  <Company>Kuno van Dijk stichting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 Blaauw</dc:creator>
  <cp:lastModifiedBy>Colinda Folkerts</cp:lastModifiedBy>
  <cp:revision>249</cp:revision>
  <cp:lastPrinted>2014-09-17T11:44:54Z</cp:lastPrinted>
  <dcterms:created xsi:type="dcterms:W3CDTF">2004-12-06T04:09:42Z</dcterms:created>
  <dcterms:modified xsi:type="dcterms:W3CDTF">2018-05-29T13:51:57Z</dcterms:modified>
</cp:coreProperties>
</file>