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1357" r:id="rId3"/>
    <p:sldId id="1359" r:id="rId4"/>
    <p:sldId id="1360" r:id="rId5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19-6-2015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41198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Bedrijfshulpverlening Tandartsen/</a:t>
            </a:r>
            <a:r>
              <a:rPr lang="nl-NL" dirty="0" err="1" smtClean="0"/>
              <a:t>mondzorg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Eerste Hulp</a:t>
            </a:r>
            <a:br>
              <a:rPr lang="nl-NL" dirty="0" smtClean="0"/>
            </a:br>
            <a:r>
              <a:rPr lang="nl-NL" dirty="0" smtClean="0"/>
              <a:t>Reanimatie en AED</a:t>
            </a:r>
            <a:br>
              <a:rPr lang="nl-NL" dirty="0" smtClean="0"/>
            </a:br>
            <a:r>
              <a:rPr lang="nl-NL" dirty="0" smtClean="0"/>
              <a:t>Brand en Ontruiming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>
          <a:xfrm>
            <a:off x="722313" y="1772817"/>
            <a:ext cx="7772400" cy="1440160"/>
          </a:xfrm>
        </p:spPr>
        <p:txBody>
          <a:bodyPr>
            <a:normAutofit/>
          </a:bodyPr>
          <a:lstStyle/>
          <a:p>
            <a:endParaRPr lang="nl-N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BHV 8 uur, exclusief 3 uur voorbereiding</a:t>
            </a:r>
            <a:endParaRPr lang="nl-N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F. </a:t>
            </a:r>
            <a:r>
              <a:rPr lang="nl-NL" dirty="0" err="1" smtClean="0"/>
              <a:t>Zeijdelaarweg</a:t>
            </a:r>
            <a:r>
              <a:rPr lang="nl-NL" dirty="0" smtClean="0"/>
              <a:t> 21</a:t>
            </a:r>
          </a:p>
          <a:p>
            <a:r>
              <a:rPr lang="nl-NL" dirty="0" smtClean="0"/>
              <a:t>1382 MB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 </a:t>
            </a:r>
            <a:r>
              <a:rPr lang="nl-NL" dirty="0" smtClean="0"/>
              <a:t>BHV Eerste Hulp Reanimatie/AED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800" dirty="0" smtClean="0"/>
              <a:t>Luchtweg blokkade            	15 min	Start		</a:t>
            </a:r>
            <a:r>
              <a:rPr lang="nl-NL" sz="2800" dirty="0" smtClean="0"/>
              <a:t>8.15</a:t>
            </a:r>
          </a:p>
          <a:p>
            <a:r>
              <a:rPr lang="nl-NL" sz="2800" dirty="0" err="1" smtClean="0"/>
              <a:t>Rautek</a:t>
            </a:r>
            <a:r>
              <a:rPr lang="nl-NL" sz="2800" dirty="0" smtClean="0"/>
              <a:t>                                  	10 min				8.30</a:t>
            </a:r>
          </a:p>
          <a:p>
            <a:r>
              <a:rPr lang="nl-NL" sz="2800" dirty="0" smtClean="0"/>
              <a:t>Bloedingen                         </a:t>
            </a:r>
            <a:r>
              <a:rPr lang="nl-NL" sz="2800" dirty="0" smtClean="0"/>
              <a:t>	20 min				</a:t>
            </a:r>
            <a:r>
              <a:rPr lang="nl-NL" sz="2800" dirty="0" smtClean="0"/>
              <a:t>8:40</a:t>
            </a:r>
            <a:endParaRPr lang="nl-NL" sz="2800" dirty="0" smtClean="0"/>
          </a:p>
          <a:p>
            <a:r>
              <a:rPr lang="nl-NL" sz="2800" dirty="0" smtClean="0"/>
              <a:t>Brandwonden                     	10 min				</a:t>
            </a:r>
            <a:r>
              <a:rPr lang="nl-NL" sz="2800" dirty="0" smtClean="0"/>
              <a:t>9.00</a:t>
            </a:r>
            <a:endParaRPr lang="nl-NL" sz="2800" dirty="0" smtClean="0"/>
          </a:p>
          <a:p>
            <a:r>
              <a:rPr lang="nl-NL" sz="2800" dirty="0" smtClean="0"/>
              <a:t>Shock/anesthetica               	</a:t>
            </a:r>
            <a:r>
              <a:rPr lang="nl-NL" sz="2800" dirty="0" smtClean="0"/>
              <a:t>20 </a:t>
            </a:r>
            <a:r>
              <a:rPr lang="nl-NL" sz="2800" dirty="0" smtClean="0"/>
              <a:t>min				</a:t>
            </a:r>
            <a:r>
              <a:rPr lang="nl-NL" sz="2800" dirty="0" smtClean="0"/>
              <a:t>9.10</a:t>
            </a:r>
            <a:endParaRPr lang="nl-NL" sz="2800" dirty="0" smtClean="0"/>
          </a:p>
          <a:p>
            <a:r>
              <a:rPr lang="nl-NL" sz="2800" dirty="0" smtClean="0"/>
              <a:t>Breuken en aanverwanten	15 min				</a:t>
            </a:r>
            <a:r>
              <a:rPr lang="nl-NL" sz="2800" dirty="0" smtClean="0"/>
              <a:t>9.30</a:t>
            </a:r>
            <a:endParaRPr lang="nl-NL" sz="2800" dirty="0" smtClean="0"/>
          </a:p>
          <a:p>
            <a:r>
              <a:rPr lang="nl-NL" sz="2800" dirty="0" smtClean="0"/>
              <a:t>Pauze							15 min				</a:t>
            </a:r>
            <a:r>
              <a:rPr lang="nl-NL" sz="2800" dirty="0" smtClean="0"/>
              <a:t>9.45</a:t>
            </a:r>
            <a:endParaRPr lang="nl-NL" sz="2800" dirty="0" smtClean="0"/>
          </a:p>
          <a:p>
            <a:r>
              <a:rPr lang="nl-NL" sz="2800" dirty="0" smtClean="0"/>
              <a:t>Wervelletsel                        	</a:t>
            </a:r>
            <a:r>
              <a:rPr lang="nl-NL" sz="2800" dirty="0" smtClean="0"/>
              <a:t>15 </a:t>
            </a:r>
            <a:r>
              <a:rPr lang="nl-NL" sz="2800" dirty="0" smtClean="0"/>
              <a:t>min 				</a:t>
            </a:r>
            <a:r>
              <a:rPr lang="nl-NL" sz="2800" dirty="0" smtClean="0"/>
              <a:t>10.00</a:t>
            </a:r>
            <a:endParaRPr lang="nl-NL" sz="2800" dirty="0" smtClean="0"/>
          </a:p>
          <a:p>
            <a:r>
              <a:rPr lang="nl-NL" sz="2800" dirty="0" smtClean="0"/>
              <a:t>Oogletsel   </a:t>
            </a:r>
            <a:r>
              <a:rPr lang="nl-NL" sz="2800" dirty="0" smtClean="0"/>
              <a:t>                            </a:t>
            </a:r>
            <a:r>
              <a:rPr lang="nl-NL" sz="2800" dirty="0" smtClean="0"/>
              <a:t>	10 min				</a:t>
            </a:r>
            <a:r>
              <a:rPr lang="nl-NL" sz="2800" dirty="0" smtClean="0"/>
              <a:t>10.15</a:t>
            </a:r>
            <a:endParaRPr lang="nl-NL" sz="2800" dirty="0" smtClean="0"/>
          </a:p>
          <a:p>
            <a:r>
              <a:rPr lang="nl-NL" sz="2800" dirty="0" smtClean="0"/>
              <a:t>Bewustzijnsstoornissen       </a:t>
            </a:r>
            <a:r>
              <a:rPr lang="nl-NL" sz="2800" dirty="0" smtClean="0"/>
              <a:t>	120 min				</a:t>
            </a:r>
            <a:r>
              <a:rPr lang="nl-NL" sz="2800" dirty="0" smtClean="0"/>
              <a:t>12.15</a:t>
            </a:r>
          </a:p>
          <a:p>
            <a:pPr marL="0" indent="0">
              <a:buNone/>
            </a:pPr>
            <a:r>
              <a:rPr lang="nl-NL" sz="2800" dirty="0" smtClean="0"/>
              <a:t>     Inclusief Reanimatie &amp; AED</a:t>
            </a:r>
            <a:endParaRPr lang="nl-NL" sz="2800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BHV Brand en Ontruiming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nl-NL" sz="1800" b="1" i="1" dirty="0" smtClean="0"/>
              <a:t>Brand:</a:t>
            </a:r>
            <a:endParaRPr lang="nl-NL" sz="1800" dirty="0" smtClean="0"/>
          </a:p>
          <a:p>
            <a:r>
              <a:rPr lang="nl-NL" sz="1800" dirty="0" smtClean="0"/>
              <a:t>Begrip, brand en branddriehoek                                     	15 min	Start		</a:t>
            </a:r>
            <a:r>
              <a:rPr lang="nl-NL" sz="1800" dirty="0" smtClean="0"/>
              <a:t>12:45</a:t>
            </a:r>
            <a:endParaRPr lang="nl-NL" sz="1800" dirty="0" smtClean="0"/>
          </a:p>
          <a:p>
            <a:r>
              <a:rPr lang="nl-NL" sz="1800" dirty="0" smtClean="0"/>
              <a:t>Ontstaan van brand                                                           	15 min			</a:t>
            </a:r>
            <a:r>
              <a:rPr lang="nl-NL" sz="1800" dirty="0" smtClean="0"/>
              <a:t>13:00</a:t>
            </a:r>
            <a:endParaRPr lang="nl-NL" sz="1800" dirty="0" smtClean="0"/>
          </a:p>
          <a:p>
            <a:r>
              <a:rPr lang="nl-NL" sz="1800" dirty="0" smtClean="0"/>
              <a:t>Gevaren van brand                                                    		15 min			</a:t>
            </a:r>
            <a:r>
              <a:rPr lang="nl-NL" sz="1800" dirty="0" smtClean="0"/>
              <a:t>13:15</a:t>
            </a:r>
            <a:endParaRPr lang="nl-NL" sz="1800" dirty="0" smtClean="0"/>
          </a:p>
          <a:p>
            <a:r>
              <a:rPr lang="nl-NL" sz="1800" dirty="0" smtClean="0"/>
              <a:t>Brandklassen A,B,C,D,F                                                      	15 min			</a:t>
            </a:r>
            <a:r>
              <a:rPr lang="nl-NL" sz="1800" dirty="0" smtClean="0"/>
              <a:t>13:30</a:t>
            </a:r>
            <a:endParaRPr lang="nl-NL" sz="1800" dirty="0" smtClean="0"/>
          </a:p>
          <a:p>
            <a:r>
              <a:rPr lang="nl-NL" sz="1800" dirty="0" smtClean="0"/>
              <a:t>Kleine blusmiddelen                                                  		15 min			</a:t>
            </a:r>
            <a:r>
              <a:rPr lang="nl-NL" sz="1800" dirty="0" smtClean="0"/>
              <a:t>13:45</a:t>
            </a:r>
          </a:p>
          <a:p>
            <a:r>
              <a:rPr lang="nl-NL" sz="1800" dirty="0" smtClean="0"/>
              <a:t>Praktijktraining, blussen met kleine blusmiddelen        	45 min			14:00</a:t>
            </a:r>
          </a:p>
          <a:p>
            <a:r>
              <a:rPr lang="nl-NL" sz="1800" dirty="0" smtClean="0"/>
              <a:t>Pauze                                                                                  </a:t>
            </a:r>
            <a:r>
              <a:rPr lang="nl-NL" sz="1800" dirty="0" smtClean="0"/>
              <a:t>	15 min			</a:t>
            </a:r>
            <a:r>
              <a:rPr lang="nl-NL" sz="1800" dirty="0" smtClean="0"/>
              <a:t>14:45</a:t>
            </a:r>
            <a:endParaRPr lang="nl-NL" sz="1800" dirty="0" smtClean="0"/>
          </a:p>
          <a:p>
            <a:r>
              <a:rPr lang="nl-NL" sz="1800" b="1" i="1" dirty="0" smtClean="0"/>
              <a:t>Ontruiming:</a:t>
            </a:r>
            <a:endParaRPr lang="nl-NL" sz="1800" dirty="0" smtClean="0"/>
          </a:p>
          <a:p>
            <a:r>
              <a:rPr lang="nl-NL" sz="1800" dirty="0" smtClean="0"/>
              <a:t>BHV-Plan                          		                                       	15 min			</a:t>
            </a:r>
            <a:r>
              <a:rPr lang="nl-NL" sz="1800" dirty="0" smtClean="0"/>
              <a:t>15:00                                                                 </a:t>
            </a:r>
            <a:endParaRPr lang="nl-NL" sz="1800" dirty="0" smtClean="0"/>
          </a:p>
          <a:p>
            <a:r>
              <a:rPr lang="nl-NL" sz="1800" dirty="0" smtClean="0"/>
              <a:t>Ontruimingsplan       </a:t>
            </a:r>
            <a:r>
              <a:rPr lang="nl-NL" sz="1800" dirty="0" err="1" smtClean="0"/>
              <a:t>evac</a:t>
            </a:r>
            <a:r>
              <a:rPr lang="nl-NL" sz="1800" dirty="0" smtClean="0"/>
              <a:t> </a:t>
            </a:r>
            <a:r>
              <a:rPr lang="nl-NL" sz="1800" dirty="0" err="1" smtClean="0"/>
              <a:t>chair</a:t>
            </a:r>
            <a:r>
              <a:rPr lang="nl-NL" sz="1800" dirty="0" smtClean="0"/>
              <a:t>+ </a:t>
            </a:r>
            <a:r>
              <a:rPr lang="nl-NL" sz="1800" dirty="0" err="1" smtClean="0"/>
              <a:t>Rautek</a:t>
            </a:r>
            <a:r>
              <a:rPr lang="nl-NL" sz="1800" dirty="0" smtClean="0"/>
              <a:t>                            15 min			</a:t>
            </a:r>
            <a:r>
              <a:rPr lang="nl-NL" sz="1800" dirty="0" smtClean="0"/>
              <a:t>15:15</a:t>
            </a:r>
            <a:endParaRPr lang="nl-NL" sz="1800" dirty="0" smtClean="0"/>
          </a:p>
          <a:p>
            <a:r>
              <a:rPr lang="nl-NL" sz="1800" dirty="0" smtClean="0"/>
              <a:t>Alarmering                                                                          	15 min			</a:t>
            </a:r>
            <a:r>
              <a:rPr lang="nl-NL" sz="1800" dirty="0" smtClean="0"/>
              <a:t>15:30</a:t>
            </a:r>
            <a:endParaRPr lang="nl-NL" sz="1800" dirty="0" smtClean="0"/>
          </a:p>
          <a:p>
            <a:r>
              <a:rPr lang="nl-NL" sz="1800" dirty="0" smtClean="0"/>
              <a:t>Preventieve maatregelen en voorzieningen                	15 min			</a:t>
            </a:r>
            <a:r>
              <a:rPr lang="nl-NL" sz="1800" dirty="0" smtClean="0"/>
              <a:t>15:45</a:t>
            </a:r>
            <a:endParaRPr lang="nl-NL" sz="1800" dirty="0" smtClean="0"/>
          </a:p>
          <a:p>
            <a:r>
              <a:rPr lang="nl-NL" sz="1800" dirty="0" err="1" smtClean="0"/>
              <a:t>Brandmeldinstallatie</a:t>
            </a:r>
            <a:r>
              <a:rPr lang="nl-NL" sz="1800" dirty="0" smtClean="0"/>
              <a:t>                                                          	15 min			</a:t>
            </a:r>
            <a:r>
              <a:rPr lang="nl-NL" sz="1800" dirty="0" smtClean="0"/>
              <a:t>16:00</a:t>
            </a:r>
            <a:endParaRPr lang="nl-NL" sz="1800" dirty="0" smtClean="0"/>
          </a:p>
          <a:p>
            <a:r>
              <a:rPr lang="nl-NL" sz="1800" dirty="0" smtClean="0"/>
              <a:t>Veiligheid BHV                                                                     	15 min			</a:t>
            </a:r>
            <a:r>
              <a:rPr lang="nl-NL" sz="1800" dirty="0" smtClean="0"/>
              <a:t>16:15</a:t>
            </a:r>
            <a:endParaRPr lang="nl-NL" sz="1800" dirty="0" smtClean="0"/>
          </a:p>
          <a:p>
            <a:r>
              <a:rPr lang="nl-NL" sz="1800" dirty="0" smtClean="0"/>
              <a:t>Rondleiding op locatie                                                       	30 min			</a:t>
            </a:r>
            <a:r>
              <a:rPr lang="nl-NL" sz="1800" dirty="0" smtClean="0"/>
              <a:t>16:30</a:t>
            </a:r>
            <a:endParaRPr lang="nl-NL" sz="180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BHV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endParaRPr lang="nl-NL" sz="1800" dirty="0" smtClean="0"/>
          </a:p>
          <a:p>
            <a:r>
              <a:rPr lang="nl-NL" sz="1800" dirty="0" smtClean="0"/>
              <a:t>Tijdens de training worden bovengenoemde onderwerpen behandeld waarbij de cursist aan de hand van casussen en beeldmateriaal zelf met de juiste oplossingen en handelswijze moet komen.</a:t>
            </a:r>
          </a:p>
          <a:p>
            <a:r>
              <a:rPr lang="nl-NL" sz="1800" dirty="0" smtClean="0"/>
              <a:t>Al onze docenten komen uit de praktijk, Brandweer en Eerste Hulp, Hartbewaking en/of Ambulance. Dat betekent ook dat gewerkt wordt met praktijkvoorbeelden.</a:t>
            </a:r>
          </a:p>
          <a:p>
            <a:r>
              <a:rPr lang="nl-NL" sz="1800" dirty="0" smtClean="0"/>
              <a:t>Praktijktraining kleine blusmiddelen komt ook aan de orde.</a:t>
            </a:r>
          </a:p>
          <a:p>
            <a:r>
              <a:rPr lang="nl-NL" sz="1800" dirty="0" smtClean="0"/>
              <a:t>Ook is het mogelijk op verzoek van de opdrachtgever, oefeningen op locatie te doen als onderdeel van de training.</a:t>
            </a:r>
          </a:p>
          <a:p>
            <a:pPr lvl="1"/>
            <a:endParaRPr lang="nl-NL" sz="200" dirty="0" smtClean="0"/>
          </a:p>
          <a:p>
            <a:r>
              <a:rPr lang="nl-NL" sz="1800" dirty="0" smtClean="0"/>
              <a:t>Duur van de training, 	8 uur</a:t>
            </a:r>
          </a:p>
          <a:p>
            <a:endParaRPr lang="nl-NL" sz="1800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9085</TotalTime>
  <Words>130</Words>
  <Application>Microsoft Office PowerPoint</Application>
  <PresentationFormat>Diavoorstelling (4:3)</PresentationFormat>
  <Paragraphs>44</Paragraphs>
  <Slides>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Bedrijfshulpverlening Tandartsen/mondzorg Eerste Hulp Reanimatie en AED Brand en Ontruiming</vt:lpstr>
      <vt:lpstr> BHV Eerste Hulp Reanimatie/AED</vt:lpstr>
      <vt:lpstr>BHV Brand en Ontruiming </vt:lpstr>
      <vt:lpstr>BHV Algemeen</vt:lpstr>
    </vt:vector>
  </TitlesOfParts>
  <Company>On My 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Gebruiker</cp:lastModifiedBy>
  <cp:revision>332</cp:revision>
  <dcterms:created xsi:type="dcterms:W3CDTF">2010-01-22T10:01:39Z</dcterms:created>
  <dcterms:modified xsi:type="dcterms:W3CDTF">2015-06-19T10:16:39Z</dcterms:modified>
</cp:coreProperties>
</file>