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2" r:id="rId3"/>
    <p:sldId id="275" r:id="rId4"/>
    <p:sldId id="266" r:id="rId5"/>
    <p:sldId id="287" r:id="rId6"/>
    <p:sldId id="278" r:id="rId7"/>
    <p:sldId id="279" r:id="rId8"/>
    <p:sldId id="285" r:id="rId9"/>
    <p:sldId id="273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4122-249F-4F12-988D-A26D4DBD1FA0}" type="datetimeFigureOut">
              <a:rPr lang="nl-NL" smtClean="0"/>
              <a:t>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1000-5F75-475E-B109-465E7A3835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08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4122-249F-4F12-988D-A26D4DBD1FA0}" type="datetimeFigureOut">
              <a:rPr lang="nl-NL" smtClean="0"/>
              <a:t>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1000-5F75-475E-B109-465E7A3835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18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4122-249F-4F12-988D-A26D4DBD1FA0}" type="datetimeFigureOut">
              <a:rPr lang="nl-NL" smtClean="0"/>
              <a:t>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1000-5F75-475E-B109-465E7A3835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74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4122-249F-4F12-988D-A26D4DBD1FA0}" type="datetimeFigureOut">
              <a:rPr lang="nl-NL" smtClean="0"/>
              <a:t>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1000-5F75-475E-B109-465E7A3835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498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4122-249F-4F12-988D-A26D4DBD1FA0}" type="datetimeFigureOut">
              <a:rPr lang="nl-NL" smtClean="0"/>
              <a:t>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1000-5F75-475E-B109-465E7A3835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82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4122-249F-4F12-988D-A26D4DBD1FA0}" type="datetimeFigureOut">
              <a:rPr lang="nl-NL" smtClean="0"/>
              <a:t>9-10-2019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1000-5F75-475E-B109-465E7A3835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36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4122-249F-4F12-988D-A26D4DBD1FA0}" type="datetimeFigureOut">
              <a:rPr lang="nl-NL" smtClean="0"/>
              <a:t>9-10-2019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1000-5F75-475E-B109-465E7A3835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89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4122-249F-4F12-988D-A26D4DBD1FA0}" type="datetimeFigureOut">
              <a:rPr lang="nl-NL" smtClean="0"/>
              <a:t>9-10-2019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1000-5F75-475E-B109-465E7A3835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81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4122-249F-4F12-988D-A26D4DBD1FA0}" type="datetimeFigureOut">
              <a:rPr lang="nl-NL" smtClean="0"/>
              <a:t>9-10-2019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1000-5F75-475E-B109-465E7A3835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20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4122-249F-4F12-988D-A26D4DBD1FA0}" type="datetimeFigureOut">
              <a:rPr lang="nl-NL" smtClean="0"/>
              <a:t>9-10-2019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1000-5F75-475E-B109-465E7A3835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33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4122-249F-4F12-988D-A26D4DBD1FA0}" type="datetimeFigureOut">
              <a:rPr lang="nl-NL" smtClean="0"/>
              <a:t>9-10-2019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1000-5F75-475E-B109-465E7A3835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00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24122-249F-4F12-988D-A26D4DBD1FA0}" type="datetimeFigureOut">
              <a:rPr lang="nl-NL" smtClean="0"/>
              <a:t>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D1000-5F75-475E-B109-465E7A3835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963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Vv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871" y="465901"/>
            <a:ext cx="3021106" cy="101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0877C10B-E674-401A-BA88-F1545A8BB08D}"/>
              </a:ext>
            </a:extLst>
          </p:cNvPr>
          <p:cNvSpPr txBox="1"/>
          <p:nvPr/>
        </p:nvSpPr>
        <p:spPr>
          <a:xfrm>
            <a:off x="4202042" y="2087418"/>
            <a:ext cx="45491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400" b="1" dirty="0"/>
              <a:t>WELKOM!</a:t>
            </a:r>
          </a:p>
          <a:p>
            <a:pPr algn="ctr"/>
            <a:r>
              <a:rPr lang="nl-NL" sz="4400" b="1" dirty="0"/>
              <a:t>14 november 2019</a:t>
            </a:r>
          </a:p>
        </p:txBody>
      </p:sp>
    </p:spTree>
    <p:extLst>
      <p:ext uri="{BB962C8B-B14F-4D97-AF65-F5344CB8AC3E}">
        <p14:creationId xmlns:p14="http://schemas.microsoft.com/office/powerpoint/2010/main" val="762989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153159"/>
            <a:ext cx="9753600" cy="1600200"/>
          </a:xfrm>
          <a:prstGeom prst="rect">
            <a:avLst/>
          </a:prstGeom>
        </p:spPr>
      </p:pic>
      <p:pic>
        <p:nvPicPr>
          <p:cNvPr id="7" name="Picture 4" descr="NVvP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430" y="365125"/>
            <a:ext cx="2526617" cy="84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42BB5A7B-BB78-4DF8-BF47-41B14DAD4D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691" y="563418"/>
            <a:ext cx="4331854" cy="433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59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48870" y="1651221"/>
            <a:ext cx="9144000" cy="2415790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sz="2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028" name="Picture 4" descr="NVv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871" y="465901"/>
            <a:ext cx="3021106" cy="101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153159"/>
            <a:ext cx="9753600" cy="16002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CB7BBEC6-131E-4D70-88EE-203E05BB5CEB}"/>
              </a:ext>
            </a:extLst>
          </p:cNvPr>
          <p:cNvSpPr/>
          <p:nvPr/>
        </p:nvSpPr>
        <p:spPr>
          <a:xfrm>
            <a:off x="510639" y="1068015"/>
            <a:ext cx="115784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l-NL" sz="2200" dirty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  <a:r>
              <a:rPr lang="nl-NL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AGENDA</a:t>
            </a:r>
          </a:p>
          <a:p>
            <a:pPr fontAlgn="base"/>
            <a:r>
              <a:rPr lang="nl-NL" sz="2200" dirty="0">
                <a:solidFill>
                  <a:srgbClr val="000000"/>
                </a:solidFill>
                <a:latin typeface="Calibri" panose="020F0502020204030204" pitchFamily="34" charset="0"/>
              </a:rPr>
              <a:t>09.30 uur:	Ontvangst </a:t>
            </a:r>
          </a:p>
          <a:p>
            <a:pPr fontAlgn="base"/>
            <a:r>
              <a:rPr lang="nl-NL" sz="2200" dirty="0">
                <a:solidFill>
                  <a:srgbClr val="000000"/>
                </a:solidFill>
                <a:latin typeface="Calibri" panose="020F0502020204030204" pitchFamily="34" charset="0"/>
              </a:rPr>
              <a:t>10.00 uur: 	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​Opening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en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welkom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nl-NL" sz="2200" dirty="0">
                <a:solidFill>
                  <a:srgbClr val="000000"/>
                </a:solidFill>
                <a:latin typeface="Calibri" panose="020F0502020204030204" pitchFamily="34" charset="0"/>
              </a:rPr>
              <a:t>10.05 uur: 	Videoboodschap van minister Bruins</a:t>
            </a:r>
          </a:p>
          <a:p>
            <a:pPr fontAlgn="base"/>
            <a:r>
              <a:rPr lang="nl-NL" sz="2200" dirty="0">
                <a:solidFill>
                  <a:srgbClr val="000000"/>
                </a:solidFill>
                <a:latin typeface="Calibri" panose="020F0502020204030204" pitchFamily="34" charset="0"/>
              </a:rPr>
              <a:t>10.30 uur:	Terugblik en vooruitblik activiteiten NVvPM</a:t>
            </a:r>
          </a:p>
          <a:p>
            <a:pPr fontAlgn="base"/>
            <a:r>
              <a:rPr lang="nl-NL" sz="2200" dirty="0">
                <a:solidFill>
                  <a:srgbClr val="000000"/>
                </a:solidFill>
                <a:latin typeface="Calibri" panose="020F0502020204030204" pitchFamily="34" charset="0"/>
              </a:rPr>
              <a:t>11.00 uur:	Actualiteiten arbeidsrecht in vogelvlucht</a:t>
            </a:r>
          </a:p>
          <a:p>
            <a:pPr fontAlgn="base"/>
            <a:r>
              <a:rPr lang="nl-NL" sz="2200" dirty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  <a:endParaRPr lang="nl-NL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nl-NL" sz="2200" dirty="0">
                <a:solidFill>
                  <a:srgbClr val="000000"/>
                </a:solidFill>
                <a:latin typeface="Calibri" panose="020F0502020204030204" pitchFamily="34" charset="0"/>
              </a:rPr>
              <a:t>12.00 uur: 	Lunch</a:t>
            </a:r>
          </a:p>
          <a:p>
            <a:pPr fontAlgn="base"/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12.45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uur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	ALV</a:t>
            </a:r>
          </a:p>
          <a:p>
            <a:pPr fontAlgn="base"/>
            <a:r>
              <a:rPr lang="nl-NL" sz="2200" dirty="0">
                <a:solidFill>
                  <a:srgbClr val="000000"/>
                </a:solidFill>
                <a:latin typeface="Calibri" panose="020F0502020204030204" pitchFamily="34" charset="0"/>
              </a:rPr>
              <a:t>13.15 uur: 	</a:t>
            </a:r>
            <a:r>
              <a:rPr lang="nl-NL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Contractering</a:t>
            </a:r>
            <a:r>
              <a:rPr lang="nl-NL" sz="2200" dirty="0">
                <a:solidFill>
                  <a:srgbClr val="000000"/>
                </a:solidFill>
                <a:latin typeface="Calibri" panose="020F0502020204030204" pitchFamily="34" charset="0"/>
              </a:rPr>
              <a:t> 2020  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nl-NL" sz="2200" dirty="0">
                <a:solidFill>
                  <a:srgbClr val="000000"/>
                </a:solidFill>
                <a:latin typeface="Calibri" panose="020F0502020204030204" pitchFamily="34" charset="0"/>
              </a:rPr>
              <a:t>14.00 uur: 	Werkdruk </a:t>
            </a:r>
            <a:r>
              <a:rPr lang="nl-NL" sz="2200">
                <a:solidFill>
                  <a:srgbClr val="000000"/>
                </a:solidFill>
                <a:latin typeface="Calibri" panose="020F0502020204030204" pitchFamily="34" charset="0"/>
              </a:rPr>
              <a:t>de baas</a:t>
            </a:r>
            <a:endParaRPr lang="nl-NL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nl-NL" sz="2200" dirty="0">
                <a:solidFill>
                  <a:srgbClr val="000000"/>
                </a:solidFill>
                <a:latin typeface="Calibri" panose="020F0502020204030204" pitchFamily="34" charset="0"/>
              </a:rPr>
              <a:t>16.00 uur: 	Afsluiting</a:t>
            </a:r>
            <a:endParaRPr lang="en-US" sz="2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76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19200" y="1407175"/>
            <a:ext cx="9562059" cy="4014641"/>
          </a:xfrm>
        </p:spPr>
        <p:txBody>
          <a:bodyPr>
            <a:normAutofit/>
          </a:bodyPr>
          <a:lstStyle/>
          <a:p>
            <a:pPr algn="l"/>
            <a:endParaRPr lang="nl-NL" sz="3500" b="1" dirty="0"/>
          </a:p>
          <a:p>
            <a:endParaRPr lang="nl-NL" dirty="0"/>
          </a:p>
          <a:p>
            <a:pPr algn="l"/>
            <a:r>
              <a:rPr lang="nl-NL" dirty="0"/>
              <a:t>	</a:t>
            </a:r>
            <a:r>
              <a:rPr lang="en-US" sz="7200" dirty="0">
                <a:solidFill>
                  <a:srgbClr val="000000"/>
                </a:solidFill>
                <a:latin typeface="Calibri" panose="020F0502020204030204" pitchFamily="34" charset="0"/>
              </a:rPr>
              <a:t>Opening </a:t>
            </a:r>
            <a:r>
              <a:rPr lang="en-US" sz="7200" dirty="0" err="1">
                <a:solidFill>
                  <a:srgbClr val="000000"/>
                </a:solidFill>
                <a:latin typeface="Calibri" panose="020F0502020204030204" pitchFamily="34" charset="0"/>
              </a:rPr>
              <a:t>en</a:t>
            </a:r>
            <a:r>
              <a:rPr lang="en-US" sz="7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7200" dirty="0" err="1">
                <a:solidFill>
                  <a:srgbClr val="000000"/>
                </a:solidFill>
                <a:latin typeface="Calibri" panose="020F0502020204030204" pitchFamily="34" charset="0"/>
              </a:rPr>
              <a:t>welkom</a:t>
            </a:r>
            <a:endParaRPr lang="nl-NL" sz="7000" b="1" dirty="0"/>
          </a:p>
        </p:txBody>
      </p:sp>
      <p:pic>
        <p:nvPicPr>
          <p:cNvPr id="1028" name="Picture 4" descr="NVv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165" y="376383"/>
            <a:ext cx="2581834" cy="8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153159"/>
            <a:ext cx="97536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04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Vv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645" y="376383"/>
            <a:ext cx="2472354" cy="85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153159"/>
            <a:ext cx="9753600" cy="16002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DD526690-8CBC-4B8A-AB8C-2AF14E4E2F39}"/>
              </a:ext>
            </a:extLst>
          </p:cNvPr>
          <p:cNvSpPr/>
          <p:nvPr/>
        </p:nvSpPr>
        <p:spPr>
          <a:xfrm>
            <a:off x="1999130" y="1648615"/>
            <a:ext cx="81937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7200" dirty="0">
                <a:solidFill>
                  <a:srgbClr val="000000"/>
                </a:solidFill>
                <a:latin typeface="Calibri" panose="020F0502020204030204" pitchFamily="34" charset="0"/>
              </a:rPr>
              <a:t>Videoboodschap van minister Bruins</a:t>
            </a:r>
          </a:p>
        </p:txBody>
      </p:sp>
    </p:spTree>
    <p:extLst>
      <p:ext uri="{BB962C8B-B14F-4D97-AF65-F5344CB8AC3E}">
        <p14:creationId xmlns:p14="http://schemas.microsoft.com/office/powerpoint/2010/main" val="274777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Vv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645" y="376383"/>
            <a:ext cx="2472354" cy="85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153159"/>
            <a:ext cx="9753600" cy="16002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AFFB7C48-A3FE-47CC-940C-3EA854EFFB27}"/>
              </a:ext>
            </a:extLst>
          </p:cNvPr>
          <p:cNvSpPr/>
          <p:nvPr/>
        </p:nvSpPr>
        <p:spPr>
          <a:xfrm>
            <a:off x="618565" y="1510485"/>
            <a:ext cx="900056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l-NL" sz="6000" dirty="0">
                <a:solidFill>
                  <a:srgbClr val="000000"/>
                </a:solidFill>
                <a:latin typeface="Calibri" panose="020F0502020204030204" pitchFamily="34" charset="0"/>
              </a:rPr>
              <a:t>Actualiteiten arbeidsrecht in vogelvlucht</a:t>
            </a:r>
          </a:p>
          <a:p>
            <a:pPr fontAlgn="base"/>
            <a:r>
              <a:rPr lang="nl-NL" dirty="0"/>
              <a:t>Welke wetswijzigingen zijn van invloed op de huisartspraktijk?</a:t>
            </a:r>
            <a:endParaRPr lang="nl-NL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nl-NL" sz="2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r>
              <a:rPr lang="nl-NL" dirty="0" err="1"/>
              <a:t>Jony</a:t>
            </a:r>
            <a:r>
              <a:rPr lang="nl-NL" dirty="0"/>
              <a:t> van Beers </a:t>
            </a:r>
          </a:p>
        </p:txBody>
      </p:sp>
    </p:spTree>
    <p:extLst>
      <p:ext uri="{BB962C8B-B14F-4D97-AF65-F5344CB8AC3E}">
        <p14:creationId xmlns:p14="http://schemas.microsoft.com/office/powerpoint/2010/main" val="4154415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Vv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165" y="376383"/>
            <a:ext cx="2581834" cy="8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153159"/>
            <a:ext cx="9753600" cy="1600200"/>
          </a:xfrm>
          <a:prstGeom prst="rect">
            <a:avLst/>
          </a:prstGeom>
        </p:spPr>
      </p:pic>
      <p:sp>
        <p:nvSpPr>
          <p:cNvPr id="6" name="Ondertitel 2"/>
          <p:cNvSpPr txBox="1">
            <a:spLocks/>
          </p:cNvSpPr>
          <p:nvPr/>
        </p:nvSpPr>
        <p:spPr>
          <a:xfrm>
            <a:off x="1219200" y="1407175"/>
            <a:ext cx="9562059" cy="4014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nl-NL" sz="3500" b="1" dirty="0"/>
          </a:p>
          <a:p>
            <a:endParaRPr lang="nl-NL" dirty="0"/>
          </a:p>
          <a:p>
            <a:pPr algn="l"/>
            <a:r>
              <a:rPr lang="nl-NL" dirty="0"/>
              <a:t>	</a:t>
            </a:r>
            <a:endParaRPr lang="nl-NL" sz="7000" b="1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92A2DB0-D67E-419B-8D12-1CA11455EB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692" y="877735"/>
            <a:ext cx="7130472" cy="374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970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Vv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165" y="376383"/>
            <a:ext cx="2581834" cy="8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153159"/>
            <a:ext cx="9753600" cy="1600200"/>
          </a:xfrm>
          <a:prstGeom prst="rect">
            <a:avLst/>
          </a:prstGeom>
        </p:spPr>
      </p:pic>
      <p:sp>
        <p:nvSpPr>
          <p:cNvPr id="6" name="Ondertitel 2"/>
          <p:cNvSpPr txBox="1">
            <a:spLocks/>
          </p:cNvSpPr>
          <p:nvPr/>
        </p:nvSpPr>
        <p:spPr>
          <a:xfrm>
            <a:off x="1219200" y="1407175"/>
            <a:ext cx="9562059" cy="4014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nl-NL" sz="3500" b="1" dirty="0"/>
          </a:p>
          <a:p>
            <a:endParaRPr lang="nl-NL" dirty="0"/>
          </a:p>
          <a:p>
            <a:pPr algn="l"/>
            <a:r>
              <a:rPr lang="nl-NL" dirty="0"/>
              <a:t>	</a:t>
            </a:r>
            <a:r>
              <a:rPr lang="nl-NL" sz="7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nl-NL" sz="7200" dirty="0" err="1">
                <a:solidFill>
                  <a:srgbClr val="000000"/>
                </a:solidFill>
                <a:latin typeface="Calibri" panose="020F0502020204030204" pitchFamily="34" charset="0"/>
              </a:rPr>
              <a:t>Contractering</a:t>
            </a:r>
            <a:r>
              <a:rPr lang="nl-NL" sz="7200" dirty="0">
                <a:solidFill>
                  <a:srgbClr val="000000"/>
                </a:solidFill>
                <a:latin typeface="Calibri" panose="020F0502020204030204" pitchFamily="34" charset="0"/>
              </a:rPr>
              <a:t> 2020 </a:t>
            </a:r>
            <a:endParaRPr lang="nl-NL" sz="7000" b="1" dirty="0"/>
          </a:p>
        </p:txBody>
      </p:sp>
    </p:spTree>
    <p:extLst>
      <p:ext uri="{BB962C8B-B14F-4D97-AF65-F5344CB8AC3E}">
        <p14:creationId xmlns:p14="http://schemas.microsoft.com/office/powerpoint/2010/main" val="140155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Vv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645" y="376383"/>
            <a:ext cx="2472354" cy="85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153159"/>
            <a:ext cx="9753600" cy="16002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CCE5137F-3A77-47C8-B10D-3F00C0365F5F}"/>
              </a:ext>
            </a:extLst>
          </p:cNvPr>
          <p:cNvSpPr/>
          <p:nvPr/>
        </p:nvSpPr>
        <p:spPr>
          <a:xfrm>
            <a:off x="1640540" y="1788022"/>
            <a:ext cx="76827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l-NL" sz="7200" dirty="0">
                <a:solidFill>
                  <a:srgbClr val="000000"/>
                </a:solidFill>
                <a:latin typeface="Calibri" panose="020F0502020204030204" pitchFamily="34" charset="0"/>
              </a:rPr>
              <a:t>Werkdruk de baas</a:t>
            </a:r>
          </a:p>
          <a:p>
            <a:pPr fontAlgn="base"/>
            <a:r>
              <a:rPr lang="nl-NL" dirty="0" err="1"/>
              <a:t>Bloom</a:t>
            </a:r>
            <a:r>
              <a:rPr lang="nl-NL" dirty="0"/>
              <a:t> communicatie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36986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19200" y="1407175"/>
            <a:ext cx="9562059" cy="4014641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		</a:t>
            </a:r>
          </a:p>
          <a:p>
            <a:pPr algn="l"/>
            <a:r>
              <a:rPr lang="nl-NL" dirty="0"/>
              <a:t>			</a:t>
            </a:r>
          </a:p>
        </p:txBody>
      </p:sp>
      <p:pic>
        <p:nvPicPr>
          <p:cNvPr id="1028" name="Picture 4" descr="NVv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165" y="376383"/>
            <a:ext cx="2581834" cy="8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153159"/>
            <a:ext cx="9753600" cy="16002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D6DEC565-ADC3-4F7A-9540-4338BC3DAB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320" y="544944"/>
            <a:ext cx="6557818" cy="444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757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</TotalTime>
  <Words>31</Words>
  <Application>Microsoft Office PowerPoint</Application>
  <PresentationFormat>Breedbeeld</PresentationFormat>
  <Paragraphs>31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Therese van den Boom</dc:creator>
  <cp:lastModifiedBy>Jacky Loobeek</cp:lastModifiedBy>
  <cp:revision>122</cp:revision>
  <dcterms:created xsi:type="dcterms:W3CDTF">2016-04-17T07:48:33Z</dcterms:created>
  <dcterms:modified xsi:type="dcterms:W3CDTF">2019-10-09T17:50:56Z</dcterms:modified>
</cp:coreProperties>
</file>