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7" r:id="rId6"/>
    <p:sldId id="264" r:id="rId7"/>
    <p:sldId id="280" r:id="rId8"/>
    <p:sldId id="290" r:id="rId9"/>
    <p:sldId id="289" r:id="rId10"/>
    <p:sldId id="266" r:id="rId11"/>
    <p:sldId id="288" r:id="rId12"/>
    <p:sldId id="292" r:id="rId13"/>
    <p:sldId id="291" r:id="rId14"/>
    <p:sldId id="284" r:id="rId15"/>
    <p:sldId id="286" r:id="rId16"/>
    <p:sldId id="297" r:id="rId17"/>
    <p:sldId id="276" r:id="rId18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DB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1" autoAdjust="0"/>
  </p:normalViewPr>
  <p:slideViewPr>
    <p:cSldViewPr>
      <p:cViewPr varScale="1">
        <p:scale>
          <a:sx n="154" d="100"/>
          <a:sy n="154" d="100"/>
        </p:scale>
        <p:origin x="200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Vellinga" userId="1177c0bd63ab0043" providerId="LiveId" clId="{90E982E4-A215-4FD7-96A2-5256A0C1843F}"/>
    <pc:docChg chg="undo custSel addSld delSld modSld">
      <pc:chgData name="Nora Vellinga" userId="1177c0bd63ab0043" providerId="LiveId" clId="{90E982E4-A215-4FD7-96A2-5256A0C1843F}" dt="2019-03-11T15:25:50.561" v="110" actId="20577"/>
      <pc:docMkLst>
        <pc:docMk/>
      </pc:docMkLst>
      <pc:sldChg chg="addSp delSp modSp add del">
        <pc:chgData name="Nora Vellinga" userId="1177c0bd63ab0043" providerId="LiveId" clId="{90E982E4-A215-4FD7-96A2-5256A0C1843F}" dt="2019-03-11T15:25:50.561" v="110" actId="20577"/>
        <pc:sldMkLst>
          <pc:docMk/>
          <pc:sldMk cId="0" sldId="256"/>
        </pc:sldMkLst>
        <pc:spChg chg="mod">
          <ac:chgData name="Nora Vellinga" userId="1177c0bd63ab0043" providerId="LiveId" clId="{90E982E4-A215-4FD7-96A2-5256A0C1843F}" dt="2019-03-11T15:25:50.561" v="110" actId="20577"/>
          <ac:spMkLst>
            <pc:docMk/>
            <pc:sldMk cId="0" sldId="256"/>
            <ac:spMk id="2055" creationId="{00000000-0000-0000-0000-000000000000}"/>
          </ac:spMkLst>
        </pc:spChg>
        <pc:picChg chg="add del mod">
          <ac:chgData name="Nora Vellinga" userId="1177c0bd63ab0043" providerId="LiveId" clId="{90E982E4-A215-4FD7-96A2-5256A0C1843F}" dt="2019-03-11T11:19:16.341" v="75" actId="478"/>
          <ac:picMkLst>
            <pc:docMk/>
            <pc:sldMk cId="0" sldId="256"/>
            <ac:picMk id="3" creationId="{8301C441-63E1-446E-90C0-88AA32DF1828}"/>
          </ac:picMkLst>
        </pc:picChg>
        <pc:picChg chg="add mod">
          <ac:chgData name="Nora Vellinga" userId="1177c0bd63ab0043" providerId="LiveId" clId="{90E982E4-A215-4FD7-96A2-5256A0C1843F}" dt="2019-03-11T11:20:49.430" v="82" actId="14100"/>
          <ac:picMkLst>
            <pc:docMk/>
            <pc:sldMk cId="0" sldId="256"/>
            <ac:picMk id="5" creationId="{71E59061-C5EA-4316-8FE9-892492952481}"/>
          </ac:picMkLst>
        </pc:picChg>
      </pc:sldChg>
      <pc:sldChg chg="addSp modSp">
        <pc:chgData name="Nora Vellinga" userId="1177c0bd63ab0043" providerId="LiveId" clId="{90E982E4-A215-4FD7-96A2-5256A0C1843F}" dt="2019-03-11T11:22:52.410" v="103" actId="1076"/>
        <pc:sldMkLst>
          <pc:docMk/>
          <pc:sldMk cId="0" sldId="264"/>
        </pc:sldMkLst>
        <pc:spChg chg="mod">
          <ac:chgData name="Nora Vellinga" userId="1177c0bd63ab0043" providerId="LiveId" clId="{90E982E4-A215-4FD7-96A2-5256A0C1843F}" dt="2019-03-11T11:22:52.410" v="103" actId="1076"/>
          <ac:spMkLst>
            <pc:docMk/>
            <pc:sldMk cId="0" sldId="264"/>
            <ac:spMk id="9230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1:44.730" v="88"/>
          <ac:picMkLst>
            <pc:docMk/>
            <pc:sldMk cId="0" sldId="264"/>
            <ac:picMk id="14" creationId="{61EAB717-C4FC-40AB-B577-8C949C99108E}"/>
          </ac:picMkLst>
        </pc:picChg>
      </pc:sldChg>
      <pc:sldChg chg="addSp modSp">
        <pc:chgData name="Nora Vellinga" userId="1177c0bd63ab0043" providerId="LiveId" clId="{90E982E4-A215-4FD7-96A2-5256A0C1843F}" dt="2019-03-11T11:23:29.280" v="104" actId="1076"/>
        <pc:sldMkLst>
          <pc:docMk/>
          <pc:sldMk cId="0" sldId="266"/>
        </pc:sldMkLst>
        <pc:spChg chg="mod">
          <ac:chgData name="Nora Vellinga" userId="1177c0bd63ab0043" providerId="LiveId" clId="{90E982E4-A215-4FD7-96A2-5256A0C1843F}" dt="2019-03-11T11:23:29.280" v="104" actId="1076"/>
          <ac:spMkLst>
            <pc:docMk/>
            <pc:sldMk cId="0" sldId="266"/>
            <ac:spMk id="13326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1:57.230" v="92"/>
          <ac:picMkLst>
            <pc:docMk/>
            <pc:sldMk cId="0" sldId="266"/>
            <ac:picMk id="16" creationId="{7961B3F6-E0C1-43BA-A494-21C77578F510}"/>
          </ac:picMkLst>
        </pc:picChg>
      </pc:sldChg>
      <pc:sldChg chg="addSp">
        <pc:chgData name="Nora Vellinga" userId="1177c0bd63ab0043" providerId="LiveId" clId="{90E982E4-A215-4FD7-96A2-5256A0C1843F}" dt="2019-03-11T11:22:23.430" v="99"/>
        <pc:sldMkLst>
          <pc:docMk/>
          <pc:sldMk cId="0" sldId="276"/>
        </pc:sldMkLst>
        <pc:picChg chg="add">
          <ac:chgData name="Nora Vellinga" userId="1177c0bd63ab0043" providerId="LiveId" clId="{90E982E4-A215-4FD7-96A2-5256A0C1843F}" dt="2019-03-11T11:22:23.430" v="99"/>
          <ac:picMkLst>
            <pc:docMk/>
            <pc:sldMk cId="0" sldId="276"/>
            <ac:picMk id="5" creationId="{E816C184-3D79-4960-9A5D-00BB61F33B9F}"/>
          </ac:picMkLst>
        </pc:picChg>
      </pc:sldChg>
      <pc:sldChg chg="addSp modSp">
        <pc:chgData name="Nora Vellinga" userId="1177c0bd63ab0043" providerId="LiveId" clId="{90E982E4-A215-4FD7-96A2-5256A0C1843F}" dt="2019-03-11T11:21:47.245" v="89"/>
        <pc:sldMkLst>
          <pc:docMk/>
          <pc:sldMk cId="0" sldId="280"/>
        </pc:sldMkLst>
        <pc:spChg chg="mod">
          <ac:chgData name="Nora Vellinga" userId="1177c0bd63ab0043" providerId="LiveId" clId="{90E982E4-A215-4FD7-96A2-5256A0C1843F}" dt="2019-03-11T11:16:02.712" v="52" actId="1076"/>
          <ac:spMkLst>
            <pc:docMk/>
            <pc:sldMk cId="0" sldId="280"/>
            <ac:spMk id="2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1:47.245" v="89"/>
          <ac:picMkLst>
            <pc:docMk/>
            <pc:sldMk cId="0" sldId="280"/>
            <ac:picMk id="4" creationId="{F3D89226-CE65-4AEF-B67B-9B141E275845}"/>
          </ac:picMkLst>
        </pc:picChg>
        <pc:picChg chg="mod ord">
          <ac:chgData name="Nora Vellinga" userId="1177c0bd63ab0043" providerId="LiveId" clId="{90E982E4-A215-4FD7-96A2-5256A0C1843F}" dt="2019-03-11T11:16:12.101" v="58" actId="1037"/>
          <ac:picMkLst>
            <pc:docMk/>
            <pc:sldMk cId="0" sldId="280"/>
            <ac:picMk id="10244" creationId="{00000000-0000-0000-0000-000000000000}"/>
          </ac:picMkLst>
        </pc:picChg>
      </pc:sldChg>
      <pc:sldChg chg="addSp modSp">
        <pc:chgData name="Nora Vellinga" userId="1177c0bd63ab0043" providerId="LiveId" clId="{90E982E4-A215-4FD7-96A2-5256A0C1843F}" dt="2019-03-11T11:23:53.975" v="106" actId="1076"/>
        <pc:sldMkLst>
          <pc:docMk/>
          <pc:sldMk cId="0" sldId="284"/>
        </pc:sldMkLst>
        <pc:spChg chg="mod">
          <ac:chgData name="Nora Vellinga" userId="1177c0bd63ab0043" providerId="LiveId" clId="{90E982E4-A215-4FD7-96A2-5256A0C1843F}" dt="2019-03-11T11:23:53.975" v="106" actId="1076"/>
          <ac:spMkLst>
            <pc:docMk/>
            <pc:sldMk cId="0" sldId="284"/>
            <ac:spMk id="32" creationId="{00000000-0000-0000-0000-000000000000}"/>
          </ac:spMkLst>
        </pc:spChg>
        <pc:spChg chg="mod">
          <ac:chgData name="Nora Vellinga" userId="1177c0bd63ab0043" providerId="LiveId" clId="{90E982E4-A215-4FD7-96A2-5256A0C1843F}" dt="2019-03-11T11:23:49.500" v="105" actId="1076"/>
          <ac:spMkLst>
            <pc:docMk/>
            <pc:sldMk cId="0" sldId="284"/>
            <ac:spMk id="33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2:11.850" v="96"/>
          <ac:picMkLst>
            <pc:docMk/>
            <pc:sldMk cId="0" sldId="284"/>
            <ac:picMk id="34" creationId="{66DA98D8-F5E5-4D0E-ACD2-AF5DD1408EE7}"/>
          </ac:picMkLst>
        </pc:picChg>
      </pc:sldChg>
      <pc:sldChg chg="addSp">
        <pc:chgData name="Nora Vellinga" userId="1177c0bd63ab0043" providerId="LiveId" clId="{90E982E4-A215-4FD7-96A2-5256A0C1843F}" dt="2019-03-11T11:22:15.560" v="97"/>
        <pc:sldMkLst>
          <pc:docMk/>
          <pc:sldMk cId="0" sldId="286"/>
        </pc:sldMkLst>
        <pc:picChg chg="add">
          <ac:chgData name="Nora Vellinga" userId="1177c0bd63ab0043" providerId="LiveId" clId="{90E982E4-A215-4FD7-96A2-5256A0C1843F}" dt="2019-03-11T11:22:15.560" v="97"/>
          <ac:picMkLst>
            <pc:docMk/>
            <pc:sldMk cId="0" sldId="286"/>
            <ac:picMk id="5" creationId="{6E67165E-477C-4A27-A9F3-AA1B25EAD113}"/>
          </ac:picMkLst>
        </pc:picChg>
      </pc:sldChg>
      <pc:sldChg chg="addSp modSp">
        <pc:chgData name="Nora Vellinga" userId="1177c0bd63ab0043" providerId="LiveId" clId="{90E982E4-A215-4FD7-96A2-5256A0C1843F}" dt="2019-03-11T11:21:25.700" v="87" actId="1076"/>
        <pc:sldMkLst>
          <pc:docMk/>
          <pc:sldMk cId="0" sldId="287"/>
        </pc:sldMkLst>
        <pc:picChg chg="add mod">
          <ac:chgData name="Nora Vellinga" userId="1177c0bd63ab0043" providerId="LiveId" clId="{90E982E4-A215-4FD7-96A2-5256A0C1843F}" dt="2019-03-11T11:21:25.700" v="87" actId="1076"/>
          <ac:picMkLst>
            <pc:docMk/>
            <pc:sldMk cId="0" sldId="287"/>
            <ac:picMk id="3" creationId="{E4F77E65-904E-4EB1-B3F7-7236CE208483}"/>
          </ac:picMkLst>
        </pc:picChg>
      </pc:sldChg>
      <pc:sldChg chg="addSp modSp">
        <pc:chgData name="Nora Vellinga" userId="1177c0bd63ab0043" providerId="LiveId" clId="{90E982E4-A215-4FD7-96A2-5256A0C1843F}" dt="2019-03-11T11:22:01.470" v="93"/>
        <pc:sldMkLst>
          <pc:docMk/>
          <pc:sldMk cId="0" sldId="288"/>
        </pc:sldMkLst>
        <pc:spChg chg="mod">
          <ac:chgData name="Nora Vellinga" userId="1177c0bd63ab0043" providerId="LiveId" clId="{90E982E4-A215-4FD7-96A2-5256A0C1843F}" dt="2019-03-11T11:17:22.691" v="64" actId="1076"/>
          <ac:spMkLst>
            <pc:docMk/>
            <pc:sldMk cId="0" sldId="288"/>
            <ac:spMk id="2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2:01.470" v="93"/>
          <ac:picMkLst>
            <pc:docMk/>
            <pc:sldMk cId="0" sldId="288"/>
            <ac:picMk id="4" creationId="{72C0A3BA-29FC-41FB-BC1A-7B893E708F84}"/>
          </ac:picMkLst>
        </pc:picChg>
        <pc:picChg chg="mod">
          <ac:chgData name="Nora Vellinga" userId="1177c0bd63ab0043" providerId="LiveId" clId="{90E982E4-A215-4FD7-96A2-5256A0C1843F}" dt="2019-03-11T11:17:26.262" v="65" actId="1076"/>
          <ac:picMkLst>
            <pc:docMk/>
            <pc:sldMk cId="0" sldId="288"/>
            <ac:picMk id="14340" creationId="{00000000-0000-0000-0000-000000000000}"/>
          </ac:picMkLst>
        </pc:picChg>
      </pc:sldChg>
      <pc:sldChg chg="addSp modSp">
        <pc:chgData name="Nora Vellinga" userId="1177c0bd63ab0043" providerId="LiveId" clId="{90E982E4-A215-4FD7-96A2-5256A0C1843F}" dt="2019-03-11T11:21:53.940" v="91"/>
        <pc:sldMkLst>
          <pc:docMk/>
          <pc:sldMk cId="0" sldId="289"/>
        </pc:sldMkLst>
        <pc:spChg chg="mod">
          <ac:chgData name="Nora Vellinga" userId="1177c0bd63ab0043" providerId="LiveId" clId="{90E982E4-A215-4FD7-96A2-5256A0C1843F}" dt="2019-03-11T11:16:47.731" v="62" actId="1076"/>
          <ac:spMkLst>
            <pc:docMk/>
            <pc:sldMk cId="0" sldId="289"/>
            <ac:spMk id="2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1:53.940" v="91"/>
          <ac:picMkLst>
            <pc:docMk/>
            <pc:sldMk cId="0" sldId="289"/>
            <ac:picMk id="4" creationId="{ECF9EB65-148C-413B-A4AC-0817E4E52B6F}"/>
          </ac:picMkLst>
        </pc:picChg>
        <pc:picChg chg="mod">
          <ac:chgData name="Nora Vellinga" userId="1177c0bd63ab0043" providerId="LiveId" clId="{90E982E4-A215-4FD7-96A2-5256A0C1843F}" dt="2019-03-11T11:16:50.162" v="63" actId="1076"/>
          <ac:picMkLst>
            <pc:docMk/>
            <pc:sldMk cId="0" sldId="289"/>
            <ac:picMk id="12292" creationId="{00000000-0000-0000-0000-000000000000}"/>
          </ac:picMkLst>
        </pc:picChg>
      </pc:sldChg>
      <pc:sldChg chg="addSp modSp">
        <pc:chgData name="Nora Vellinga" userId="1177c0bd63ab0043" providerId="LiveId" clId="{90E982E4-A215-4FD7-96A2-5256A0C1843F}" dt="2019-03-11T11:21:50.340" v="90"/>
        <pc:sldMkLst>
          <pc:docMk/>
          <pc:sldMk cId="0" sldId="290"/>
        </pc:sldMkLst>
        <pc:spChg chg="mod">
          <ac:chgData name="Nora Vellinga" userId="1177c0bd63ab0043" providerId="LiveId" clId="{90E982E4-A215-4FD7-96A2-5256A0C1843F}" dt="2019-03-11T11:16:31.649" v="59" actId="1076"/>
          <ac:spMkLst>
            <pc:docMk/>
            <pc:sldMk cId="0" sldId="290"/>
            <ac:spMk id="3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1:50.340" v="90"/>
          <ac:picMkLst>
            <pc:docMk/>
            <pc:sldMk cId="0" sldId="290"/>
            <ac:picMk id="4" creationId="{9B0943E0-1DB4-4D4B-AC8B-2DFCD5AB507D}"/>
          </ac:picMkLst>
        </pc:picChg>
        <pc:picChg chg="mod">
          <ac:chgData name="Nora Vellinga" userId="1177c0bd63ab0043" providerId="LiveId" clId="{90E982E4-A215-4FD7-96A2-5256A0C1843F}" dt="2019-03-11T11:16:34.532" v="60" actId="1076"/>
          <ac:picMkLst>
            <pc:docMk/>
            <pc:sldMk cId="0" sldId="290"/>
            <ac:picMk id="11268" creationId="{00000000-0000-0000-0000-000000000000}"/>
          </ac:picMkLst>
        </pc:picChg>
      </pc:sldChg>
      <pc:sldChg chg="addSp modSp">
        <pc:chgData name="Nora Vellinga" userId="1177c0bd63ab0043" providerId="LiveId" clId="{90E982E4-A215-4FD7-96A2-5256A0C1843F}" dt="2019-03-11T11:22:39.120" v="102" actId="1076"/>
        <pc:sldMkLst>
          <pc:docMk/>
          <pc:sldMk cId="0" sldId="291"/>
        </pc:sldMkLst>
        <pc:spChg chg="mod">
          <ac:chgData name="Nora Vellinga" userId="1177c0bd63ab0043" providerId="LiveId" clId="{90E982E4-A215-4FD7-96A2-5256A0C1843F}" dt="2019-03-11T11:22:36.820" v="101" actId="1076"/>
          <ac:spMkLst>
            <pc:docMk/>
            <pc:sldMk cId="0" sldId="291"/>
            <ac:spMk id="2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2:08.610" v="95"/>
          <ac:picMkLst>
            <pc:docMk/>
            <pc:sldMk cId="0" sldId="291"/>
            <ac:picMk id="4" creationId="{EDBBBB6D-0C5E-45E8-8C6D-84C03AFC6F3B}"/>
          </ac:picMkLst>
        </pc:picChg>
        <pc:picChg chg="mod">
          <ac:chgData name="Nora Vellinga" userId="1177c0bd63ab0043" providerId="LiveId" clId="{90E982E4-A215-4FD7-96A2-5256A0C1843F}" dt="2019-03-11T11:22:39.120" v="102" actId="1076"/>
          <ac:picMkLst>
            <pc:docMk/>
            <pc:sldMk cId="0" sldId="291"/>
            <ac:picMk id="16388" creationId="{00000000-0000-0000-0000-000000000000}"/>
          </ac:picMkLst>
        </pc:picChg>
      </pc:sldChg>
      <pc:sldChg chg="addSp modSp">
        <pc:chgData name="Nora Vellinga" userId="1177c0bd63ab0043" providerId="LiveId" clId="{90E982E4-A215-4FD7-96A2-5256A0C1843F}" dt="2019-03-11T11:22:04.790" v="94"/>
        <pc:sldMkLst>
          <pc:docMk/>
          <pc:sldMk cId="0" sldId="292"/>
        </pc:sldMkLst>
        <pc:spChg chg="mod">
          <ac:chgData name="Nora Vellinga" userId="1177c0bd63ab0043" providerId="LiveId" clId="{90E982E4-A215-4FD7-96A2-5256A0C1843F}" dt="2019-03-11T11:17:34.921" v="66" actId="1076"/>
          <ac:spMkLst>
            <pc:docMk/>
            <pc:sldMk cId="0" sldId="292"/>
            <ac:spMk id="2" creationId="{00000000-0000-0000-0000-000000000000}"/>
          </ac:spMkLst>
        </pc:spChg>
        <pc:picChg chg="add">
          <ac:chgData name="Nora Vellinga" userId="1177c0bd63ab0043" providerId="LiveId" clId="{90E982E4-A215-4FD7-96A2-5256A0C1843F}" dt="2019-03-11T11:22:04.790" v="94"/>
          <ac:picMkLst>
            <pc:docMk/>
            <pc:sldMk cId="0" sldId="292"/>
            <ac:picMk id="4" creationId="{FFEC594A-25D3-447F-B346-DB820C470C7E}"/>
          </ac:picMkLst>
        </pc:picChg>
        <pc:picChg chg="mod">
          <ac:chgData name="Nora Vellinga" userId="1177c0bd63ab0043" providerId="LiveId" clId="{90E982E4-A215-4FD7-96A2-5256A0C1843F}" dt="2019-03-11T11:17:40.011" v="67" actId="1076"/>
          <ac:picMkLst>
            <pc:docMk/>
            <pc:sldMk cId="0" sldId="292"/>
            <ac:picMk id="15364" creationId="{00000000-0000-0000-0000-000000000000}"/>
          </ac:picMkLst>
        </pc:picChg>
      </pc:sldChg>
      <pc:sldChg chg="addSp delSp modSp">
        <pc:chgData name="Nora Vellinga" userId="1177c0bd63ab0043" providerId="LiveId" clId="{90E982E4-A215-4FD7-96A2-5256A0C1843F}" dt="2019-03-11T11:24:04.360" v="107" actId="1076"/>
        <pc:sldMkLst>
          <pc:docMk/>
          <pc:sldMk cId="0" sldId="297"/>
        </pc:sldMkLst>
        <pc:spChg chg="add del mod">
          <ac:chgData name="Nora Vellinga" userId="1177c0bd63ab0043" providerId="LiveId" clId="{90E982E4-A215-4FD7-96A2-5256A0C1843F}" dt="2019-03-11T11:18:22.881" v="70" actId="478"/>
          <ac:spMkLst>
            <pc:docMk/>
            <pc:sldMk cId="0" sldId="297"/>
            <ac:spMk id="3" creationId="{E799A827-429A-4D33-8995-A95EA5840869}"/>
          </ac:spMkLst>
        </pc:spChg>
        <pc:picChg chg="add">
          <ac:chgData name="Nora Vellinga" userId="1177c0bd63ab0043" providerId="LiveId" clId="{90E982E4-A215-4FD7-96A2-5256A0C1843F}" dt="2019-03-11T11:22:19.720" v="98"/>
          <ac:picMkLst>
            <pc:docMk/>
            <pc:sldMk cId="0" sldId="297"/>
            <ac:picMk id="8" creationId="{915FD30A-A981-4908-9F28-E452183E3CCC}"/>
          </ac:picMkLst>
        </pc:picChg>
        <pc:picChg chg="del mod">
          <ac:chgData name="Nora Vellinga" userId="1177c0bd63ab0043" providerId="LiveId" clId="{90E982E4-A215-4FD7-96A2-5256A0C1843F}" dt="2019-03-11T11:18:18.391" v="69" actId="478"/>
          <ac:picMkLst>
            <pc:docMk/>
            <pc:sldMk cId="0" sldId="297"/>
            <ac:picMk id="19458" creationId="{00000000-0000-0000-0000-000000000000}"/>
          </ac:picMkLst>
        </pc:picChg>
        <pc:picChg chg="mod">
          <ac:chgData name="Nora Vellinga" userId="1177c0bd63ab0043" providerId="LiveId" clId="{90E982E4-A215-4FD7-96A2-5256A0C1843F}" dt="2019-03-11T11:24:04.360" v="107" actId="1076"/>
          <ac:picMkLst>
            <pc:docMk/>
            <pc:sldMk cId="0" sldId="297"/>
            <ac:picMk id="1946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0FC6D9-C82A-428E-931A-745083DD8143}" type="datetimeFigureOut">
              <a:rPr lang="nl-NL"/>
              <a:pPr>
                <a:defRPr/>
              </a:pPr>
              <a:t>11-3-2019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4F7EB2-B64A-40DF-BD96-0210BFAE64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75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BDB397-E557-4AE6-B2E9-4B57199013D2}" type="datetimeFigureOut">
              <a:rPr lang="nl-NL"/>
              <a:pPr>
                <a:defRPr/>
              </a:pPr>
              <a:t>11-3-2019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45D914-64E5-41EF-AB21-4C00AD279C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59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Hierbij een aantal uitspraken</a:t>
            </a:r>
            <a:r>
              <a:rPr lang="nl-NL" baseline="0" dirty="0"/>
              <a:t> uitdelen op een papiertje aan een van de groepsleden. Een andere reageert vanuit een van de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5D914-64E5-41EF-AB21-4C00AD279C4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3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02F-136F-44CF-B0E1-5E4725D1096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946A9-B672-44E7-A3DF-9CBC338004A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322AB-DE24-458D-B942-4DDB26E78C5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4DF5D-0306-4401-9DD3-775B6797A9F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A030E-DDA6-4269-9CFF-5E748A5D3FD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E2091-0D9F-4B69-BEEA-8753A1AD503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8E2E7-DB1B-46E7-A9A9-56D8CADBEBC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CFCAA-B553-46B7-A5F1-CFB3A76BEEB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4CC9B-628E-48D2-A166-A00A0E09A25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7C114-57B6-4F63-90B8-C9B8346FB5D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3E6BE-93EA-4F90-AB1E-FC88600FB09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4142D3-C6DC-4216-8115-4EA8153B41A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frm=1&amp;source=images&amp;cd=&amp;cad=rja&amp;docid=LqXBSnW5A4GY1M&amp;tbnid=XlNGfgIRtLSviM:&amp;ved=0CAUQjRw&amp;url=http%3A%2F%2Fnl.123rf.com%2Fphoto_5557843_een-jonge-coach-geeft-zijn-team-een-duim-omhoog-terwijl-zijn-megafoon-en-klembord.html&amp;ei=DK-HUa6SNMvntQb0w4HADw&amp;bvm=bv.45960087,d.Yms&amp;psig=AFQjCNGzxXETS3Dp_Wp6v_TMla4MTBXjew&amp;ust=13679329910893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1qqctdP4VVfNsM&amp;tbnid=1yqSPZifE6XPLM:&amp;ved=0CAUQjRw&amp;url=http%3A%2F%2Fwww.oplus.nu%2F2010%2F06%2F14%2Fsocial-media-communicatie-van-nu%2F&amp;ei=Y4GHUbmJOsnotQbB_YDIDQ&amp;bvm=bv.45960087,d.Yms&amp;psig=AFQjCNHjR-3oexPwwXt5q4aLZc33HEes5Q&amp;ust=13679213415588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XCuGvsTh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nl/url?sa=i&amp;rct=j&amp;q=&amp;esrc=s&amp;frm=1&amp;source=images&amp;cd=&amp;cad=rja&amp;docid=65D1xZmm_CR61M&amp;tbnid=OKpO8RX_1a63CM:&amp;ved=0CAUQjRw&amp;url=http%3A%2F%2Fwww.develegezichtenvanhurks.nl%2Ftip_van_co.php&amp;ei=aM1JUZOjEcuS0QWM-oCQAQ&amp;bvm=bv.44011176,d.d2k&amp;psig=AFQjCNHfJ-wrpYPqQdlN8er-hozaDt30sQ&amp;ust=13638775528424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frm=1&amp;source=images&amp;cd=&amp;cad=rja&amp;docid=oDKnskVG5VKmlM&amp;tbnid=t5DiyTeA-gGZ2M:&amp;ved=0CAUQjRw&amp;url=http%3A%2F%2Fwww.midlife-info.nl%2Findex.php%3Ftopic%3D131.0&amp;ei=6oGHUe_5EMXBtQbSrYCYCw&amp;bvm=bv.45960087,d.Yms&amp;psig=AFQjCNHvAnIeiOSfDJQ6I-JxbXdRopoAHw&amp;ust=13679214902258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frm=1&amp;source=images&amp;cd=&amp;cad=rja&amp;docid=kebmrW-j-dDgOM&amp;tbnid=Yon4ZbyLTUhqLM:&amp;ved=0CAUQjRw&amp;url=http%3A%2F%2Fplazilla.com%2Fwat-is-je-eigen-rol-in-een-conflict&amp;ei=O4KHUci6D8TWswaXo4HABQ&amp;bvm=bv.45960087,d.Yms&amp;psig=AFQjCNGxOacBoVL4tyvFkJHLQ8w8dTK3pw&amp;ust=13679215840435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frm=1&amp;source=images&amp;cd=&amp;cad=rja&amp;docid=Y1TGhwtA92NY8M&amp;tbnid=3tINol0utKk79M:&amp;ved=0CAUQjRw&amp;url=http%3A%2F%2Fnl.123rf.com%2Fphoto_9155004_cartoon-superman-vliegen-door-een-blauwe-hemel.html&amp;ei=X42HUZWuLYPkswak74CIAg&amp;bvm=bv.45960087,d.Yms&amp;psig=AFQjCNEs4IAU9ejB-DNyMlOkxmQ2Qq1YzA&amp;ust=13679244335302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frm=1&amp;source=images&amp;cd=&amp;cad=rja&amp;docid=GNQ0JKY9coH5TM&amp;tbnid=TaGaWxX4-1s4WM:&amp;ved=0CAUQjRw&amp;url=http%3A%2F%2Fsociaalopstap.nl%2Fverhalen%2Fpage%2Fstory%2Fid%2F1731%2Fmodule%2Fsociale-verhalen&amp;ei=xbCHUaeROIrAtQbAmYHYBA&amp;bvm=bv.45960087,d.Yms&amp;psig=AFQjCNEyXs-Q5K50-Y0fxow4w-AFnHOGXg&amp;ust=13679335004033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frm=1&amp;source=images&amp;cd=&amp;cad=rja&amp;docid=wg3WbMmasC9s1M&amp;tbnid=gJupEVQyBJF4KM:&amp;ved=0CAUQjRw&amp;url=http%3A%2F%2Fwww.themarketresearcheventblog.com%2F2012%2F08%2Fpersonal-relevance-two-thumbs-up.html&amp;ei=P7GHUevBD8nMsgbn-IGACw&amp;bvm=bv.45960087,d.Yms&amp;psig=AFQjCNF18SMi3c8SAgFlhplikR_OupDqJQ&amp;ust=13679336163437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1"/>
          <p:cNvGrpSpPr>
            <a:grpSpLocks/>
          </p:cNvGrpSpPr>
          <p:nvPr/>
        </p:nvGrpSpPr>
        <p:grpSpPr bwMode="auto">
          <a:xfrm>
            <a:off x="2103438" y="3900488"/>
            <a:ext cx="4895851" cy="1539875"/>
            <a:chOff x="1325" y="2457"/>
            <a:chExt cx="3084" cy="970"/>
          </a:xfrm>
        </p:grpSpPr>
        <p:sp>
          <p:nvSpPr>
            <p:cNvPr id="2053" name="Text Box 17"/>
            <p:cNvSpPr txBox="1">
              <a:spLocks noChangeArrowheads="1"/>
            </p:cNvSpPr>
            <p:nvPr/>
          </p:nvSpPr>
          <p:spPr bwMode="auto">
            <a:xfrm>
              <a:off x="1325" y="2457"/>
              <a:ext cx="29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altLang="nl-NL" sz="2800" b="1" dirty="0">
                  <a:solidFill>
                    <a:srgbClr val="333333"/>
                  </a:solidFill>
                </a:rPr>
                <a:t>Omgaan met weerstanden</a:t>
              </a:r>
            </a:p>
          </p:txBody>
        </p:sp>
        <p:sp>
          <p:nvSpPr>
            <p:cNvPr id="2054" name="Text Box 18"/>
            <p:cNvSpPr txBox="1">
              <a:spLocks noChangeArrowheads="1"/>
            </p:cNvSpPr>
            <p:nvPr/>
          </p:nvSpPr>
          <p:spPr bwMode="auto">
            <a:xfrm>
              <a:off x="1325" y="2867"/>
              <a:ext cx="308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altLang="nl-NL" sz="2200" i="1" dirty="0">
                  <a:solidFill>
                    <a:srgbClr val="333333"/>
                  </a:solidFill>
                </a:rPr>
                <a:t>Door middel van de driehoekmethode</a:t>
              </a:r>
            </a:p>
          </p:txBody>
        </p:sp>
        <p:sp>
          <p:nvSpPr>
            <p:cNvPr id="2055" name="Text Box 20"/>
            <p:cNvSpPr txBox="1">
              <a:spLocks noChangeArrowheads="1"/>
            </p:cNvSpPr>
            <p:nvPr/>
          </p:nvSpPr>
          <p:spPr bwMode="auto">
            <a:xfrm>
              <a:off x="1338" y="3214"/>
              <a:ext cx="130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altLang="nl-NL" sz="1600" i="1" dirty="0">
                  <a:solidFill>
                    <a:srgbClr val="333333"/>
                  </a:solidFill>
                </a:rPr>
                <a:t>Train de Trainer PDL</a:t>
              </a: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E59061-C5EA-4316-8FE9-892492952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9" y="620688"/>
            <a:ext cx="4291167" cy="2236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3548" y="1916832"/>
            <a:ext cx="5741988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339966"/>
                </a:solidFill>
              </a:rPr>
              <a:t>Coach</a:t>
            </a:r>
          </a:p>
          <a:p>
            <a:pPr>
              <a:defRPr/>
            </a:pPr>
            <a:endParaRPr lang="nl-NL" sz="2400" b="1" dirty="0">
              <a:solidFill>
                <a:srgbClr val="339966"/>
              </a:solidFill>
            </a:endParaRP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stelt het beste van hem/haar aan </a:t>
            </a:r>
            <a:br>
              <a:rPr lang="nl-NL" sz="2400" dirty="0">
                <a:solidFill>
                  <a:srgbClr val="339966"/>
                </a:solidFill>
              </a:rPr>
            </a:br>
            <a:r>
              <a:rPr lang="nl-NL" sz="2400" dirty="0">
                <a:solidFill>
                  <a:srgbClr val="339966"/>
                </a:solidFill>
              </a:rPr>
              <a:t>de ander ter beschikking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   maakt de ander zelfstandig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respecteert de aard van de ander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kent zijn/haar eigen grenzen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…</a:t>
            </a:r>
          </a:p>
        </p:txBody>
      </p:sp>
      <p:pic>
        <p:nvPicPr>
          <p:cNvPr id="16388" name="Picture 5" descr="http://us.123rf.com/400wm/400/400/dragon_fang/dragon_fang0909/dragon_fang090900048/5557843-een-jonge-coach-geeft-zijn-team-een-duim-omhoog-terwijl-zijn-megafoon-en-klembo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0193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DBBBB6D-0C5E-45E8-8C6D-84C03AFC6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kstvak 8"/>
          <p:cNvSpPr txBox="1">
            <a:spLocks noChangeArrowheads="1"/>
          </p:cNvSpPr>
          <p:nvPr/>
        </p:nvSpPr>
        <p:spPr bwMode="auto">
          <a:xfrm>
            <a:off x="4719638" y="34242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I</a:t>
            </a:r>
          </a:p>
        </p:txBody>
      </p:sp>
      <p:sp>
        <p:nvSpPr>
          <p:cNvPr id="11" name="Ovaal 10"/>
          <p:cNvSpPr/>
          <p:nvPr/>
        </p:nvSpPr>
        <p:spPr>
          <a:xfrm>
            <a:off x="3923928" y="2996952"/>
            <a:ext cx="864096" cy="864096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zelf</a:t>
            </a:r>
          </a:p>
        </p:txBody>
      </p:sp>
      <p:sp>
        <p:nvSpPr>
          <p:cNvPr id="12" name="Ovaal 11"/>
          <p:cNvSpPr/>
          <p:nvPr/>
        </p:nvSpPr>
        <p:spPr>
          <a:xfrm>
            <a:off x="3779838" y="2852738"/>
            <a:ext cx="1152525" cy="1152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4075113" y="39989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FF0000"/>
                </a:solidFill>
              </a:rPr>
              <a:t>ego</a:t>
            </a:r>
          </a:p>
        </p:txBody>
      </p:sp>
      <p:sp>
        <p:nvSpPr>
          <p:cNvPr id="14" name="PIJL-OMLAAG 13"/>
          <p:cNvSpPr/>
          <p:nvPr/>
        </p:nvSpPr>
        <p:spPr>
          <a:xfrm flipV="1">
            <a:off x="3997325" y="4430713"/>
            <a:ext cx="719138" cy="86518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PIJL-OMLAAG 14"/>
          <p:cNvSpPr/>
          <p:nvPr/>
        </p:nvSpPr>
        <p:spPr>
          <a:xfrm rot="18000000">
            <a:off x="3036887" y="2468563"/>
            <a:ext cx="720725" cy="8636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3600000">
            <a:off x="5053806" y="2467769"/>
            <a:ext cx="720725" cy="86518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Tekstvak 10"/>
          <p:cNvSpPr txBox="1">
            <a:spLocks noChangeArrowheads="1"/>
          </p:cNvSpPr>
          <p:nvPr/>
        </p:nvSpPr>
        <p:spPr bwMode="auto">
          <a:xfrm>
            <a:off x="250825" y="2422525"/>
            <a:ext cx="235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“jij doet het verkeerd”</a:t>
            </a:r>
          </a:p>
        </p:txBody>
      </p:sp>
      <p:sp>
        <p:nvSpPr>
          <p:cNvPr id="18" name="Tekstvak 12"/>
          <p:cNvSpPr txBox="1">
            <a:spLocks noChangeArrowheads="1"/>
          </p:cNvSpPr>
          <p:nvPr/>
        </p:nvSpPr>
        <p:spPr bwMode="auto">
          <a:xfrm>
            <a:off x="6156325" y="2420938"/>
            <a:ext cx="216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“kijk mij eens even”</a:t>
            </a:r>
          </a:p>
        </p:txBody>
      </p:sp>
      <p:sp>
        <p:nvSpPr>
          <p:cNvPr id="19" name="Tekstvak 13"/>
          <p:cNvSpPr txBox="1">
            <a:spLocks noChangeArrowheads="1"/>
          </p:cNvSpPr>
          <p:nvPr/>
        </p:nvSpPr>
        <p:spPr bwMode="auto">
          <a:xfrm>
            <a:off x="3008313" y="5581650"/>
            <a:ext cx="278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“ik kan er niets aan doen”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6216650" y="2133600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FF0000"/>
                </a:solidFill>
              </a:rPr>
              <a:t>held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1270000" y="2133600"/>
            <a:ext cx="126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FF0000"/>
                </a:solidFill>
              </a:rPr>
              <a:t>aanklager</a:t>
            </a:r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3708400" y="53006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FF0000"/>
                </a:solidFill>
              </a:rPr>
              <a:t>slachtoffer</a:t>
            </a:r>
          </a:p>
        </p:txBody>
      </p:sp>
      <p:sp>
        <p:nvSpPr>
          <p:cNvPr id="23" name="Tekstvak 10"/>
          <p:cNvSpPr txBox="1">
            <a:spLocks noChangeArrowheads="1"/>
          </p:cNvSpPr>
          <p:nvPr/>
        </p:nvSpPr>
        <p:spPr bwMode="auto">
          <a:xfrm>
            <a:off x="539750" y="4714875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9966"/>
                </a:solidFill>
              </a:rPr>
              <a:t>“jij doet het goed”</a:t>
            </a:r>
          </a:p>
        </p:txBody>
      </p:sp>
      <p:sp>
        <p:nvSpPr>
          <p:cNvPr id="24" name="Tekstvak 12"/>
          <p:cNvSpPr txBox="1">
            <a:spLocks noChangeArrowheads="1"/>
          </p:cNvSpPr>
          <p:nvPr/>
        </p:nvSpPr>
        <p:spPr bwMode="auto">
          <a:xfrm>
            <a:off x="6135688" y="4714875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9966"/>
                </a:solidFill>
              </a:rPr>
              <a:t>“ik ben er voor jou”</a:t>
            </a:r>
          </a:p>
        </p:txBody>
      </p:sp>
      <p:sp>
        <p:nvSpPr>
          <p:cNvPr id="25" name="Tekstvak 13"/>
          <p:cNvSpPr txBox="1">
            <a:spLocks noChangeArrowheads="1"/>
          </p:cNvSpPr>
          <p:nvPr/>
        </p:nvSpPr>
        <p:spPr bwMode="auto">
          <a:xfrm>
            <a:off x="3059113" y="1189038"/>
            <a:ext cx="271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9966"/>
                </a:solidFill>
              </a:rPr>
              <a:t>“wij doen het met elkaar”</a:t>
            </a:r>
          </a:p>
        </p:txBody>
      </p:sp>
      <p:sp>
        <p:nvSpPr>
          <p:cNvPr id="26" name="PIJL-OMLAAG 25"/>
          <p:cNvSpPr/>
          <p:nvPr/>
        </p:nvSpPr>
        <p:spPr>
          <a:xfrm rot="10800000">
            <a:off x="3995738" y="1773238"/>
            <a:ext cx="720725" cy="863600"/>
          </a:xfrm>
          <a:prstGeom prst="downArrow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7" name="PIJL-OMLAAG 26"/>
          <p:cNvSpPr/>
          <p:nvPr/>
        </p:nvSpPr>
        <p:spPr>
          <a:xfrm rot="18000000">
            <a:off x="5054600" y="3811588"/>
            <a:ext cx="719137" cy="865188"/>
          </a:xfrm>
          <a:prstGeom prst="downArrow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8" name="PIJL-OMLAAG 27"/>
          <p:cNvSpPr/>
          <p:nvPr/>
        </p:nvSpPr>
        <p:spPr>
          <a:xfrm rot="3600000">
            <a:off x="2893219" y="3812382"/>
            <a:ext cx="719137" cy="863600"/>
          </a:xfrm>
          <a:prstGeom prst="downArrow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1344613" y="4427538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339966"/>
                </a:solidFill>
              </a:rPr>
              <a:t>uitdager</a:t>
            </a:r>
          </a:p>
        </p:txBody>
      </p: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6208713" y="44180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339966"/>
                </a:solidFill>
              </a:rPr>
              <a:t>coach</a:t>
            </a:r>
          </a:p>
        </p:txBody>
      </p:sp>
      <p:sp>
        <p:nvSpPr>
          <p:cNvPr id="31" name="Tekstvak 30"/>
          <p:cNvSpPr txBox="1">
            <a:spLocks noChangeArrowheads="1"/>
          </p:cNvSpPr>
          <p:nvPr/>
        </p:nvSpPr>
        <p:spPr bwMode="auto">
          <a:xfrm>
            <a:off x="3779838" y="1403350"/>
            <a:ext cx="123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339966"/>
                </a:solidFill>
              </a:rPr>
              <a:t>cocreator</a:t>
            </a:r>
          </a:p>
        </p:txBody>
      </p: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1566862" y="6148376"/>
            <a:ext cx="337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 b="1" dirty="0">
                <a:solidFill>
                  <a:srgbClr val="FF0000"/>
                </a:solidFill>
              </a:rPr>
              <a:t>ego</a:t>
            </a:r>
            <a:r>
              <a:rPr lang="nl-NL" altLang="nl-NL" sz="3200" dirty="0">
                <a:solidFill>
                  <a:srgbClr val="FF0000"/>
                </a:solidFill>
              </a:rPr>
              <a:t>: kost energie</a:t>
            </a:r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5414168" y="6175525"/>
            <a:ext cx="348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 b="1" dirty="0">
                <a:solidFill>
                  <a:srgbClr val="339966"/>
                </a:solidFill>
              </a:rPr>
              <a:t>zelf</a:t>
            </a:r>
            <a:r>
              <a:rPr lang="nl-NL" altLang="nl-NL" sz="3200" dirty="0">
                <a:solidFill>
                  <a:srgbClr val="339966"/>
                </a:solidFill>
              </a:rPr>
              <a:t>: geeft energie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66DA98D8-F5E5-4D0E-ACD2-AF5DD140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build="allAtOnce"/>
      <p:bldP spid="3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kstvak 4"/>
          <p:cNvSpPr txBox="1">
            <a:spLocks noChangeArrowheads="1"/>
          </p:cNvSpPr>
          <p:nvPr/>
        </p:nvSpPr>
        <p:spPr bwMode="auto">
          <a:xfrm>
            <a:off x="3348038" y="549275"/>
            <a:ext cx="360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4800"/>
              <a:t>Opdracht</a:t>
            </a:r>
          </a:p>
        </p:txBody>
      </p:sp>
      <p:sp>
        <p:nvSpPr>
          <p:cNvPr id="18436" name="Tekstvak 1"/>
          <p:cNvSpPr txBox="1">
            <a:spLocks noChangeArrowheads="1"/>
          </p:cNvSpPr>
          <p:nvPr/>
        </p:nvSpPr>
        <p:spPr bwMode="auto">
          <a:xfrm>
            <a:off x="1619250" y="1484313"/>
            <a:ext cx="67262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800"/>
              <a:t>Oefenen met de communicatierollen:</a:t>
            </a:r>
          </a:p>
          <a:p>
            <a:pPr eaLnBrk="1" hangingPunct="1"/>
            <a:r>
              <a:rPr lang="nl-NL" altLang="nl-NL" sz="2800"/>
              <a:t>Bepaal in groepjes voor iedere uitspraak </a:t>
            </a:r>
          </a:p>
          <a:p>
            <a:pPr eaLnBrk="1" hangingPunct="1"/>
            <a:r>
              <a:rPr lang="nl-NL" altLang="nl-NL" sz="2800"/>
              <a:t>welke communicatierol daar bij hoort.</a:t>
            </a:r>
          </a:p>
          <a:p>
            <a:pPr eaLnBrk="1" hangingPunct="1"/>
            <a:r>
              <a:rPr lang="nl-NL" altLang="nl-NL" sz="2800"/>
              <a:t>Daarna plenair nabespreken.</a:t>
            </a:r>
          </a:p>
        </p:txBody>
      </p:sp>
      <p:pic>
        <p:nvPicPr>
          <p:cNvPr id="18437" name="Picture 6" descr="http://www.oplus.nu/wp-content/uploads/2010/06/Social-Media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265488"/>
            <a:ext cx="61087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67165E-477C-4A27-A9F3-AA1B25EAD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kstvak 4"/>
          <p:cNvSpPr txBox="1">
            <a:spLocks noChangeArrowheads="1"/>
          </p:cNvSpPr>
          <p:nvPr/>
        </p:nvSpPr>
        <p:spPr bwMode="auto">
          <a:xfrm>
            <a:off x="3348038" y="549275"/>
            <a:ext cx="360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4800"/>
              <a:t>Film: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72112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hthoek 1"/>
          <p:cNvSpPr>
            <a:spLocks noChangeArrowheads="1"/>
          </p:cNvSpPr>
          <p:nvPr/>
        </p:nvSpPr>
        <p:spPr bwMode="auto">
          <a:xfrm>
            <a:off x="439738" y="5926138"/>
            <a:ext cx="656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nl-NL" u="sng">
                <a:hlinkClick r:id="rId3"/>
              </a:rPr>
              <a:t>http://www.youtube.com/watch?v=oXCuGvsThEw</a:t>
            </a:r>
            <a:endParaRPr lang="nl-NL" alt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5FD30A-A981-4908-9F28-E452183E3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kstvak 1"/>
          <p:cNvSpPr txBox="1">
            <a:spLocks noChangeArrowheads="1"/>
          </p:cNvSpPr>
          <p:nvPr/>
        </p:nvSpPr>
        <p:spPr bwMode="auto">
          <a:xfrm>
            <a:off x="3995738" y="1341438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/>
              <a:t>Opdracht:</a:t>
            </a:r>
          </a:p>
        </p:txBody>
      </p:sp>
      <p:sp>
        <p:nvSpPr>
          <p:cNvPr id="20484" name="Tekstvak 2"/>
          <p:cNvSpPr txBox="1">
            <a:spLocks noChangeArrowheads="1"/>
          </p:cNvSpPr>
          <p:nvPr/>
        </p:nvSpPr>
        <p:spPr bwMode="auto">
          <a:xfrm>
            <a:off x="1042988" y="2133600"/>
            <a:ext cx="56086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nl-NL" altLang="nl-NL" sz="2800" dirty="0"/>
          </a:p>
          <a:p>
            <a:r>
              <a:rPr lang="nl-NL" altLang="nl-NL" sz="2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Ten aanzien van de 6 communicatierollen was de meest leerzame situatie die ik meemaakte…….. </a:t>
            </a:r>
          </a:p>
          <a:p>
            <a:endParaRPr lang="nl-NL" altLang="nl-NL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nl-NL" altLang="nl-NL" sz="28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Dit zal ik zeker gaan toepassen:………..</a:t>
            </a:r>
          </a:p>
        </p:txBody>
      </p:sp>
      <p:pic>
        <p:nvPicPr>
          <p:cNvPr id="20485" name="Picture 4" descr="http://www.develegezichtenvanhurks.nl/images/tip_en_c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741613"/>
            <a:ext cx="1895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16C184-3D79-4960-9A5D-00BB61F33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4052888" y="2744788"/>
            <a:ext cx="1765300" cy="1728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4500563" y="3213100"/>
            <a:ext cx="863600" cy="863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ln>
                <a:solidFill>
                  <a:srgbClr val="333333"/>
                </a:solidFill>
              </a:ln>
            </a:endParaRPr>
          </a:p>
        </p:txBody>
      </p:sp>
      <p:sp>
        <p:nvSpPr>
          <p:cNvPr id="7173" name="Tekstvak 4"/>
          <p:cNvSpPr txBox="1">
            <a:spLocks noChangeArrowheads="1"/>
          </p:cNvSpPr>
          <p:nvPr/>
        </p:nvSpPr>
        <p:spPr bwMode="auto">
          <a:xfrm>
            <a:off x="4719638" y="34242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Ik</a:t>
            </a: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638675" y="4103688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Ego</a:t>
            </a:r>
          </a:p>
        </p:txBody>
      </p:sp>
      <p:sp>
        <p:nvSpPr>
          <p:cNvPr id="7175" name="Tekstvak 7"/>
          <p:cNvSpPr txBox="1">
            <a:spLocks noChangeArrowheads="1"/>
          </p:cNvSpPr>
          <p:nvPr/>
        </p:nvSpPr>
        <p:spPr bwMode="auto">
          <a:xfrm>
            <a:off x="3779838" y="1628775"/>
            <a:ext cx="259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Verschil “Ik”  en “ Ego”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F77E65-904E-4EB1-B3F7-7236CE208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923928" y="2996952"/>
            <a:ext cx="864096" cy="864096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zelf</a:t>
            </a:r>
          </a:p>
        </p:txBody>
      </p:sp>
      <p:sp>
        <p:nvSpPr>
          <p:cNvPr id="6" name="Ovaal 5"/>
          <p:cNvSpPr/>
          <p:nvPr/>
        </p:nvSpPr>
        <p:spPr>
          <a:xfrm>
            <a:off x="3779838" y="2852738"/>
            <a:ext cx="1152525" cy="1152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223" name="Tekstvak 4"/>
          <p:cNvSpPr txBox="1">
            <a:spLocks noChangeArrowheads="1"/>
          </p:cNvSpPr>
          <p:nvPr/>
        </p:nvSpPr>
        <p:spPr bwMode="auto">
          <a:xfrm>
            <a:off x="4075113" y="39989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FF0000"/>
                </a:solidFill>
              </a:rPr>
              <a:t>ego</a:t>
            </a:r>
          </a:p>
        </p:txBody>
      </p:sp>
      <p:sp>
        <p:nvSpPr>
          <p:cNvPr id="9224" name="Tekstvak 10"/>
          <p:cNvSpPr txBox="1">
            <a:spLocks noChangeArrowheads="1"/>
          </p:cNvSpPr>
          <p:nvPr/>
        </p:nvSpPr>
        <p:spPr bwMode="auto">
          <a:xfrm>
            <a:off x="250825" y="2422525"/>
            <a:ext cx="235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“jij doet het verkeerd”</a:t>
            </a:r>
          </a:p>
        </p:txBody>
      </p:sp>
      <p:sp>
        <p:nvSpPr>
          <p:cNvPr id="9225" name="Tekstvak 12"/>
          <p:cNvSpPr txBox="1">
            <a:spLocks noChangeArrowheads="1"/>
          </p:cNvSpPr>
          <p:nvPr/>
        </p:nvSpPr>
        <p:spPr bwMode="auto">
          <a:xfrm>
            <a:off x="6156325" y="2420938"/>
            <a:ext cx="216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“kijk mij eens even”</a:t>
            </a:r>
          </a:p>
        </p:txBody>
      </p:sp>
      <p:sp>
        <p:nvSpPr>
          <p:cNvPr id="9226" name="Tekstvak 13"/>
          <p:cNvSpPr txBox="1">
            <a:spLocks noChangeArrowheads="1"/>
          </p:cNvSpPr>
          <p:nvPr/>
        </p:nvSpPr>
        <p:spPr bwMode="auto">
          <a:xfrm>
            <a:off x="3008313" y="5581650"/>
            <a:ext cx="278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“ik kan er niets aan doen”</a:t>
            </a:r>
          </a:p>
        </p:txBody>
      </p:sp>
      <p:sp>
        <p:nvSpPr>
          <p:cNvPr id="9227" name="Tekstvak 10"/>
          <p:cNvSpPr txBox="1">
            <a:spLocks noChangeArrowheads="1"/>
          </p:cNvSpPr>
          <p:nvPr/>
        </p:nvSpPr>
        <p:spPr bwMode="auto">
          <a:xfrm>
            <a:off x="6216650" y="2133600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FF0000"/>
                </a:solidFill>
              </a:rPr>
              <a:t>held</a:t>
            </a:r>
          </a:p>
        </p:txBody>
      </p:sp>
      <p:sp>
        <p:nvSpPr>
          <p:cNvPr id="9228" name="Tekstvak 11"/>
          <p:cNvSpPr txBox="1">
            <a:spLocks noChangeArrowheads="1"/>
          </p:cNvSpPr>
          <p:nvPr/>
        </p:nvSpPr>
        <p:spPr bwMode="auto">
          <a:xfrm>
            <a:off x="1270000" y="2133600"/>
            <a:ext cx="126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FF0000"/>
                </a:solidFill>
              </a:rPr>
              <a:t>aanklager</a:t>
            </a:r>
          </a:p>
        </p:txBody>
      </p:sp>
      <p:sp>
        <p:nvSpPr>
          <p:cNvPr id="9229" name="Tekstvak 12"/>
          <p:cNvSpPr txBox="1">
            <a:spLocks noChangeArrowheads="1"/>
          </p:cNvSpPr>
          <p:nvPr/>
        </p:nvSpPr>
        <p:spPr bwMode="auto">
          <a:xfrm>
            <a:off x="3708400" y="53006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FF0000"/>
                </a:solidFill>
              </a:rPr>
              <a:t>slachtoffer</a:t>
            </a:r>
          </a:p>
        </p:txBody>
      </p:sp>
      <p:sp>
        <p:nvSpPr>
          <p:cNvPr id="9230" name="Tekstvak 22"/>
          <p:cNvSpPr txBox="1">
            <a:spLocks noChangeArrowheads="1"/>
          </p:cNvSpPr>
          <p:nvPr/>
        </p:nvSpPr>
        <p:spPr bwMode="auto">
          <a:xfrm>
            <a:off x="2590221" y="6151232"/>
            <a:ext cx="337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 b="1" dirty="0">
                <a:solidFill>
                  <a:srgbClr val="FF0000"/>
                </a:solidFill>
              </a:rPr>
              <a:t>ego</a:t>
            </a:r>
            <a:r>
              <a:rPr lang="nl-NL" altLang="nl-NL" sz="3200" dirty="0">
                <a:solidFill>
                  <a:srgbClr val="FF0000"/>
                </a:solidFill>
              </a:rPr>
              <a:t>: kost energie</a:t>
            </a:r>
          </a:p>
        </p:txBody>
      </p:sp>
      <p:sp>
        <p:nvSpPr>
          <p:cNvPr id="15" name="Gelijkbenige driehoek 14"/>
          <p:cNvSpPr/>
          <p:nvPr/>
        </p:nvSpPr>
        <p:spPr>
          <a:xfrm flipV="1">
            <a:off x="2552700" y="2420938"/>
            <a:ext cx="3675063" cy="2879725"/>
          </a:xfrm>
          <a:prstGeom prst="triangle">
            <a:avLst>
              <a:gd name="adj" fmla="val 50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2843213" y="1836738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 b="1">
                <a:solidFill>
                  <a:srgbClr val="FF0000"/>
                </a:solidFill>
              </a:rPr>
              <a:t>dramadriehoek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1EAB717-C4FC-40AB-B577-8C949C99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ttp://www.truthought.com/files/CryingStopPleas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220143" cy="248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15616" y="2132856"/>
            <a:ext cx="4572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+mj-lt"/>
              </a:rPr>
              <a:t>Slachtoffer</a:t>
            </a:r>
          </a:p>
          <a:p>
            <a:pPr>
              <a:defRPr/>
            </a:pPr>
            <a:endParaRPr lang="nl-NL" sz="2800" b="1" dirty="0">
              <a:solidFill>
                <a:srgbClr val="FF0000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rgbClr val="FF0000"/>
                </a:solidFill>
                <a:latin typeface="+mj-lt"/>
              </a:rPr>
              <a:t>   hoeft niet na te denken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rgbClr val="FF0000"/>
                </a:solidFill>
                <a:latin typeface="+mj-lt"/>
              </a:rPr>
              <a:t>   hoeft ook niet te kiezen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rgbClr val="FF0000"/>
                </a:solidFill>
                <a:latin typeface="+mj-lt"/>
              </a:rPr>
              <a:t>herkent geen eigen verantwoordelijkheid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rgbClr val="FF0000"/>
                </a:solidFill>
                <a:latin typeface="+mj-lt"/>
              </a:rPr>
              <a:t>er wordt voor hem/haar gezorgd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rgbClr val="FF0000"/>
                </a:solidFill>
                <a:latin typeface="+mj-lt"/>
              </a:rPr>
              <a:t>…</a:t>
            </a:r>
            <a:br>
              <a:rPr lang="nl-NL" sz="2800" dirty="0">
                <a:solidFill>
                  <a:srgbClr val="FF0000"/>
                </a:solidFill>
                <a:latin typeface="+mj-lt"/>
              </a:rPr>
            </a:br>
            <a:endParaRPr lang="nl-NL" sz="2800" dirty="0"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D89226-CE65-4AEF-B67B-9B141E275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39552" y="2204864"/>
            <a:ext cx="540067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FF0000"/>
                </a:solidFill>
              </a:rPr>
              <a:t>Aanklager</a:t>
            </a:r>
          </a:p>
          <a:p>
            <a:pPr>
              <a:defRPr/>
            </a:pPr>
            <a:endParaRPr lang="nl-NL" sz="24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   hem/haar treft geen blaam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   vindt zich niet zelf verantwoordelijk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voelt zich beter dan de ander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houdt anderen op afstand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…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/>
          </a:p>
        </p:txBody>
      </p:sp>
      <p:pic>
        <p:nvPicPr>
          <p:cNvPr id="11268" name="Picture 5" descr="http://plzcdn.com/ZillaIMG/c4edd27820ad676a97e984e4c2997c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057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B0943E0-1DB4-4D4B-AC8B-2DFCD5AB5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2060848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FF0000"/>
                </a:solidFill>
              </a:rPr>
              <a:t>Held</a:t>
            </a:r>
          </a:p>
          <a:p>
            <a:pPr>
              <a:defRPr/>
            </a:pPr>
            <a:endParaRPr lang="nl-NL" sz="24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   maakt zichzelf belangrijk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   maakt anderen afhankelijk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denkt niet kritisch na over eigen gedrag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heeft geen oog voor de prestaties van anderen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FF0000"/>
                </a:solidFill>
              </a:rPr>
              <a:t>…</a:t>
            </a:r>
            <a:endParaRPr lang="nl-NL" sz="2400" dirty="0"/>
          </a:p>
        </p:txBody>
      </p:sp>
      <p:pic>
        <p:nvPicPr>
          <p:cNvPr id="12292" name="Picture 5" descr="http://us.123rf.com/400wm/400/400/antonbrand/antonbrand1103/antonbrand110300077/9155004-cartoon-superman-vliegen-door-een-blauwe-hem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23" y="3140968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F9EB65-148C-413B-A4AC-0817E4E52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3923928" y="2996952"/>
            <a:ext cx="864096" cy="864096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zelf</a:t>
            </a:r>
          </a:p>
        </p:txBody>
      </p:sp>
      <p:sp>
        <p:nvSpPr>
          <p:cNvPr id="5" name="Ovaal 4"/>
          <p:cNvSpPr/>
          <p:nvPr/>
        </p:nvSpPr>
        <p:spPr>
          <a:xfrm>
            <a:off x="3779838" y="2852738"/>
            <a:ext cx="1152525" cy="1152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319" name="Tekstvak 4"/>
          <p:cNvSpPr txBox="1">
            <a:spLocks noChangeArrowheads="1"/>
          </p:cNvSpPr>
          <p:nvPr/>
        </p:nvSpPr>
        <p:spPr bwMode="auto">
          <a:xfrm>
            <a:off x="4075113" y="39989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FF0000"/>
                </a:solidFill>
              </a:rPr>
              <a:t>ego</a:t>
            </a:r>
          </a:p>
        </p:txBody>
      </p:sp>
      <p:sp>
        <p:nvSpPr>
          <p:cNvPr id="13320" name="Tekstvak 10"/>
          <p:cNvSpPr txBox="1">
            <a:spLocks noChangeArrowheads="1"/>
          </p:cNvSpPr>
          <p:nvPr/>
        </p:nvSpPr>
        <p:spPr bwMode="auto">
          <a:xfrm>
            <a:off x="539750" y="4714875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9966"/>
                </a:solidFill>
              </a:rPr>
              <a:t>“jij doet het goed”</a:t>
            </a:r>
          </a:p>
        </p:txBody>
      </p:sp>
      <p:sp>
        <p:nvSpPr>
          <p:cNvPr id="13321" name="Tekstvak 12"/>
          <p:cNvSpPr txBox="1">
            <a:spLocks noChangeArrowheads="1"/>
          </p:cNvSpPr>
          <p:nvPr/>
        </p:nvSpPr>
        <p:spPr bwMode="auto">
          <a:xfrm>
            <a:off x="6135688" y="4714875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9966"/>
                </a:solidFill>
              </a:rPr>
              <a:t>“ik ben er voor jou”</a:t>
            </a:r>
          </a:p>
        </p:txBody>
      </p:sp>
      <p:sp>
        <p:nvSpPr>
          <p:cNvPr id="13322" name="Tekstvak 13"/>
          <p:cNvSpPr txBox="1">
            <a:spLocks noChangeArrowheads="1"/>
          </p:cNvSpPr>
          <p:nvPr/>
        </p:nvSpPr>
        <p:spPr bwMode="auto">
          <a:xfrm>
            <a:off x="3059113" y="1189038"/>
            <a:ext cx="271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339966"/>
                </a:solidFill>
              </a:rPr>
              <a:t>“wij doen het met elkaar”</a:t>
            </a:r>
          </a:p>
        </p:txBody>
      </p:sp>
      <p:sp>
        <p:nvSpPr>
          <p:cNvPr id="13323" name="Tekstvak 19"/>
          <p:cNvSpPr txBox="1">
            <a:spLocks noChangeArrowheads="1"/>
          </p:cNvSpPr>
          <p:nvPr/>
        </p:nvSpPr>
        <p:spPr bwMode="auto">
          <a:xfrm>
            <a:off x="1344613" y="4427538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339966"/>
                </a:solidFill>
              </a:rPr>
              <a:t>uitdager</a:t>
            </a:r>
          </a:p>
        </p:txBody>
      </p:sp>
      <p:sp>
        <p:nvSpPr>
          <p:cNvPr id="13324" name="Tekstvak 20"/>
          <p:cNvSpPr txBox="1">
            <a:spLocks noChangeArrowheads="1"/>
          </p:cNvSpPr>
          <p:nvPr/>
        </p:nvSpPr>
        <p:spPr bwMode="auto">
          <a:xfrm>
            <a:off x="6208713" y="44180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339966"/>
                </a:solidFill>
              </a:rPr>
              <a:t>coach</a:t>
            </a:r>
          </a:p>
        </p:txBody>
      </p:sp>
      <p:sp>
        <p:nvSpPr>
          <p:cNvPr id="13325" name="Tekstvak 21"/>
          <p:cNvSpPr txBox="1">
            <a:spLocks noChangeArrowheads="1"/>
          </p:cNvSpPr>
          <p:nvPr/>
        </p:nvSpPr>
        <p:spPr bwMode="auto">
          <a:xfrm>
            <a:off x="3779838" y="1403350"/>
            <a:ext cx="123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339966"/>
                </a:solidFill>
              </a:rPr>
              <a:t>cocreator</a:t>
            </a:r>
          </a:p>
        </p:txBody>
      </p:sp>
      <p:sp>
        <p:nvSpPr>
          <p:cNvPr id="13326" name="Tekstvak 23"/>
          <p:cNvSpPr txBox="1">
            <a:spLocks noChangeArrowheads="1"/>
          </p:cNvSpPr>
          <p:nvPr/>
        </p:nvSpPr>
        <p:spPr bwMode="auto">
          <a:xfrm>
            <a:off x="2612901" y="5589240"/>
            <a:ext cx="348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 b="1" dirty="0">
                <a:solidFill>
                  <a:srgbClr val="339966"/>
                </a:solidFill>
              </a:rPr>
              <a:t>zelf</a:t>
            </a:r>
            <a:r>
              <a:rPr lang="nl-NL" altLang="nl-NL" sz="3200" dirty="0">
                <a:solidFill>
                  <a:srgbClr val="339966"/>
                </a:solidFill>
              </a:rPr>
              <a:t>: geeft energie</a:t>
            </a:r>
          </a:p>
        </p:txBody>
      </p:sp>
      <p:sp>
        <p:nvSpPr>
          <p:cNvPr id="14" name="Gelijkbenige driehoek 13"/>
          <p:cNvSpPr/>
          <p:nvPr/>
        </p:nvSpPr>
        <p:spPr>
          <a:xfrm>
            <a:off x="2484438" y="1773238"/>
            <a:ext cx="3675062" cy="2879725"/>
          </a:xfrm>
          <a:prstGeom prst="triangle">
            <a:avLst>
              <a:gd name="adj" fmla="val 50434"/>
            </a:avLst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Tekstvak 24"/>
          <p:cNvSpPr txBox="1">
            <a:spLocks noChangeArrowheads="1"/>
          </p:cNvSpPr>
          <p:nvPr/>
        </p:nvSpPr>
        <p:spPr bwMode="auto">
          <a:xfrm>
            <a:off x="2467696" y="4714875"/>
            <a:ext cx="3667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 b="1" dirty="0">
                <a:solidFill>
                  <a:srgbClr val="339966"/>
                </a:solidFill>
              </a:rPr>
              <a:t>winnaarsdriehoek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961B3F6-E0C1-43BA-A494-21C77578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2420888"/>
            <a:ext cx="63373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 err="1">
                <a:solidFill>
                  <a:srgbClr val="339966"/>
                </a:solidFill>
              </a:rPr>
              <a:t>Cocreator</a:t>
            </a:r>
            <a:endParaRPr lang="nl-NL" sz="2400" b="1" dirty="0">
              <a:solidFill>
                <a:srgbClr val="339966"/>
              </a:solidFill>
            </a:endParaRPr>
          </a:p>
          <a:p>
            <a:pPr>
              <a:defRPr/>
            </a:pPr>
            <a:endParaRPr lang="nl-NL" sz="2400" b="1" dirty="0">
              <a:solidFill>
                <a:srgbClr val="339966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   werkt samen zonder zelf te willen scoren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respecteert verantwoordelijkheden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zorgt goed voor de ander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vindt het resultaat belangrijker dan zichzelf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…</a:t>
            </a:r>
            <a:endParaRPr lang="nl-NL" sz="2400" dirty="0"/>
          </a:p>
        </p:txBody>
      </p:sp>
      <p:pic>
        <p:nvPicPr>
          <p:cNvPr id="14340" name="Picture 5" descr="https://encrypted-tbn2.gstatic.com/images?q=tbn:ANd9GcQ1373i-DFAR4pfSwo9Rk3sVwxjmTyMH_Y88r26Cu2QnyIMDwhtS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2C0A3BA-29FC-41FB-BC1A-7B893E708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19100" y="2492896"/>
            <a:ext cx="6119812" cy="295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339966"/>
                </a:solidFill>
              </a:rPr>
              <a:t>Uitdager</a:t>
            </a:r>
          </a:p>
          <a:p>
            <a:pPr>
              <a:defRPr/>
            </a:pPr>
            <a:endParaRPr lang="nl-NL" sz="2400" b="1" dirty="0">
              <a:solidFill>
                <a:srgbClr val="339966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   moedigt anderen aan het goede te doen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   werkt bewust aan de eigen groei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ziet verandering als nieuwe kans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verbindt zich met anderen</a:t>
            </a:r>
          </a:p>
          <a:p>
            <a:pPr marL="446088" indent="-446088">
              <a:buFont typeface="Arial" pitchFamily="34" charset="0"/>
              <a:buChar char="•"/>
              <a:defRPr/>
            </a:pPr>
            <a:r>
              <a:rPr lang="nl-NL" sz="2400" dirty="0">
                <a:solidFill>
                  <a:srgbClr val="339966"/>
                </a:solidFill>
              </a:rPr>
              <a:t>…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/>
          </a:p>
        </p:txBody>
      </p:sp>
      <p:pic>
        <p:nvPicPr>
          <p:cNvPr id="15364" name="Picture 5" descr="http://4.bp.blogspot.com/-1_rhMuofj14/UCBfzFdutSI/AAAAAAAAAWc/iqilkEGfbVA/s1600/131620774232-young-man-thumbs-u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857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EC594A-25D3-447F-B346-DB820C470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92088" cy="412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C9E9C141FCE49A210273A0CE15F8A" ma:contentTypeVersion="2" ma:contentTypeDescription="Een nieuw document maken." ma:contentTypeScope="" ma:versionID="6575e30e7fcc0133ed89d37072c10b99">
  <xsd:schema xmlns:xsd="http://www.w3.org/2001/XMLSchema" xmlns:xs="http://www.w3.org/2001/XMLSchema" xmlns:p="http://schemas.microsoft.com/office/2006/metadata/properties" xmlns:ns2="86763840-e4e5-41a3-8c50-c99186ecceff" targetNamespace="http://schemas.microsoft.com/office/2006/metadata/properties" ma:root="true" ma:fieldsID="8e70e8f18044c64d2bcf7c62d856a449" ns2:_="">
    <xsd:import namespace="86763840-e4e5-41a3-8c50-c99186ecce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3840-e4e5-41a3-8c50-c99186ecce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19BAC-CB3F-4461-A3EC-1CB40C683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888703-4E85-44F6-8D1A-32B2A6F61A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929C2B-27A6-4A69-8464-5C77889B0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63840-e4e5-41a3-8c50-c99186ecc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962</TotalTime>
  <Words>355</Words>
  <Application>Microsoft Office PowerPoint</Application>
  <PresentationFormat>Diavoorstelling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Candara</vt:lpstr>
      <vt:lpstr>Symbol</vt:lpstr>
      <vt:lpstr>Golfvorm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gyhgf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Joukje</dc:creator>
  <cp:lastModifiedBy>Nora Vellinga</cp:lastModifiedBy>
  <cp:revision>70</cp:revision>
  <cp:lastPrinted>2013-04-17T08:46:25Z</cp:lastPrinted>
  <dcterms:created xsi:type="dcterms:W3CDTF">2009-07-09T08:44:48Z</dcterms:created>
  <dcterms:modified xsi:type="dcterms:W3CDTF">2019-03-11T15:26:27Z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0x010100B45C9E9C141FCE49A210273A0CE15F8A</vt:lpwstr>
  </property>
</Properties>
</file>