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1" r:id="rId3"/>
    <p:sldId id="263" r:id="rId4"/>
    <p:sldId id="262" r:id="rId5"/>
    <p:sldId id="267" r:id="rId6"/>
    <p:sldId id="264" r:id="rId7"/>
    <p:sldId id="271" r:id="rId8"/>
    <p:sldId id="274" r:id="rId9"/>
    <p:sldId id="272" r:id="rId10"/>
    <p:sldId id="273" r:id="rId11"/>
    <p:sldId id="265" r:id="rId12"/>
    <p:sldId id="268" r:id="rId13"/>
    <p:sldId id="266" r:id="rId14"/>
    <p:sldId id="270" r:id="rId15"/>
    <p:sldId id="258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7E4CC-506D-4BD0-A842-D616239EEBD5}" type="datetimeFigureOut">
              <a:rPr lang="nl-NL" smtClean="0"/>
              <a:t>27-1-2018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86168-A8A7-4EED-80DE-153907AAF0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16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11340001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0778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8" y="6025981"/>
            <a:ext cx="1296000" cy="95359"/>
          </a:xfrm>
          <a:prstGeom prst="rect">
            <a:avLst/>
          </a:prstGeom>
        </p:spPr>
      </p:pic>
      <p:grpSp>
        <p:nvGrpSpPr>
          <p:cNvPr id="16" name="Group 4"/>
          <p:cNvGrpSpPr>
            <a:grpSpLocks noChangeAspect="1"/>
          </p:cNvGrpSpPr>
          <p:nvPr userDrawn="1"/>
        </p:nvGrpSpPr>
        <p:grpSpPr bwMode="auto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7009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>
          <a:xfrm>
            <a:off x="0" y="0"/>
            <a:ext cx="12192000" cy="5536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7451159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7451159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00400" y="6101771"/>
            <a:ext cx="972000" cy="127000"/>
          </a:xfrm>
        </p:spPr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96400" y="6103476"/>
            <a:ext cx="4114800" cy="127000"/>
          </a:xfr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" name="Tijdelijke aanduiding voor afbeelding 9"/>
          <p:cNvSpPr>
            <a:spLocks noGrp="1"/>
          </p:cNvSpPr>
          <p:nvPr>
            <p:ph type="pic" sz="quarter" idx="13"/>
          </p:nvPr>
        </p:nvSpPr>
        <p:spPr bwMode="gray">
          <a:xfrm>
            <a:off x="8297867" y="362309"/>
            <a:ext cx="3441400" cy="517489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75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895" y="658178"/>
            <a:ext cx="11325599" cy="4445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9588" y="1382096"/>
            <a:ext cx="5831192" cy="4153504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30781" y="1323975"/>
            <a:ext cx="3554549" cy="4211625"/>
          </a:xfr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19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30781" y="352800"/>
            <a:ext cx="11340000" cy="4536000"/>
          </a:xfr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430781" y="4888800"/>
            <a:ext cx="11340000" cy="648000"/>
          </a:xfrm>
          <a:solidFill>
            <a:schemeClr val="accent3">
              <a:alpha val="50000"/>
            </a:schemeClr>
          </a:solidFill>
        </p:spPr>
        <p:txBody>
          <a:bodyPr lIns="162000" anchor="ctr" anchorCtr="0"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Bijschrift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4031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3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2696399" y="352800"/>
            <a:ext cx="9074381" cy="4536000"/>
          </a:xfr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2696399" y="4888800"/>
            <a:ext cx="9074382" cy="648000"/>
          </a:xfrm>
          <a:solidFill>
            <a:schemeClr val="accent3">
              <a:alpha val="50000"/>
            </a:schemeClr>
          </a:solidFill>
        </p:spPr>
        <p:txBody>
          <a:bodyPr lIns="162000" anchor="ctr" anchorCtr="0"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Bijschrift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430779" y="352800"/>
            <a:ext cx="1944000" cy="2916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6"/>
          </p:nvPr>
        </p:nvSpPr>
        <p:spPr>
          <a:xfrm>
            <a:off x="430213" y="3589338"/>
            <a:ext cx="1941512" cy="1947862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97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gen 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2696400" y="352800"/>
            <a:ext cx="9074381" cy="5184400"/>
          </a:xfr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430779" y="352800"/>
            <a:ext cx="1944000" cy="2916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6"/>
          </p:nvPr>
        </p:nvSpPr>
        <p:spPr>
          <a:xfrm>
            <a:off x="430213" y="3589338"/>
            <a:ext cx="1941512" cy="1947862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022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variant afbeelding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6484140" y="1487150"/>
            <a:ext cx="3497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500" dirty="0">
                <a:solidFill>
                  <a:schemeClr val="accent2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90945" y="616128"/>
            <a:ext cx="5179833" cy="972000"/>
          </a:xfrm>
        </p:spPr>
        <p:txBody>
          <a:bodyPr anchor="b" anchorCtr="0">
            <a:no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74317" y="1582690"/>
            <a:ext cx="4896461" cy="972000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ts val="3827"/>
              </a:lnSpc>
              <a:buNone/>
              <a:defRPr sz="35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dialoog regel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auto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6" name="Rechthoek 5"/>
          <p:cNvSpPr/>
          <p:nvPr userDrawn="1"/>
        </p:nvSpPr>
        <p:spPr>
          <a:xfrm>
            <a:off x="0" y="0"/>
            <a:ext cx="6590945" cy="61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430212" y="352426"/>
            <a:ext cx="5837237" cy="32576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17"/>
          <p:cNvSpPr>
            <a:spLocks noGrp="1"/>
          </p:cNvSpPr>
          <p:nvPr>
            <p:ph type="pic" sz="quarter" idx="15"/>
          </p:nvPr>
        </p:nvSpPr>
        <p:spPr>
          <a:xfrm>
            <a:off x="430212" y="3753054"/>
            <a:ext cx="1782000" cy="1782000"/>
          </a:xfrm>
          <a:solidFill>
            <a:schemeClr val="accent3"/>
          </a:solidFill>
        </p:spPr>
        <p:txBody>
          <a:bodyPr>
            <a:norm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2" name="Tijdelijke aanduiding voor afbeelding 17"/>
          <p:cNvSpPr>
            <a:spLocks noGrp="1"/>
          </p:cNvSpPr>
          <p:nvPr>
            <p:ph type="pic" sz="quarter" idx="16"/>
          </p:nvPr>
        </p:nvSpPr>
        <p:spPr>
          <a:xfrm>
            <a:off x="2457831" y="3753054"/>
            <a:ext cx="1782000" cy="178200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afbeelding 17"/>
          <p:cNvSpPr>
            <a:spLocks noGrp="1"/>
          </p:cNvSpPr>
          <p:nvPr>
            <p:ph type="pic" sz="quarter" idx="17"/>
          </p:nvPr>
        </p:nvSpPr>
        <p:spPr>
          <a:xfrm>
            <a:off x="4485449" y="3753054"/>
            <a:ext cx="1782000" cy="1782000"/>
          </a:xfrm>
          <a:solidFill>
            <a:schemeClr val="accent3"/>
          </a:solidFill>
        </p:spPr>
        <p:txBody>
          <a:bodyPr>
            <a:norm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00400" y="6101771"/>
            <a:ext cx="972000" cy="127000"/>
          </a:xfrm>
        </p:spPr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25" name="Tijdelijke aanduiding voor voettekst 4"/>
          <p:cNvSpPr>
            <a:spLocks noGrp="1"/>
          </p:cNvSpPr>
          <p:nvPr>
            <p:ph type="ftr" sz="quarter" idx="18"/>
          </p:nvPr>
        </p:nvSpPr>
        <p:spPr>
          <a:xfrm>
            <a:off x="2696400" y="6103476"/>
            <a:ext cx="4114800" cy="127000"/>
          </a:xfr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2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414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>
          <a:xfrm>
            <a:off x="0" y="0"/>
            <a:ext cx="12192000" cy="5536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 userDrawn="1"/>
        </p:nvSpPr>
        <p:spPr>
          <a:xfrm>
            <a:off x="337963" y="1005912"/>
            <a:ext cx="4741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afsluiting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47713" y="1235246"/>
            <a:ext cx="11023066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dank voor je aandacht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2" name="Santeon logo"/>
          <p:cNvGrpSpPr>
            <a:grpSpLocks noChangeAspect="1"/>
          </p:cNvGrpSpPr>
          <p:nvPr userDrawn="1"/>
        </p:nvGrpSpPr>
        <p:grpSpPr bwMode="auto">
          <a:xfrm>
            <a:off x="336547" y="5827113"/>
            <a:ext cx="972000" cy="480282"/>
            <a:chOff x="227" y="3634"/>
            <a:chExt cx="680" cy="33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27" y="3634"/>
              <a:ext cx="6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Oval 5"/>
            <p:cNvSpPr>
              <a:spLocks noChangeArrowheads="1"/>
            </p:cNvSpPr>
            <p:nvPr userDrawn="1"/>
          </p:nvSpPr>
          <p:spPr bwMode="auto">
            <a:xfrm>
              <a:off x="237" y="3634"/>
              <a:ext cx="670" cy="3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501" y="3714"/>
              <a:ext cx="25" cy="31"/>
            </a:xfrm>
            <a:custGeom>
              <a:avLst/>
              <a:gdLst>
                <a:gd name="T0" fmla="*/ 36 w 81"/>
                <a:gd name="T1" fmla="*/ 61 h 103"/>
                <a:gd name="T2" fmla="*/ 30 w 81"/>
                <a:gd name="T3" fmla="*/ 56 h 103"/>
                <a:gd name="T4" fmla="*/ 35 w 81"/>
                <a:gd name="T5" fmla="*/ 50 h 103"/>
                <a:gd name="T6" fmla="*/ 60 w 81"/>
                <a:gd name="T7" fmla="*/ 28 h 103"/>
                <a:gd name="T8" fmla="*/ 47 w 81"/>
                <a:gd name="T9" fmla="*/ 13 h 103"/>
                <a:gd name="T10" fmla="*/ 24 w 81"/>
                <a:gd name="T11" fmla="*/ 51 h 103"/>
                <a:gd name="T12" fmla="*/ 49 w 81"/>
                <a:gd name="T13" fmla="*/ 89 h 103"/>
                <a:gd name="T14" fmla="*/ 69 w 81"/>
                <a:gd name="T15" fmla="*/ 85 h 103"/>
                <a:gd name="T16" fmla="*/ 72 w 81"/>
                <a:gd name="T17" fmla="*/ 84 h 103"/>
                <a:gd name="T18" fmla="*/ 78 w 81"/>
                <a:gd name="T19" fmla="*/ 88 h 103"/>
                <a:gd name="T20" fmla="*/ 76 w 81"/>
                <a:gd name="T21" fmla="*/ 97 h 103"/>
                <a:gd name="T22" fmla="*/ 45 w 81"/>
                <a:gd name="T23" fmla="*/ 103 h 103"/>
                <a:gd name="T24" fmla="*/ 0 w 81"/>
                <a:gd name="T25" fmla="*/ 51 h 103"/>
                <a:gd name="T26" fmla="*/ 49 w 81"/>
                <a:gd name="T27" fmla="*/ 0 h 103"/>
                <a:gd name="T28" fmla="*/ 81 w 81"/>
                <a:gd name="T29" fmla="*/ 29 h 103"/>
                <a:gd name="T30" fmla="*/ 36 w 81"/>
                <a:gd name="T3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3">
                  <a:moveTo>
                    <a:pt x="36" y="61"/>
                  </a:moveTo>
                  <a:cubicBezTo>
                    <a:pt x="33" y="61"/>
                    <a:pt x="30" y="58"/>
                    <a:pt x="30" y="56"/>
                  </a:cubicBezTo>
                  <a:cubicBezTo>
                    <a:pt x="30" y="53"/>
                    <a:pt x="32" y="51"/>
                    <a:pt x="35" y="50"/>
                  </a:cubicBezTo>
                  <a:cubicBezTo>
                    <a:pt x="49" y="49"/>
                    <a:pt x="60" y="43"/>
                    <a:pt x="60" y="28"/>
                  </a:cubicBezTo>
                  <a:cubicBezTo>
                    <a:pt x="60" y="22"/>
                    <a:pt x="58" y="13"/>
                    <a:pt x="47" y="13"/>
                  </a:cubicBezTo>
                  <a:cubicBezTo>
                    <a:pt x="38" y="13"/>
                    <a:pt x="24" y="23"/>
                    <a:pt x="24" y="51"/>
                  </a:cubicBezTo>
                  <a:cubicBezTo>
                    <a:pt x="24" y="80"/>
                    <a:pt x="40" y="89"/>
                    <a:pt x="49" y="89"/>
                  </a:cubicBezTo>
                  <a:cubicBezTo>
                    <a:pt x="59" y="89"/>
                    <a:pt x="63" y="87"/>
                    <a:pt x="69" y="85"/>
                  </a:cubicBezTo>
                  <a:cubicBezTo>
                    <a:pt x="70" y="84"/>
                    <a:pt x="71" y="84"/>
                    <a:pt x="72" y="84"/>
                  </a:cubicBezTo>
                  <a:cubicBezTo>
                    <a:pt x="75" y="84"/>
                    <a:pt x="77" y="85"/>
                    <a:pt x="78" y="88"/>
                  </a:cubicBezTo>
                  <a:cubicBezTo>
                    <a:pt x="80" y="91"/>
                    <a:pt x="79" y="95"/>
                    <a:pt x="76" y="97"/>
                  </a:cubicBezTo>
                  <a:cubicBezTo>
                    <a:pt x="68" y="101"/>
                    <a:pt x="55" y="103"/>
                    <a:pt x="45" y="103"/>
                  </a:cubicBezTo>
                  <a:cubicBezTo>
                    <a:pt x="19" y="103"/>
                    <a:pt x="0" y="85"/>
                    <a:pt x="0" y="51"/>
                  </a:cubicBezTo>
                  <a:cubicBezTo>
                    <a:pt x="0" y="16"/>
                    <a:pt x="26" y="0"/>
                    <a:pt x="49" y="0"/>
                  </a:cubicBezTo>
                  <a:cubicBezTo>
                    <a:pt x="72" y="0"/>
                    <a:pt x="81" y="16"/>
                    <a:pt x="81" y="29"/>
                  </a:cubicBezTo>
                  <a:cubicBezTo>
                    <a:pt x="81" y="52"/>
                    <a:pt x="58" y="61"/>
                    <a:pt x="36" y="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530" y="3714"/>
              <a:ext cx="25" cy="31"/>
            </a:xfrm>
            <a:custGeom>
              <a:avLst/>
              <a:gdLst>
                <a:gd name="T0" fmla="*/ 36 w 81"/>
                <a:gd name="T1" fmla="*/ 61 h 103"/>
                <a:gd name="T2" fmla="*/ 30 w 81"/>
                <a:gd name="T3" fmla="*/ 56 h 103"/>
                <a:gd name="T4" fmla="*/ 36 w 81"/>
                <a:gd name="T5" fmla="*/ 50 h 103"/>
                <a:gd name="T6" fmla="*/ 60 w 81"/>
                <a:gd name="T7" fmla="*/ 28 h 103"/>
                <a:gd name="T8" fmla="*/ 48 w 81"/>
                <a:gd name="T9" fmla="*/ 13 h 103"/>
                <a:gd name="T10" fmla="*/ 25 w 81"/>
                <a:gd name="T11" fmla="*/ 51 h 103"/>
                <a:gd name="T12" fmla="*/ 50 w 81"/>
                <a:gd name="T13" fmla="*/ 89 h 103"/>
                <a:gd name="T14" fmla="*/ 70 w 81"/>
                <a:gd name="T15" fmla="*/ 85 h 103"/>
                <a:gd name="T16" fmla="*/ 73 w 81"/>
                <a:gd name="T17" fmla="*/ 84 h 103"/>
                <a:gd name="T18" fmla="*/ 79 w 81"/>
                <a:gd name="T19" fmla="*/ 88 h 103"/>
                <a:gd name="T20" fmla="*/ 76 w 81"/>
                <a:gd name="T21" fmla="*/ 97 h 103"/>
                <a:gd name="T22" fmla="*/ 45 w 81"/>
                <a:gd name="T23" fmla="*/ 103 h 103"/>
                <a:gd name="T24" fmla="*/ 0 w 81"/>
                <a:gd name="T25" fmla="*/ 51 h 103"/>
                <a:gd name="T26" fmla="*/ 49 w 81"/>
                <a:gd name="T27" fmla="*/ 0 h 103"/>
                <a:gd name="T28" fmla="*/ 81 w 81"/>
                <a:gd name="T29" fmla="*/ 29 h 103"/>
                <a:gd name="T30" fmla="*/ 36 w 81"/>
                <a:gd name="T3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3">
                  <a:moveTo>
                    <a:pt x="36" y="61"/>
                  </a:moveTo>
                  <a:cubicBezTo>
                    <a:pt x="33" y="61"/>
                    <a:pt x="30" y="58"/>
                    <a:pt x="30" y="56"/>
                  </a:cubicBezTo>
                  <a:cubicBezTo>
                    <a:pt x="30" y="53"/>
                    <a:pt x="33" y="51"/>
                    <a:pt x="36" y="50"/>
                  </a:cubicBezTo>
                  <a:cubicBezTo>
                    <a:pt x="49" y="49"/>
                    <a:pt x="60" y="43"/>
                    <a:pt x="60" y="28"/>
                  </a:cubicBezTo>
                  <a:cubicBezTo>
                    <a:pt x="60" y="22"/>
                    <a:pt x="58" y="13"/>
                    <a:pt x="48" y="13"/>
                  </a:cubicBezTo>
                  <a:cubicBezTo>
                    <a:pt x="38" y="13"/>
                    <a:pt x="25" y="23"/>
                    <a:pt x="25" y="51"/>
                  </a:cubicBezTo>
                  <a:cubicBezTo>
                    <a:pt x="25" y="80"/>
                    <a:pt x="40" y="89"/>
                    <a:pt x="50" y="89"/>
                  </a:cubicBezTo>
                  <a:cubicBezTo>
                    <a:pt x="59" y="89"/>
                    <a:pt x="63" y="87"/>
                    <a:pt x="70" y="85"/>
                  </a:cubicBezTo>
                  <a:cubicBezTo>
                    <a:pt x="71" y="84"/>
                    <a:pt x="72" y="84"/>
                    <a:pt x="73" y="84"/>
                  </a:cubicBezTo>
                  <a:cubicBezTo>
                    <a:pt x="75" y="84"/>
                    <a:pt x="78" y="85"/>
                    <a:pt x="79" y="88"/>
                  </a:cubicBezTo>
                  <a:cubicBezTo>
                    <a:pt x="81" y="91"/>
                    <a:pt x="79" y="95"/>
                    <a:pt x="76" y="97"/>
                  </a:cubicBezTo>
                  <a:cubicBezTo>
                    <a:pt x="68" y="101"/>
                    <a:pt x="56" y="103"/>
                    <a:pt x="45" y="103"/>
                  </a:cubicBezTo>
                  <a:cubicBezTo>
                    <a:pt x="19" y="103"/>
                    <a:pt x="0" y="85"/>
                    <a:pt x="0" y="51"/>
                  </a:cubicBezTo>
                  <a:cubicBezTo>
                    <a:pt x="0" y="16"/>
                    <a:pt x="26" y="0"/>
                    <a:pt x="49" y="0"/>
                  </a:cubicBezTo>
                  <a:cubicBezTo>
                    <a:pt x="72" y="0"/>
                    <a:pt x="81" y="16"/>
                    <a:pt x="81" y="29"/>
                  </a:cubicBezTo>
                  <a:cubicBezTo>
                    <a:pt x="81" y="52"/>
                    <a:pt x="58" y="61"/>
                    <a:pt x="36" y="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560" y="3714"/>
              <a:ext cx="26" cy="31"/>
            </a:xfrm>
            <a:custGeom>
              <a:avLst/>
              <a:gdLst>
                <a:gd name="T0" fmla="*/ 74 w 85"/>
                <a:gd name="T1" fmla="*/ 103 h 103"/>
                <a:gd name="T2" fmla="*/ 62 w 85"/>
                <a:gd name="T3" fmla="*/ 91 h 103"/>
                <a:gd name="T4" fmla="*/ 62 w 85"/>
                <a:gd name="T5" fmla="*/ 48 h 103"/>
                <a:gd name="T6" fmla="*/ 43 w 85"/>
                <a:gd name="T7" fmla="*/ 13 h 103"/>
                <a:gd name="T8" fmla="*/ 24 w 85"/>
                <a:gd name="T9" fmla="*/ 48 h 103"/>
                <a:gd name="T10" fmla="*/ 24 w 85"/>
                <a:gd name="T11" fmla="*/ 91 h 103"/>
                <a:gd name="T12" fmla="*/ 12 w 85"/>
                <a:gd name="T13" fmla="*/ 103 h 103"/>
                <a:gd name="T14" fmla="*/ 0 w 85"/>
                <a:gd name="T15" fmla="*/ 91 h 103"/>
                <a:gd name="T16" fmla="*/ 0 w 85"/>
                <a:gd name="T17" fmla="*/ 41 h 103"/>
                <a:gd name="T18" fmla="*/ 43 w 85"/>
                <a:gd name="T19" fmla="*/ 0 h 103"/>
                <a:gd name="T20" fmla="*/ 85 w 85"/>
                <a:gd name="T21" fmla="*/ 41 h 103"/>
                <a:gd name="T22" fmla="*/ 85 w 85"/>
                <a:gd name="T23" fmla="*/ 91 h 103"/>
                <a:gd name="T24" fmla="*/ 74 w 85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03">
                  <a:moveTo>
                    <a:pt x="74" y="103"/>
                  </a:moveTo>
                  <a:cubicBezTo>
                    <a:pt x="67" y="103"/>
                    <a:pt x="62" y="97"/>
                    <a:pt x="62" y="91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33"/>
                    <a:pt x="62" y="13"/>
                    <a:pt x="43" y="13"/>
                  </a:cubicBezTo>
                  <a:cubicBezTo>
                    <a:pt x="23" y="13"/>
                    <a:pt x="24" y="33"/>
                    <a:pt x="24" y="48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7"/>
                    <a:pt x="19" y="103"/>
                    <a:pt x="12" y="103"/>
                  </a:cubicBezTo>
                  <a:cubicBezTo>
                    <a:pt x="5" y="103"/>
                    <a:pt x="0" y="97"/>
                    <a:pt x="0" y="9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5" y="0"/>
                    <a:pt x="43" y="0"/>
                  </a:cubicBezTo>
                  <a:cubicBezTo>
                    <a:pt x="70" y="0"/>
                    <a:pt x="85" y="19"/>
                    <a:pt x="85" y="4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7"/>
                    <a:pt x="80" y="103"/>
                    <a:pt x="74" y="103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500" y="3865"/>
              <a:ext cx="29" cy="31"/>
            </a:xfrm>
            <a:custGeom>
              <a:avLst/>
              <a:gdLst>
                <a:gd name="T0" fmla="*/ 82 w 92"/>
                <a:gd name="T1" fmla="*/ 101 h 101"/>
                <a:gd name="T2" fmla="*/ 14 w 92"/>
                <a:gd name="T3" fmla="*/ 101 h 101"/>
                <a:gd name="T4" fmla="*/ 6 w 92"/>
                <a:gd name="T5" fmla="*/ 83 h 101"/>
                <a:gd name="T6" fmla="*/ 61 w 92"/>
                <a:gd name="T7" fmla="*/ 14 h 101"/>
                <a:gd name="T8" fmla="*/ 13 w 92"/>
                <a:gd name="T9" fmla="*/ 15 h 101"/>
                <a:gd name="T10" fmla="*/ 13 w 92"/>
                <a:gd name="T11" fmla="*/ 0 h 101"/>
                <a:gd name="T12" fmla="*/ 78 w 92"/>
                <a:gd name="T13" fmla="*/ 0 h 101"/>
                <a:gd name="T14" fmla="*/ 86 w 92"/>
                <a:gd name="T15" fmla="*/ 18 h 101"/>
                <a:gd name="T16" fmla="*/ 30 w 92"/>
                <a:gd name="T17" fmla="*/ 87 h 101"/>
                <a:gd name="T18" fmla="*/ 81 w 92"/>
                <a:gd name="T19" fmla="*/ 86 h 101"/>
                <a:gd name="T20" fmla="*/ 89 w 92"/>
                <a:gd name="T21" fmla="*/ 94 h 101"/>
                <a:gd name="T22" fmla="*/ 82 w 92"/>
                <a:gd name="T2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01">
                  <a:moveTo>
                    <a:pt x="82" y="101"/>
                  </a:moveTo>
                  <a:cubicBezTo>
                    <a:pt x="14" y="101"/>
                    <a:pt x="14" y="101"/>
                    <a:pt x="14" y="101"/>
                  </a:cubicBezTo>
                  <a:cubicBezTo>
                    <a:pt x="6" y="101"/>
                    <a:pt x="0" y="91"/>
                    <a:pt x="6" y="83"/>
                  </a:cubicBezTo>
                  <a:cubicBezTo>
                    <a:pt x="22" y="60"/>
                    <a:pt x="44" y="37"/>
                    <a:pt x="61" y="14"/>
                  </a:cubicBezTo>
                  <a:cubicBezTo>
                    <a:pt x="46" y="14"/>
                    <a:pt x="28" y="14"/>
                    <a:pt x="13" y="15"/>
                  </a:cubicBezTo>
                  <a:cubicBezTo>
                    <a:pt x="4" y="15"/>
                    <a:pt x="3" y="1"/>
                    <a:pt x="13" y="0"/>
                  </a:cubicBezTo>
                  <a:cubicBezTo>
                    <a:pt x="32" y="0"/>
                    <a:pt x="60" y="0"/>
                    <a:pt x="78" y="0"/>
                  </a:cubicBezTo>
                  <a:cubicBezTo>
                    <a:pt x="87" y="1"/>
                    <a:pt x="92" y="9"/>
                    <a:pt x="86" y="18"/>
                  </a:cubicBezTo>
                  <a:cubicBezTo>
                    <a:pt x="69" y="41"/>
                    <a:pt x="48" y="63"/>
                    <a:pt x="30" y="87"/>
                  </a:cubicBezTo>
                  <a:cubicBezTo>
                    <a:pt x="48" y="87"/>
                    <a:pt x="66" y="87"/>
                    <a:pt x="81" y="86"/>
                  </a:cubicBezTo>
                  <a:cubicBezTo>
                    <a:pt x="86" y="86"/>
                    <a:pt x="89" y="90"/>
                    <a:pt x="89" y="94"/>
                  </a:cubicBezTo>
                  <a:cubicBezTo>
                    <a:pt x="89" y="97"/>
                    <a:pt x="86" y="101"/>
                    <a:pt x="82" y="10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0"/>
            <p:cNvSpPr>
              <a:spLocks noEditPoints="1"/>
            </p:cNvSpPr>
            <p:nvPr userDrawn="1"/>
          </p:nvSpPr>
          <p:spPr bwMode="auto">
            <a:xfrm>
              <a:off x="533" y="3850"/>
              <a:ext cx="8" cy="47"/>
            </a:xfrm>
            <a:custGeom>
              <a:avLst/>
              <a:gdLst>
                <a:gd name="T0" fmla="*/ 13 w 26"/>
                <a:gd name="T1" fmla="*/ 26 h 155"/>
                <a:gd name="T2" fmla="*/ 0 w 26"/>
                <a:gd name="T3" fmla="*/ 13 h 155"/>
                <a:gd name="T4" fmla="*/ 13 w 26"/>
                <a:gd name="T5" fmla="*/ 0 h 155"/>
                <a:gd name="T6" fmla="*/ 26 w 26"/>
                <a:gd name="T7" fmla="*/ 13 h 155"/>
                <a:gd name="T8" fmla="*/ 13 w 26"/>
                <a:gd name="T9" fmla="*/ 26 h 155"/>
                <a:gd name="T10" fmla="*/ 13 w 26"/>
                <a:gd name="T11" fmla="*/ 155 h 155"/>
                <a:gd name="T12" fmla="*/ 1 w 26"/>
                <a:gd name="T13" fmla="*/ 143 h 155"/>
                <a:gd name="T14" fmla="*/ 1 w 26"/>
                <a:gd name="T15" fmla="*/ 64 h 155"/>
                <a:gd name="T16" fmla="*/ 13 w 26"/>
                <a:gd name="T17" fmla="*/ 52 h 155"/>
                <a:gd name="T18" fmla="*/ 25 w 26"/>
                <a:gd name="T19" fmla="*/ 64 h 155"/>
                <a:gd name="T20" fmla="*/ 25 w 26"/>
                <a:gd name="T21" fmla="*/ 143 h 155"/>
                <a:gd name="T22" fmla="*/ 13 w 26"/>
                <a:gd name="T2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55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155"/>
                  </a:moveTo>
                  <a:cubicBezTo>
                    <a:pt x="6" y="155"/>
                    <a:pt x="1" y="149"/>
                    <a:pt x="1" y="14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57"/>
                    <a:pt x="6" y="52"/>
                    <a:pt x="13" y="52"/>
                  </a:cubicBezTo>
                  <a:cubicBezTo>
                    <a:pt x="19" y="52"/>
                    <a:pt x="25" y="57"/>
                    <a:pt x="25" y="64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9"/>
                    <a:pt x="19" y="155"/>
                    <a:pt x="13" y="155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548" y="3865"/>
              <a:ext cx="25" cy="32"/>
            </a:xfrm>
            <a:custGeom>
              <a:avLst/>
              <a:gdLst>
                <a:gd name="T0" fmla="*/ 36 w 81"/>
                <a:gd name="T1" fmla="*/ 61 h 103"/>
                <a:gd name="T2" fmla="*/ 30 w 81"/>
                <a:gd name="T3" fmla="*/ 56 h 103"/>
                <a:gd name="T4" fmla="*/ 36 w 81"/>
                <a:gd name="T5" fmla="*/ 50 h 103"/>
                <a:gd name="T6" fmla="*/ 60 w 81"/>
                <a:gd name="T7" fmla="*/ 27 h 103"/>
                <a:gd name="T8" fmla="*/ 48 w 81"/>
                <a:gd name="T9" fmla="*/ 13 h 103"/>
                <a:gd name="T10" fmla="*/ 25 w 81"/>
                <a:gd name="T11" fmla="*/ 51 h 103"/>
                <a:gd name="T12" fmla="*/ 50 w 81"/>
                <a:gd name="T13" fmla="*/ 89 h 103"/>
                <a:gd name="T14" fmla="*/ 70 w 81"/>
                <a:gd name="T15" fmla="*/ 85 h 103"/>
                <a:gd name="T16" fmla="*/ 73 w 81"/>
                <a:gd name="T17" fmla="*/ 84 h 103"/>
                <a:gd name="T18" fmla="*/ 79 w 81"/>
                <a:gd name="T19" fmla="*/ 87 h 103"/>
                <a:gd name="T20" fmla="*/ 76 w 81"/>
                <a:gd name="T21" fmla="*/ 97 h 103"/>
                <a:gd name="T22" fmla="*/ 45 w 81"/>
                <a:gd name="T23" fmla="*/ 103 h 103"/>
                <a:gd name="T24" fmla="*/ 0 w 81"/>
                <a:gd name="T25" fmla="*/ 51 h 103"/>
                <a:gd name="T26" fmla="*/ 49 w 81"/>
                <a:gd name="T27" fmla="*/ 0 h 103"/>
                <a:gd name="T28" fmla="*/ 81 w 81"/>
                <a:gd name="T29" fmla="*/ 29 h 103"/>
                <a:gd name="T30" fmla="*/ 36 w 81"/>
                <a:gd name="T3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3">
                  <a:moveTo>
                    <a:pt x="36" y="61"/>
                  </a:moveTo>
                  <a:cubicBezTo>
                    <a:pt x="33" y="61"/>
                    <a:pt x="30" y="58"/>
                    <a:pt x="30" y="56"/>
                  </a:cubicBezTo>
                  <a:cubicBezTo>
                    <a:pt x="30" y="52"/>
                    <a:pt x="33" y="50"/>
                    <a:pt x="36" y="50"/>
                  </a:cubicBezTo>
                  <a:cubicBezTo>
                    <a:pt x="49" y="49"/>
                    <a:pt x="60" y="43"/>
                    <a:pt x="60" y="27"/>
                  </a:cubicBezTo>
                  <a:cubicBezTo>
                    <a:pt x="60" y="21"/>
                    <a:pt x="58" y="13"/>
                    <a:pt x="48" y="13"/>
                  </a:cubicBezTo>
                  <a:cubicBezTo>
                    <a:pt x="38" y="13"/>
                    <a:pt x="25" y="23"/>
                    <a:pt x="25" y="51"/>
                  </a:cubicBezTo>
                  <a:cubicBezTo>
                    <a:pt x="25" y="80"/>
                    <a:pt x="40" y="89"/>
                    <a:pt x="50" y="89"/>
                  </a:cubicBezTo>
                  <a:cubicBezTo>
                    <a:pt x="59" y="89"/>
                    <a:pt x="63" y="87"/>
                    <a:pt x="70" y="85"/>
                  </a:cubicBezTo>
                  <a:cubicBezTo>
                    <a:pt x="71" y="84"/>
                    <a:pt x="72" y="84"/>
                    <a:pt x="73" y="84"/>
                  </a:cubicBezTo>
                  <a:cubicBezTo>
                    <a:pt x="75" y="84"/>
                    <a:pt x="78" y="85"/>
                    <a:pt x="79" y="87"/>
                  </a:cubicBezTo>
                  <a:cubicBezTo>
                    <a:pt x="80" y="91"/>
                    <a:pt x="79" y="95"/>
                    <a:pt x="76" y="97"/>
                  </a:cubicBezTo>
                  <a:cubicBezTo>
                    <a:pt x="68" y="101"/>
                    <a:pt x="56" y="103"/>
                    <a:pt x="45" y="103"/>
                  </a:cubicBezTo>
                  <a:cubicBezTo>
                    <a:pt x="19" y="103"/>
                    <a:pt x="0" y="85"/>
                    <a:pt x="0" y="51"/>
                  </a:cubicBezTo>
                  <a:cubicBezTo>
                    <a:pt x="0" y="16"/>
                    <a:pt x="26" y="0"/>
                    <a:pt x="49" y="0"/>
                  </a:cubicBezTo>
                  <a:cubicBezTo>
                    <a:pt x="72" y="0"/>
                    <a:pt x="81" y="15"/>
                    <a:pt x="81" y="29"/>
                  </a:cubicBezTo>
                  <a:cubicBezTo>
                    <a:pt x="81" y="52"/>
                    <a:pt x="58" y="61"/>
                    <a:pt x="36" y="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579" y="3848"/>
              <a:ext cx="29" cy="49"/>
            </a:xfrm>
            <a:custGeom>
              <a:avLst/>
              <a:gdLst>
                <a:gd name="T0" fmla="*/ 12 w 94"/>
                <a:gd name="T1" fmla="*/ 161 h 161"/>
                <a:gd name="T2" fmla="*/ 0 w 94"/>
                <a:gd name="T3" fmla="*/ 149 h 161"/>
                <a:gd name="T4" fmla="*/ 0 w 94"/>
                <a:gd name="T5" fmla="*/ 12 h 161"/>
                <a:gd name="T6" fmla="*/ 12 w 94"/>
                <a:gd name="T7" fmla="*/ 0 h 161"/>
                <a:gd name="T8" fmla="*/ 23 w 94"/>
                <a:gd name="T9" fmla="*/ 12 h 161"/>
                <a:gd name="T10" fmla="*/ 23 w 94"/>
                <a:gd name="T11" fmla="*/ 149 h 161"/>
                <a:gd name="T12" fmla="*/ 12 w 94"/>
                <a:gd name="T13" fmla="*/ 161 h 161"/>
                <a:gd name="T14" fmla="*/ 83 w 94"/>
                <a:gd name="T15" fmla="*/ 161 h 161"/>
                <a:gd name="T16" fmla="*/ 26 w 94"/>
                <a:gd name="T17" fmla="*/ 104 h 161"/>
                <a:gd name="T18" fmla="*/ 87 w 94"/>
                <a:gd name="T19" fmla="*/ 58 h 161"/>
                <a:gd name="T20" fmla="*/ 94 w 94"/>
                <a:gd name="T21" fmla="*/ 65 h 161"/>
                <a:gd name="T22" fmla="*/ 89 w 94"/>
                <a:gd name="T23" fmla="*/ 72 h 161"/>
                <a:gd name="T24" fmla="*/ 47 w 94"/>
                <a:gd name="T25" fmla="*/ 100 h 161"/>
                <a:gd name="T26" fmla="*/ 87 w 94"/>
                <a:gd name="T27" fmla="*/ 138 h 161"/>
                <a:gd name="T28" fmla="*/ 94 w 94"/>
                <a:gd name="T29" fmla="*/ 149 h 161"/>
                <a:gd name="T30" fmla="*/ 83 w 94"/>
                <a:gd name="T3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61">
                  <a:moveTo>
                    <a:pt x="12" y="161"/>
                  </a:moveTo>
                  <a:cubicBezTo>
                    <a:pt x="5" y="161"/>
                    <a:pt x="0" y="155"/>
                    <a:pt x="0" y="14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3" y="6"/>
                    <a:pt x="23" y="12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3" y="155"/>
                    <a:pt x="18" y="161"/>
                    <a:pt x="12" y="161"/>
                  </a:cubicBezTo>
                  <a:close/>
                  <a:moveTo>
                    <a:pt x="83" y="161"/>
                  </a:moveTo>
                  <a:cubicBezTo>
                    <a:pt x="68" y="161"/>
                    <a:pt x="26" y="126"/>
                    <a:pt x="26" y="104"/>
                  </a:cubicBezTo>
                  <a:cubicBezTo>
                    <a:pt x="26" y="85"/>
                    <a:pt x="76" y="58"/>
                    <a:pt x="87" y="58"/>
                  </a:cubicBezTo>
                  <a:cubicBezTo>
                    <a:pt x="90" y="58"/>
                    <a:pt x="94" y="61"/>
                    <a:pt x="94" y="65"/>
                  </a:cubicBezTo>
                  <a:cubicBezTo>
                    <a:pt x="94" y="69"/>
                    <a:pt x="91" y="71"/>
                    <a:pt x="89" y="72"/>
                  </a:cubicBezTo>
                  <a:cubicBezTo>
                    <a:pt x="72" y="77"/>
                    <a:pt x="47" y="92"/>
                    <a:pt x="47" y="100"/>
                  </a:cubicBezTo>
                  <a:cubicBezTo>
                    <a:pt x="47" y="109"/>
                    <a:pt x="70" y="130"/>
                    <a:pt x="87" y="138"/>
                  </a:cubicBezTo>
                  <a:cubicBezTo>
                    <a:pt x="91" y="140"/>
                    <a:pt x="94" y="144"/>
                    <a:pt x="94" y="149"/>
                  </a:cubicBezTo>
                  <a:cubicBezTo>
                    <a:pt x="94" y="155"/>
                    <a:pt x="89" y="161"/>
                    <a:pt x="83" y="1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612" y="3865"/>
              <a:ext cx="25" cy="32"/>
            </a:xfrm>
            <a:custGeom>
              <a:avLst/>
              <a:gdLst>
                <a:gd name="T0" fmla="*/ 36 w 81"/>
                <a:gd name="T1" fmla="*/ 61 h 103"/>
                <a:gd name="T2" fmla="*/ 30 w 81"/>
                <a:gd name="T3" fmla="*/ 56 h 103"/>
                <a:gd name="T4" fmla="*/ 36 w 81"/>
                <a:gd name="T5" fmla="*/ 50 h 103"/>
                <a:gd name="T6" fmla="*/ 60 w 81"/>
                <a:gd name="T7" fmla="*/ 27 h 103"/>
                <a:gd name="T8" fmla="*/ 48 w 81"/>
                <a:gd name="T9" fmla="*/ 13 h 103"/>
                <a:gd name="T10" fmla="*/ 25 w 81"/>
                <a:gd name="T11" fmla="*/ 51 h 103"/>
                <a:gd name="T12" fmla="*/ 49 w 81"/>
                <a:gd name="T13" fmla="*/ 89 h 103"/>
                <a:gd name="T14" fmla="*/ 70 w 81"/>
                <a:gd name="T15" fmla="*/ 85 h 103"/>
                <a:gd name="T16" fmla="*/ 73 w 81"/>
                <a:gd name="T17" fmla="*/ 84 h 103"/>
                <a:gd name="T18" fmla="*/ 79 w 81"/>
                <a:gd name="T19" fmla="*/ 87 h 103"/>
                <a:gd name="T20" fmla="*/ 76 w 81"/>
                <a:gd name="T21" fmla="*/ 97 h 103"/>
                <a:gd name="T22" fmla="*/ 45 w 81"/>
                <a:gd name="T23" fmla="*/ 103 h 103"/>
                <a:gd name="T24" fmla="*/ 0 w 81"/>
                <a:gd name="T25" fmla="*/ 51 h 103"/>
                <a:gd name="T26" fmla="*/ 49 w 81"/>
                <a:gd name="T27" fmla="*/ 0 h 103"/>
                <a:gd name="T28" fmla="*/ 81 w 81"/>
                <a:gd name="T29" fmla="*/ 29 h 103"/>
                <a:gd name="T30" fmla="*/ 36 w 81"/>
                <a:gd name="T3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3">
                  <a:moveTo>
                    <a:pt x="36" y="61"/>
                  </a:moveTo>
                  <a:cubicBezTo>
                    <a:pt x="33" y="61"/>
                    <a:pt x="30" y="58"/>
                    <a:pt x="30" y="56"/>
                  </a:cubicBezTo>
                  <a:cubicBezTo>
                    <a:pt x="30" y="52"/>
                    <a:pt x="33" y="50"/>
                    <a:pt x="36" y="50"/>
                  </a:cubicBezTo>
                  <a:cubicBezTo>
                    <a:pt x="49" y="49"/>
                    <a:pt x="60" y="43"/>
                    <a:pt x="60" y="27"/>
                  </a:cubicBezTo>
                  <a:cubicBezTo>
                    <a:pt x="60" y="21"/>
                    <a:pt x="58" y="13"/>
                    <a:pt x="48" y="13"/>
                  </a:cubicBezTo>
                  <a:cubicBezTo>
                    <a:pt x="38" y="13"/>
                    <a:pt x="25" y="23"/>
                    <a:pt x="25" y="51"/>
                  </a:cubicBezTo>
                  <a:cubicBezTo>
                    <a:pt x="25" y="80"/>
                    <a:pt x="40" y="89"/>
                    <a:pt x="49" y="89"/>
                  </a:cubicBezTo>
                  <a:cubicBezTo>
                    <a:pt x="59" y="89"/>
                    <a:pt x="63" y="87"/>
                    <a:pt x="70" y="85"/>
                  </a:cubicBezTo>
                  <a:cubicBezTo>
                    <a:pt x="71" y="84"/>
                    <a:pt x="72" y="84"/>
                    <a:pt x="73" y="84"/>
                  </a:cubicBezTo>
                  <a:cubicBezTo>
                    <a:pt x="75" y="84"/>
                    <a:pt x="78" y="85"/>
                    <a:pt x="79" y="87"/>
                  </a:cubicBezTo>
                  <a:cubicBezTo>
                    <a:pt x="80" y="91"/>
                    <a:pt x="79" y="95"/>
                    <a:pt x="76" y="97"/>
                  </a:cubicBezTo>
                  <a:cubicBezTo>
                    <a:pt x="68" y="101"/>
                    <a:pt x="56" y="103"/>
                    <a:pt x="45" y="103"/>
                  </a:cubicBezTo>
                  <a:cubicBezTo>
                    <a:pt x="19" y="103"/>
                    <a:pt x="0" y="85"/>
                    <a:pt x="0" y="51"/>
                  </a:cubicBezTo>
                  <a:cubicBezTo>
                    <a:pt x="0" y="16"/>
                    <a:pt x="26" y="0"/>
                    <a:pt x="49" y="0"/>
                  </a:cubicBezTo>
                  <a:cubicBezTo>
                    <a:pt x="72" y="0"/>
                    <a:pt x="81" y="15"/>
                    <a:pt x="81" y="29"/>
                  </a:cubicBezTo>
                  <a:cubicBezTo>
                    <a:pt x="81" y="52"/>
                    <a:pt x="58" y="61"/>
                    <a:pt x="36" y="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642" y="3865"/>
              <a:ext cx="27" cy="32"/>
            </a:xfrm>
            <a:custGeom>
              <a:avLst/>
              <a:gdLst>
                <a:gd name="T0" fmla="*/ 74 w 86"/>
                <a:gd name="T1" fmla="*/ 103 h 103"/>
                <a:gd name="T2" fmla="*/ 62 w 86"/>
                <a:gd name="T3" fmla="*/ 91 h 103"/>
                <a:gd name="T4" fmla="*/ 62 w 86"/>
                <a:gd name="T5" fmla="*/ 48 h 103"/>
                <a:gd name="T6" fmla="*/ 43 w 86"/>
                <a:gd name="T7" fmla="*/ 13 h 103"/>
                <a:gd name="T8" fmla="*/ 24 w 86"/>
                <a:gd name="T9" fmla="*/ 48 h 103"/>
                <a:gd name="T10" fmla="*/ 24 w 86"/>
                <a:gd name="T11" fmla="*/ 91 h 103"/>
                <a:gd name="T12" fmla="*/ 12 w 86"/>
                <a:gd name="T13" fmla="*/ 103 h 103"/>
                <a:gd name="T14" fmla="*/ 0 w 86"/>
                <a:gd name="T15" fmla="*/ 91 h 103"/>
                <a:gd name="T16" fmla="*/ 0 w 86"/>
                <a:gd name="T17" fmla="*/ 40 h 103"/>
                <a:gd name="T18" fmla="*/ 43 w 86"/>
                <a:gd name="T19" fmla="*/ 0 h 103"/>
                <a:gd name="T20" fmla="*/ 86 w 86"/>
                <a:gd name="T21" fmla="*/ 40 h 103"/>
                <a:gd name="T22" fmla="*/ 86 w 86"/>
                <a:gd name="T23" fmla="*/ 91 h 103"/>
                <a:gd name="T24" fmla="*/ 74 w 86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03">
                  <a:moveTo>
                    <a:pt x="74" y="103"/>
                  </a:moveTo>
                  <a:cubicBezTo>
                    <a:pt x="67" y="103"/>
                    <a:pt x="62" y="97"/>
                    <a:pt x="62" y="91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32"/>
                    <a:pt x="62" y="13"/>
                    <a:pt x="43" y="13"/>
                  </a:cubicBezTo>
                  <a:cubicBezTo>
                    <a:pt x="24" y="13"/>
                    <a:pt x="24" y="32"/>
                    <a:pt x="24" y="48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7"/>
                    <a:pt x="19" y="103"/>
                    <a:pt x="12" y="103"/>
                  </a:cubicBezTo>
                  <a:cubicBezTo>
                    <a:pt x="6" y="103"/>
                    <a:pt x="0" y="97"/>
                    <a:pt x="0" y="9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9"/>
                    <a:pt x="16" y="0"/>
                    <a:pt x="43" y="0"/>
                  </a:cubicBezTo>
                  <a:cubicBezTo>
                    <a:pt x="70" y="0"/>
                    <a:pt x="86" y="19"/>
                    <a:pt x="86" y="4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7"/>
                    <a:pt x="80" y="103"/>
                    <a:pt x="74" y="103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77" y="3848"/>
              <a:ext cx="26" cy="49"/>
            </a:xfrm>
            <a:custGeom>
              <a:avLst/>
              <a:gdLst>
                <a:gd name="T0" fmla="*/ 73 w 85"/>
                <a:gd name="T1" fmla="*/ 161 h 161"/>
                <a:gd name="T2" fmla="*/ 61 w 85"/>
                <a:gd name="T3" fmla="*/ 149 h 161"/>
                <a:gd name="T4" fmla="*/ 61 w 85"/>
                <a:gd name="T5" fmla="*/ 106 h 161"/>
                <a:gd name="T6" fmla="*/ 43 w 85"/>
                <a:gd name="T7" fmla="*/ 72 h 161"/>
                <a:gd name="T8" fmla="*/ 24 w 85"/>
                <a:gd name="T9" fmla="*/ 101 h 161"/>
                <a:gd name="T10" fmla="*/ 24 w 85"/>
                <a:gd name="T11" fmla="*/ 149 h 161"/>
                <a:gd name="T12" fmla="*/ 12 w 85"/>
                <a:gd name="T13" fmla="*/ 161 h 161"/>
                <a:gd name="T14" fmla="*/ 0 w 85"/>
                <a:gd name="T15" fmla="*/ 149 h 161"/>
                <a:gd name="T16" fmla="*/ 0 w 85"/>
                <a:gd name="T17" fmla="*/ 12 h 161"/>
                <a:gd name="T18" fmla="*/ 12 w 85"/>
                <a:gd name="T19" fmla="*/ 0 h 161"/>
                <a:gd name="T20" fmla="*/ 24 w 85"/>
                <a:gd name="T21" fmla="*/ 12 h 161"/>
                <a:gd name="T22" fmla="*/ 24 w 85"/>
                <a:gd name="T23" fmla="*/ 63 h 161"/>
                <a:gd name="T24" fmla="*/ 26 w 85"/>
                <a:gd name="T25" fmla="*/ 64 h 161"/>
                <a:gd name="T26" fmla="*/ 46 w 85"/>
                <a:gd name="T27" fmla="*/ 58 h 161"/>
                <a:gd name="T28" fmla="*/ 85 w 85"/>
                <a:gd name="T29" fmla="*/ 99 h 161"/>
                <a:gd name="T30" fmla="*/ 85 w 85"/>
                <a:gd name="T31" fmla="*/ 149 h 161"/>
                <a:gd name="T32" fmla="*/ 73 w 85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61">
                  <a:moveTo>
                    <a:pt x="73" y="161"/>
                  </a:moveTo>
                  <a:cubicBezTo>
                    <a:pt x="67" y="161"/>
                    <a:pt x="61" y="155"/>
                    <a:pt x="61" y="149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91"/>
                    <a:pt x="61" y="72"/>
                    <a:pt x="43" y="72"/>
                  </a:cubicBezTo>
                  <a:cubicBezTo>
                    <a:pt x="28" y="72"/>
                    <a:pt x="24" y="85"/>
                    <a:pt x="24" y="101"/>
                  </a:cubicBezTo>
                  <a:cubicBezTo>
                    <a:pt x="24" y="101"/>
                    <a:pt x="24" y="98"/>
                    <a:pt x="24" y="149"/>
                  </a:cubicBezTo>
                  <a:cubicBezTo>
                    <a:pt x="24" y="155"/>
                    <a:pt x="18" y="161"/>
                    <a:pt x="12" y="161"/>
                  </a:cubicBezTo>
                  <a:cubicBezTo>
                    <a:pt x="5" y="161"/>
                    <a:pt x="0" y="155"/>
                    <a:pt x="0" y="14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5"/>
                    <a:pt x="24" y="65"/>
                    <a:pt x="26" y="64"/>
                  </a:cubicBezTo>
                  <a:cubicBezTo>
                    <a:pt x="31" y="61"/>
                    <a:pt x="37" y="58"/>
                    <a:pt x="46" y="58"/>
                  </a:cubicBezTo>
                  <a:cubicBezTo>
                    <a:pt x="70" y="58"/>
                    <a:pt x="85" y="77"/>
                    <a:pt x="85" y="9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55"/>
                    <a:pt x="80" y="161"/>
                    <a:pt x="73" y="1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711" y="3865"/>
              <a:ext cx="26" cy="32"/>
            </a:xfrm>
            <a:custGeom>
              <a:avLst/>
              <a:gdLst>
                <a:gd name="T0" fmla="*/ 43 w 85"/>
                <a:gd name="T1" fmla="*/ 103 h 103"/>
                <a:gd name="T2" fmla="*/ 0 w 85"/>
                <a:gd name="T3" fmla="*/ 62 h 103"/>
                <a:gd name="T4" fmla="*/ 0 w 85"/>
                <a:gd name="T5" fmla="*/ 12 h 103"/>
                <a:gd name="T6" fmla="*/ 12 w 85"/>
                <a:gd name="T7" fmla="*/ 0 h 103"/>
                <a:gd name="T8" fmla="*/ 24 w 85"/>
                <a:gd name="T9" fmla="*/ 12 h 103"/>
                <a:gd name="T10" fmla="*/ 24 w 85"/>
                <a:gd name="T11" fmla="*/ 56 h 103"/>
                <a:gd name="T12" fmla="*/ 43 w 85"/>
                <a:gd name="T13" fmla="*/ 90 h 103"/>
                <a:gd name="T14" fmla="*/ 62 w 85"/>
                <a:gd name="T15" fmla="*/ 56 h 103"/>
                <a:gd name="T16" fmla="*/ 62 w 85"/>
                <a:gd name="T17" fmla="*/ 12 h 103"/>
                <a:gd name="T18" fmla="*/ 74 w 85"/>
                <a:gd name="T19" fmla="*/ 0 h 103"/>
                <a:gd name="T20" fmla="*/ 85 w 85"/>
                <a:gd name="T21" fmla="*/ 12 h 103"/>
                <a:gd name="T22" fmla="*/ 85 w 85"/>
                <a:gd name="T23" fmla="*/ 62 h 103"/>
                <a:gd name="T24" fmla="*/ 43 w 85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03">
                  <a:moveTo>
                    <a:pt x="43" y="103"/>
                  </a:moveTo>
                  <a:cubicBezTo>
                    <a:pt x="15" y="103"/>
                    <a:pt x="0" y="84"/>
                    <a:pt x="0" y="6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71"/>
                    <a:pt x="24" y="90"/>
                    <a:pt x="43" y="90"/>
                  </a:cubicBezTo>
                  <a:cubicBezTo>
                    <a:pt x="62" y="90"/>
                    <a:pt x="62" y="71"/>
                    <a:pt x="62" y="5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5"/>
                    <a:pt x="67" y="0"/>
                    <a:pt x="74" y="0"/>
                  </a:cubicBezTo>
                  <a:cubicBezTo>
                    <a:pt x="80" y="0"/>
                    <a:pt x="85" y="5"/>
                    <a:pt x="85" y="1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84"/>
                    <a:pt x="70" y="103"/>
                    <a:pt x="43" y="103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17"/>
            <p:cNvSpPr>
              <a:spLocks noEditPoints="1"/>
            </p:cNvSpPr>
            <p:nvPr userDrawn="1"/>
          </p:nvSpPr>
          <p:spPr bwMode="auto">
            <a:xfrm>
              <a:off x="745" y="3850"/>
              <a:ext cx="8" cy="47"/>
            </a:xfrm>
            <a:custGeom>
              <a:avLst/>
              <a:gdLst>
                <a:gd name="T0" fmla="*/ 13 w 26"/>
                <a:gd name="T1" fmla="*/ 26 h 155"/>
                <a:gd name="T2" fmla="*/ 0 w 26"/>
                <a:gd name="T3" fmla="*/ 13 h 155"/>
                <a:gd name="T4" fmla="*/ 13 w 26"/>
                <a:gd name="T5" fmla="*/ 0 h 155"/>
                <a:gd name="T6" fmla="*/ 26 w 26"/>
                <a:gd name="T7" fmla="*/ 13 h 155"/>
                <a:gd name="T8" fmla="*/ 13 w 26"/>
                <a:gd name="T9" fmla="*/ 26 h 155"/>
                <a:gd name="T10" fmla="*/ 13 w 26"/>
                <a:gd name="T11" fmla="*/ 155 h 155"/>
                <a:gd name="T12" fmla="*/ 1 w 26"/>
                <a:gd name="T13" fmla="*/ 143 h 155"/>
                <a:gd name="T14" fmla="*/ 1 w 26"/>
                <a:gd name="T15" fmla="*/ 64 h 155"/>
                <a:gd name="T16" fmla="*/ 13 w 26"/>
                <a:gd name="T17" fmla="*/ 52 h 155"/>
                <a:gd name="T18" fmla="*/ 25 w 26"/>
                <a:gd name="T19" fmla="*/ 64 h 155"/>
                <a:gd name="T20" fmla="*/ 25 w 26"/>
                <a:gd name="T21" fmla="*/ 143 h 155"/>
                <a:gd name="T22" fmla="*/ 13 w 26"/>
                <a:gd name="T2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55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155"/>
                  </a:moveTo>
                  <a:cubicBezTo>
                    <a:pt x="6" y="155"/>
                    <a:pt x="1" y="149"/>
                    <a:pt x="1" y="14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57"/>
                    <a:pt x="6" y="52"/>
                    <a:pt x="13" y="52"/>
                  </a:cubicBezTo>
                  <a:cubicBezTo>
                    <a:pt x="19" y="52"/>
                    <a:pt x="25" y="57"/>
                    <a:pt x="25" y="64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9"/>
                    <a:pt x="19" y="155"/>
                    <a:pt x="13" y="155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58" y="3865"/>
              <a:ext cx="23" cy="32"/>
            </a:xfrm>
            <a:custGeom>
              <a:avLst/>
              <a:gdLst>
                <a:gd name="T0" fmla="*/ 35 w 74"/>
                <a:gd name="T1" fmla="*/ 103 h 103"/>
                <a:gd name="T2" fmla="*/ 5 w 74"/>
                <a:gd name="T3" fmla="*/ 97 h 103"/>
                <a:gd name="T4" fmla="*/ 2 w 74"/>
                <a:gd name="T5" fmla="*/ 87 h 103"/>
                <a:gd name="T6" fmla="*/ 12 w 74"/>
                <a:gd name="T7" fmla="*/ 85 h 103"/>
                <a:gd name="T8" fmla="*/ 34 w 74"/>
                <a:gd name="T9" fmla="*/ 90 h 103"/>
                <a:gd name="T10" fmla="*/ 52 w 74"/>
                <a:gd name="T11" fmla="*/ 76 h 103"/>
                <a:gd name="T12" fmla="*/ 24 w 74"/>
                <a:gd name="T13" fmla="*/ 57 h 103"/>
                <a:gd name="T14" fmla="*/ 2 w 74"/>
                <a:gd name="T15" fmla="*/ 27 h 103"/>
                <a:gd name="T16" fmla="*/ 39 w 74"/>
                <a:gd name="T17" fmla="*/ 0 h 103"/>
                <a:gd name="T18" fmla="*/ 65 w 74"/>
                <a:gd name="T19" fmla="*/ 4 h 103"/>
                <a:gd name="T20" fmla="*/ 70 w 74"/>
                <a:gd name="T21" fmla="*/ 14 h 103"/>
                <a:gd name="T22" fmla="*/ 61 w 74"/>
                <a:gd name="T23" fmla="*/ 18 h 103"/>
                <a:gd name="T24" fmla="*/ 41 w 74"/>
                <a:gd name="T25" fmla="*/ 13 h 103"/>
                <a:gd name="T26" fmla="*/ 24 w 74"/>
                <a:gd name="T27" fmla="*/ 25 h 103"/>
                <a:gd name="T28" fmla="*/ 51 w 74"/>
                <a:gd name="T29" fmla="*/ 45 h 103"/>
                <a:gd name="T30" fmla="*/ 74 w 74"/>
                <a:gd name="T31" fmla="*/ 74 h 103"/>
                <a:gd name="T32" fmla="*/ 35 w 74"/>
                <a:gd name="T3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03">
                  <a:moveTo>
                    <a:pt x="35" y="103"/>
                  </a:moveTo>
                  <a:cubicBezTo>
                    <a:pt x="26" y="103"/>
                    <a:pt x="14" y="102"/>
                    <a:pt x="5" y="97"/>
                  </a:cubicBezTo>
                  <a:cubicBezTo>
                    <a:pt x="2" y="96"/>
                    <a:pt x="0" y="92"/>
                    <a:pt x="2" y="87"/>
                  </a:cubicBezTo>
                  <a:cubicBezTo>
                    <a:pt x="5" y="84"/>
                    <a:pt x="8" y="84"/>
                    <a:pt x="12" y="85"/>
                  </a:cubicBezTo>
                  <a:cubicBezTo>
                    <a:pt x="18" y="88"/>
                    <a:pt x="23" y="90"/>
                    <a:pt x="34" y="90"/>
                  </a:cubicBezTo>
                  <a:cubicBezTo>
                    <a:pt x="42" y="90"/>
                    <a:pt x="52" y="87"/>
                    <a:pt x="52" y="76"/>
                  </a:cubicBezTo>
                  <a:cubicBezTo>
                    <a:pt x="52" y="68"/>
                    <a:pt x="37" y="64"/>
                    <a:pt x="24" y="57"/>
                  </a:cubicBezTo>
                  <a:cubicBezTo>
                    <a:pt x="18" y="53"/>
                    <a:pt x="2" y="46"/>
                    <a:pt x="2" y="27"/>
                  </a:cubicBezTo>
                  <a:cubicBezTo>
                    <a:pt x="2" y="12"/>
                    <a:pt x="17" y="0"/>
                    <a:pt x="39" y="0"/>
                  </a:cubicBezTo>
                  <a:cubicBezTo>
                    <a:pt x="50" y="0"/>
                    <a:pt x="59" y="2"/>
                    <a:pt x="65" y="4"/>
                  </a:cubicBezTo>
                  <a:cubicBezTo>
                    <a:pt x="70" y="7"/>
                    <a:pt x="72" y="11"/>
                    <a:pt x="70" y="14"/>
                  </a:cubicBezTo>
                  <a:cubicBezTo>
                    <a:pt x="68" y="19"/>
                    <a:pt x="63" y="19"/>
                    <a:pt x="61" y="18"/>
                  </a:cubicBezTo>
                  <a:cubicBezTo>
                    <a:pt x="57" y="16"/>
                    <a:pt x="49" y="13"/>
                    <a:pt x="41" y="13"/>
                  </a:cubicBezTo>
                  <a:cubicBezTo>
                    <a:pt x="29" y="13"/>
                    <a:pt x="24" y="19"/>
                    <a:pt x="24" y="25"/>
                  </a:cubicBezTo>
                  <a:cubicBezTo>
                    <a:pt x="24" y="35"/>
                    <a:pt x="40" y="40"/>
                    <a:pt x="51" y="45"/>
                  </a:cubicBezTo>
                  <a:cubicBezTo>
                    <a:pt x="65" y="51"/>
                    <a:pt x="74" y="58"/>
                    <a:pt x="74" y="74"/>
                  </a:cubicBezTo>
                  <a:cubicBezTo>
                    <a:pt x="74" y="92"/>
                    <a:pt x="56" y="103"/>
                    <a:pt x="35" y="103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500" y="3774"/>
              <a:ext cx="41" cy="54"/>
            </a:xfrm>
            <a:custGeom>
              <a:avLst/>
              <a:gdLst>
                <a:gd name="T0" fmla="*/ 62 w 130"/>
                <a:gd name="T1" fmla="*/ 180 h 180"/>
                <a:gd name="T2" fmla="*/ 9 w 130"/>
                <a:gd name="T3" fmla="*/ 171 h 180"/>
                <a:gd name="T4" fmla="*/ 5 w 130"/>
                <a:gd name="T5" fmla="*/ 154 h 180"/>
                <a:gd name="T6" fmla="*/ 21 w 130"/>
                <a:gd name="T7" fmla="*/ 149 h 180"/>
                <a:gd name="T8" fmla="*/ 60 w 130"/>
                <a:gd name="T9" fmla="*/ 158 h 180"/>
                <a:gd name="T10" fmla="*/ 92 w 130"/>
                <a:gd name="T11" fmla="*/ 134 h 180"/>
                <a:gd name="T12" fmla="*/ 43 w 130"/>
                <a:gd name="T13" fmla="*/ 100 h 180"/>
                <a:gd name="T14" fmla="*/ 5 w 130"/>
                <a:gd name="T15" fmla="*/ 49 h 180"/>
                <a:gd name="T16" fmla="*/ 69 w 130"/>
                <a:gd name="T17" fmla="*/ 0 h 180"/>
                <a:gd name="T18" fmla="*/ 114 w 130"/>
                <a:gd name="T19" fmla="*/ 8 h 180"/>
                <a:gd name="T20" fmla="*/ 124 w 130"/>
                <a:gd name="T21" fmla="*/ 25 h 180"/>
                <a:gd name="T22" fmla="*/ 108 w 130"/>
                <a:gd name="T23" fmla="*/ 32 h 180"/>
                <a:gd name="T24" fmla="*/ 73 w 130"/>
                <a:gd name="T25" fmla="*/ 23 h 180"/>
                <a:gd name="T26" fmla="*/ 42 w 130"/>
                <a:gd name="T27" fmla="*/ 45 h 180"/>
                <a:gd name="T28" fmla="*/ 89 w 130"/>
                <a:gd name="T29" fmla="*/ 79 h 180"/>
                <a:gd name="T30" fmla="*/ 130 w 130"/>
                <a:gd name="T31" fmla="*/ 129 h 180"/>
                <a:gd name="T32" fmla="*/ 62 w 130"/>
                <a:gd name="T3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80">
                  <a:moveTo>
                    <a:pt x="62" y="180"/>
                  </a:moveTo>
                  <a:cubicBezTo>
                    <a:pt x="45" y="180"/>
                    <a:pt x="26" y="179"/>
                    <a:pt x="9" y="171"/>
                  </a:cubicBezTo>
                  <a:cubicBezTo>
                    <a:pt x="5" y="168"/>
                    <a:pt x="0" y="161"/>
                    <a:pt x="5" y="154"/>
                  </a:cubicBezTo>
                  <a:cubicBezTo>
                    <a:pt x="9" y="147"/>
                    <a:pt x="15" y="147"/>
                    <a:pt x="21" y="149"/>
                  </a:cubicBezTo>
                  <a:cubicBezTo>
                    <a:pt x="33" y="155"/>
                    <a:pt x="42" y="158"/>
                    <a:pt x="60" y="158"/>
                  </a:cubicBezTo>
                  <a:cubicBezTo>
                    <a:pt x="74" y="158"/>
                    <a:pt x="92" y="152"/>
                    <a:pt x="92" y="134"/>
                  </a:cubicBezTo>
                  <a:cubicBezTo>
                    <a:pt x="92" y="119"/>
                    <a:pt x="66" y="112"/>
                    <a:pt x="43" y="100"/>
                  </a:cubicBezTo>
                  <a:cubicBezTo>
                    <a:pt x="32" y="94"/>
                    <a:pt x="5" y="81"/>
                    <a:pt x="5" y="49"/>
                  </a:cubicBezTo>
                  <a:cubicBezTo>
                    <a:pt x="5" y="21"/>
                    <a:pt x="31" y="0"/>
                    <a:pt x="69" y="0"/>
                  </a:cubicBezTo>
                  <a:cubicBezTo>
                    <a:pt x="87" y="0"/>
                    <a:pt x="104" y="4"/>
                    <a:pt x="114" y="8"/>
                  </a:cubicBezTo>
                  <a:cubicBezTo>
                    <a:pt x="123" y="12"/>
                    <a:pt x="126" y="20"/>
                    <a:pt x="124" y="25"/>
                  </a:cubicBezTo>
                  <a:cubicBezTo>
                    <a:pt x="119" y="34"/>
                    <a:pt x="112" y="33"/>
                    <a:pt x="108" y="32"/>
                  </a:cubicBezTo>
                  <a:cubicBezTo>
                    <a:pt x="100" y="29"/>
                    <a:pt x="87" y="23"/>
                    <a:pt x="73" y="23"/>
                  </a:cubicBezTo>
                  <a:cubicBezTo>
                    <a:pt x="52" y="23"/>
                    <a:pt x="42" y="33"/>
                    <a:pt x="42" y="45"/>
                  </a:cubicBezTo>
                  <a:cubicBezTo>
                    <a:pt x="42" y="62"/>
                    <a:pt x="71" y="70"/>
                    <a:pt x="89" y="79"/>
                  </a:cubicBezTo>
                  <a:cubicBezTo>
                    <a:pt x="114" y="91"/>
                    <a:pt x="130" y="102"/>
                    <a:pt x="130" y="129"/>
                  </a:cubicBezTo>
                  <a:cubicBezTo>
                    <a:pt x="130" y="161"/>
                    <a:pt x="98" y="180"/>
                    <a:pt x="62" y="180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548" y="3774"/>
              <a:ext cx="43" cy="54"/>
            </a:xfrm>
            <a:custGeom>
              <a:avLst/>
              <a:gdLst>
                <a:gd name="T0" fmla="*/ 63 w 140"/>
                <a:gd name="T1" fmla="*/ 180 h 180"/>
                <a:gd name="T2" fmla="*/ 0 w 140"/>
                <a:gd name="T3" fmla="*/ 123 h 180"/>
                <a:gd name="T4" fmla="*/ 80 w 140"/>
                <a:gd name="T5" fmla="*/ 64 h 180"/>
                <a:gd name="T6" fmla="*/ 89 w 140"/>
                <a:gd name="T7" fmla="*/ 74 h 180"/>
                <a:gd name="T8" fmla="*/ 80 w 140"/>
                <a:gd name="T9" fmla="*/ 83 h 180"/>
                <a:gd name="T10" fmla="*/ 38 w 140"/>
                <a:gd name="T11" fmla="*/ 123 h 180"/>
                <a:gd name="T12" fmla="*/ 66 w 140"/>
                <a:gd name="T13" fmla="*/ 157 h 180"/>
                <a:gd name="T14" fmla="*/ 98 w 140"/>
                <a:gd name="T15" fmla="*/ 91 h 180"/>
                <a:gd name="T16" fmla="*/ 59 w 140"/>
                <a:gd name="T17" fmla="*/ 24 h 180"/>
                <a:gd name="T18" fmla="*/ 22 w 140"/>
                <a:gd name="T19" fmla="*/ 33 h 180"/>
                <a:gd name="T20" fmla="*/ 10 w 140"/>
                <a:gd name="T21" fmla="*/ 25 h 180"/>
                <a:gd name="T22" fmla="*/ 17 w 140"/>
                <a:gd name="T23" fmla="*/ 9 h 180"/>
                <a:gd name="T24" fmla="*/ 70 w 140"/>
                <a:gd name="T25" fmla="*/ 0 h 180"/>
                <a:gd name="T26" fmla="*/ 140 w 140"/>
                <a:gd name="T27" fmla="*/ 96 h 180"/>
                <a:gd name="T28" fmla="*/ 63 w 140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80">
                  <a:moveTo>
                    <a:pt x="63" y="180"/>
                  </a:moveTo>
                  <a:cubicBezTo>
                    <a:pt x="22" y="180"/>
                    <a:pt x="0" y="151"/>
                    <a:pt x="0" y="123"/>
                  </a:cubicBezTo>
                  <a:cubicBezTo>
                    <a:pt x="0" y="81"/>
                    <a:pt x="38" y="62"/>
                    <a:pt x="80" y="64"/>
                  </a:cubicBezTo>
                  <a:cubicBezTo>
                    <a:pt x="85" y="65"/>
                    <a:pt x="89" y="69"/>
                    <a:pt x="89" y="74"/>
                  </a:cubicBezTo>
                  <a:cubicBezTo>
                    <a:pt x="89" y="79"/>
                    <a:pt x="85" y="83"/>
                    <a:pt x="80" y="83"/>
                  </a:cubicBezTo>
                  <a:cubicBezTo>
                    <a:pt x="56" y="86"/>
                    <a:pt x="38" y="97"/>
                    <a:pt x="38" y="123"/>
                  </a:cubicBezTo>
                  <a:cubicBezTo>
                    <a:pt x="38" y="137"/>
                    <a:pt x="46" y="157"/>
                    <a:pt x="66" y="157"/>
                  </a:cubicBezTo>
                  <a:cubicBezTo>
                    <a:pt x="98" y="157"/>
                    <a:pt x="98" y="113"/>
                    <a:pt x="98" y="91"/>
                  </a:cubicBezTo>
                  <a:cubicBezTo>
                    <a:pt x="98" y="64"/>
                    <a:pt x="99" y="24"/>
                    <a:pt x="59" y="24"/>
                  </a:cubicBezTo>
                  <a:cubicBezTo>
                    <a:pt x="44" y="24"/>
                    <a:pt x="27" y="33"/>
                    <a:pt x="22" y="33"/>
                  </a:cubicBezTo>
                  <a:cubicBezTo>
                    <a:pt x="15" y="33"/>
                    <a:pt x="12" y="30"/>
                    <a:pt x="10" y="25"/>
                  </a:cubicBezTo>
                  <a:cubicBezTo>
                    <a:pt x="9" y="20"/>
                    <a:pt x="10" y="13"/>
                    <a:pt x="17" y="9"/>
                  </a:cubicBezTo>
                  <a:cubicBezTo>
                    <a:pt x="33" y="2"/>
                    <a:pt x="54" y="0"/>
                    <a:pt x="70" y="0"/>
                  </a:cubicBezTo>
                  <a:cubicBezTo>
                    <a:pt x="132" y="0"/>
                    <a:pt x="140" y="42"/>
                    <a:pt x="140" y="96"/>
                  </a:cubicBezTo>
                  <a:cubicBezTo>
                    <a:pt x="140" y="143"/>
                    <a:pt x="124" y="180"/>
                    <a:pt x="63" y="180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601" y="3774"/>
              <a:ext cx="46" cy="54"/>
            </a:xfrm>
            <a:custGeom>
              <a:avLst/>
              <a:gdLst>
                <a:gd name="T0" fmla="*/ 129 w 149"/>
                <a:gd name="T1" fmla="*/ 180 h 180"/>
                <a:gd name="T2" fmla="*/ 108 w 149"/>
                <a:gd name="T3" fmla="*/ 160 h 180"/>
                <a:gd name="T4" fmla="*/ 108 w 149"/>
                <a:gd name="T5" fmla="*/ 84 h 180"/>
                <a:gd name="T6" fmla="*/ 75 w 149"/>
                <a:gd name="T7" fmla="*/ 24 h 180"/>
                <a:gd name="T8" fmla="*/ 42 w 149"/>
                <a:gd name="T9" fmla="*/ 84 h 180"/>
                <a:gd name="T10" fmla="*/ 42 w 149"/>
                <a:gd name="T11" fmla="*/ 160 h 180"/>
                <a:gd name="T12" fmla="*/ 20 w 149"/>
                <a:gd name="T13" fmla="*/ 180 h 180"/>
                <a:gd name="T14" fmla="*/ 0 w 149"/>
                <a:gd name="T15" fmla="*/ 160 h 180"/>
                <a:gd name="T16" fmla="*/ 0 w 149"/>
                <a:gd name="T17" fmla="*/ 71 h 180"/>
                <a:gd name="T18" fmla="*/ 75 w 149"/>
                <a:gd name="T19" fmla="*/ 0 h 180"/>
                <a:gd name="T20" fmla="*/ 149 w 149"/>
                <a:gd name="T21" fmla="*/ 71 h 180"/>
                <a:gd name="T22" fmla="*/ 149 w 149"/>
                <a:gd name="T23" fmla="*/ 160 h 180"/>
                <a:gd name="T24" fmla="*/ 129 w 149"/>
                <a:gd name="T2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80">
                  <a:moveTo>
                    <a:pt x="129" y="180"/>
                  </a:moveTo>
                  <a:cubicBezTo>
                    <a:pt x="117" y="180"/>
                    <a:pt x="108" y="171"/>
                    <a:pt x="108" y="160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8" y="57"/>
                    <a:pt x="108" y="24"/>
                    <a:pt x="75" y="24"/>
                  </a:cubicBezTo>
                  <a:cubicBezTo>
                    <a:pt x="41" y="24"/>
                    <a:pt x="42" y="57"/>
                    <a:pt x="42" y="84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2" y="171"/>
                    <a:pt x="32" y="180"/>
                    <a:pt x="20" y="180"/>
                  </a:cubicBezTo>
                  <a:cubicBezTo>
                    <a:pt x="9" y="180"/>
                    <a:pt x="0" y="171"/>
                    <a:pt x="0" y="16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"/>
                    <a:pt x="26" y="0"/>
                    <a:pt x="75" y="0"/>
                  </a:cubicBezTo>
                  <a:cubicBezTo>
                    <a:pt x="123" y="0"/>
                    <a:pt x="149" y="33"/>
                    <a:pt x="149" y="7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9" y="171"/>
                    <a:pt x="140" y="180"/>
                    <a:pt x="129" y="180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654" y="3759"/>
              <a:ext cx="37" cy="69"/>
            </a:xfrm>
            <a:custGeom>
              <a:avLst/>
              <a:gdLst>
                <a:gd name="T0" fmla="*/ 108 w 118"/>
                <a:gd name="T1" fmla="*/ 227 h 228"/>
                <a:gd name="T2" fmla="*/ 96 w 118"/>
                <a:gd name="T3" fmla="*/ 228 h 228"/>
                <a:gd name="T4" fmla="*/ 40 w 118"/>
                <a:gd name="T5" fmla="*/ 201 h 228"/>
                <a:gd name="T6" fmla="*/ 28 w 118"/>
                <a:gd name="T7" fmla="*/ 153 h 228"/>
                <a:gd name="T8" fmla="*/ 29 w 118"/>
                <a:gd name="T9" fmla="*/ 79 h 228"/>
                <a:gd name="T10" fmla="*/ 27 w 118"/>
                <a:gd name="T11" fmla="*/ 77 h 228"/>
                <a:gd name="T12" fmla="*/ 12 w 118"/>
                <a:gd name="T13" fmla="*/ 77 h 228"/>
                <a:gd name="T14" fmla="*/ 0 w 118"/>
                <a:gd name="T15" fmla="*/ 65 h 228"/>
                <a:gd name="T16" fmla="*/ 12 w 118"/>
                <a:gd name="T17" fmla="*/ 52 h 228"/>
                <a:gd name="T18" fmla="*/ 28 w 118"/>
                <a:gd name="T19" fmla="*/ 52 h 228"/>
                <a:gd name="T20" fmla="*/ 29 w 118"/>
                <a:gd name="T21" fmla="*/ 51 h 228"/>
                <a:gd name="T22" fmla="*/ 29 w 118"/>
                <a:gd name="T23" fmla="*/ 21 h 228"/>
                <a:gd name="T24" fmla="*/ 50 w 118"/>
                <a:gd name="T25" fmla="*/ 0 h 228"/>
                <a:gd name="T26" fmla="*/ 70 w 118"/>
                <a:gd name="T27" fmla="*/ 21 h 228"/>
                <a:gd name="T28" fmla="*/ 70 w 118"/>
                <a:gd name="T29" fmla="*/ 51 h 228"/>
                <a:gd name="T30" fmla="*/ 72 w 118"/>
                <a:gd name="T31" fmla="*/ 52 h 228"/>
                <a:gd name="T32" fmla="*/ 101 w 118"/>
                <a:gd name="T33" fmla="*/ 52 h 228"/>
                <a:gd name="T34" fmla="*/ 113 w 118"/>
                <a:gd name="T35" fmla="*/ 65 h 228"/>
                <a:gd name="T36" fmla="*/ 101 w 118"/>
                <a:gd name="T37" fmla="*/ 77 h 228"/>
                <a:gd name="T38" fmla="*/ 72 w 118"/>
                <a:gd name="T39" fmla="*/ 77 h 228"/>
                <a:gd name="T40" fmla="*/ 70 w 118"/>
                <a:gd name="T41" fmla="*/ 79 h 228"/>
                <a:gd name="T42" fmla="*/ 70 w 118"/>
                <a:gd name="T43" fmla="*/ 139 h 228"/>
                <a:gd name="T44" fmla="*/ 74 w 118"/>
                <a:gd name="T45" fmla="*/ 184 h 228"/>
                <a:gd name="T46" fmla="*/ 108 w 118"/>
                <a:gd name="T47" fmla="*/ 208 h 228"/>
                <a:gd name="T48" fmla="*/ 118 w 118"/>
                <a:gd name="T49" fmla="*/ 218 h 228"/>
                <a:gd name="T50" fmla="*/ 108 w 118"/>
                <a:gd name="T51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228">
                  <a:moveTo>
                    <a:pt x="108" y="227"/>
                  </a:moveTo>
                  <a:cubicBezTo>
                    <a:pt x="108" y="227"/>
                    <a:pt x="104" y="228"/>
                    <a:pt x="96" y="228"/>
                  </a:cubicBezTo>
                  <a:cubicBezTo>
                    <a:pt x="79" y="228"/>
                    <a:pt x="53" y="220"/>
                    <a:pt x="40" y="201"/>
                  </a:cubicBezTo>
                  <a:cubicBezTo>
                    <a:pt x="31" y="190"/>
                    <a:pt x="28" y="170"/>
                    <a:pt x="28" y="153"/>
                  </a:cubicBezTo>
                  <a:cubicBezTo>
                    <a:pt x="29" y="72"/>
                    <a:pt x="29" y="86"/>
                    <a:pt x="29" y="79"/>
                  </a:cubicBezTo>
                  <a:cubicBezTo>
                    <a:pt x="29" y="78"/>
                    <a:pt x="28" y="77"/>
                    <a:pt x="27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6" y="77"/>
                    <a:pt x="0" y="72"/>
                    <a:pt x="0" y="65"/>
                  </a:cubicBezTo>
                  <a:cubicBezTo>
                    <a:pt x="0" y="58"/>
                    <a:pt x="6" y="52"/>
                    <a:pt x="12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9" y="52"/>
                    <a:pt x="29" y="51"/>
                  </a:cubicBezTo>
                  <a:cubicBezTo>
                    <a:pt x="29" y="44"/>
                    <a:pt x="29" y="21"/>
                    <a:pt x="29" y="21"/>
                  </a:cubicBezTo>
                  <a:cubicBezTo>
                    <a:pt x="29" y="9"/>
                    <a:pt x="38" y="0"/>
                    <a:pt x="50" y="0"/>
                  </a:cubicBezTo>
                  <a:cubicBezTo>
                    <a:pt x="61" y="0"/>
                    <a:pt x="70" y="9"/>
                    <a:pt x="70" y="21"/>
                  </a:cubicBezTo>
                  <a:cubicBezTo>
                    <a:pt x="70" y="21"/>
                    <a:pt x="70" y="44"/>
                    <a:pt x="70" y="51"/>
                  </a:cubicBezTo>
                  <a:cubicBezTo>
                    <a:pt x="70" y="52"/>
                    <a:pt x="71" y="52"/>
                    <a:pt x="72" y="52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7" y="52"/>
                    <a:pt x="113" y="58"/>
                    <a:pt x="113" y="65"/>
                  </a:cubicBezTo>
                  <a:cubicBezTo>
                    <a:pt x="113" y="72"/>
                    <a:pt x="107" y="77"/>
                    <a:pt x="101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0" y="77"/>
                    <a:pt x="70" y="78"/>
                    <a:pt x="70" y="79"/>
                  </a:cubicBezTo>
                  <a:cubicBezTo>
                    <a:pt x="70" y="86"/>
                    <a:pt x="70" y="75"/>
                    <a:pt x="70" y="139"/>
                  </a:cubicBezTo>
                  <a:cubicBezTo>
                    <a:pt x="70" y="149"/>
                    <a:pt x="69" y="173"/>
                    <a:pt x="74" y="184"/>
                  </a:cubicBezTo>
                  <a:cubicBezTo>
                    <a:pt x="83" y="201"/>
                    <a:pt x="99" y="206"/>
                    <a:pt x="108" y="208"/>
                  </a:cubicBezTo>
                  <a:cubicBezTo>
                    <a:pt x="115" y="209"/>
                    <a:pt x="118" y="212"/>
                    <a:pt x="118" y="218"/>
                  </a:cubicBezTo>
                  <a:cubicBezTo>
                    <a:pt x="118" y="223"/>
                    <a:pt x="113" y="227"/>
                    <a:pt x="108" y="227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695" y="3774"/>
              <a:ext cx="43" cy="54"/>
            </a:xfrm>
            <a:custGeom>
              <a:avLst/>
              <a:gdLst>
                <a:gd name="T0" fmla="*/ 62 w 141"/>
                <a:gd name="T1" fmla="*/ 107 h 180"/>
                <a:gd name="T2" fmla="*/ 52 w 141"/>
                <a:gd name="T3" fmla="*/ 98 h 180"/>
                <a:gd name="T4" fmla="*/ 62 w 141"/>
                <a:gd name="T5" fmla="*/ 88 h 180"/>
                <a:gd name="T6" fmla="*/ 105 w 141"/>
                <a:gd name="T7" fmla="*/ 49 h 180"/>
                <a:gd name="T8" fmla="*/ 83 w 141"/>
                <a:gd name="T9" fmla="*/ 23 h 180"/>
                <a:gd name="T10" fmla="*/ 43 w 141"/>
                <a:gd name="T11" fmla="*/ 90 h 180"/>
                <a:gd name="T12" fmla="*/ 86 w 141"/>
                <a:gd name="T13" fmla="*/ 156 h 180"/>
                <a:gd name="T14" fmla="*/ 121 w 141"/>
                <a:gd name="T15" fmla="*/ 149 h 180"/>
                <a:gd name="T16" fmla="*/ 126 w 141"/>
                <a:gd name="T17" fmla="*/ 147 h 180"/>
                <a:gd name="T18" fmla="*/ 137 w 141"/>
                <a:gd name="T19" fmla="*/ 154 h 180"/>
                <a:gd name="T20" fmla="*/ 133 w 141"/>
                <a:gd name="T21" fmla="*/ 170 h 180"/>
                <a:gd name="T22" fmla="*/ 78 w 141"/>
                <a:gd name="T23" fmla="*/ 180 h 180"/>
                <a:gd name="T24" fmla="*/ 0 w 141"/>
                <a:gd name="T25" fmla="*/ 90 h 180"/>
                <a:gd name="T26" fmla="*/ 85 w 141"/>
                <a:gd name="T27" fmla="*/ 0 h 180"/>
                <a:gd name="T28" fmla="*/ 141 w 141"/>
                <a:gd name="T29" fmla="*/ 51 h 180"/>
                <a:gd name="T30" fmla="*/ 62 w 141"/>
                <a:gd name="T31" fmla="*/ 10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80">
                  <a:moveTo>
                    <a:pt x="62" y="107"/>
                  </a:moveTo>
                  <a:cubicBezTo>
                    <a:pt x="57" y="107"/>
                    <a:pt x="52" y="103"/>
                    <a:pt x="52" y="98"/>
                  </a:cubicBezTo>
                  <a:cubicBezTo>
                    <a:pt x="52" y="92"/>
                    <a:pt x="56" y="89"/>
                    <a:pt x="62" y="88"/>
                  </a:cubicBezTo>
                  <a:cubicBezTo>
                    <a:pt x="85" y="86"/>
                    <a:pt x="105" y="76"/>
                    <a:pt x="105" y="49"/>
                  </a:cubicBezTo>
                  <a:cubicBezTo>
                    <a:pt x="105" y="38"/>
                    <a:pt x="101" y="23"/>
                    <a:pt x="83" y="23"/>
                  </a:cubicBezTo>
                  <a:cubicBezTo>
                    <a:pt x="66" y="23"/>
                    <a:pt x="43" y="40"/>
                    <a:pt x="43" y="90"/>
                  </a:cubicBezTo>
                  <a:cubicBezTo>
                    <a:pt x="43" y="141"/>
                    <a:pt x="70" y="156"/>
                    <a:pt x="86" y="156"/>
                  </a:cubicBezTo>
                  <a:cubicBezTo>
                    <a:pt x="102" y="156"/>
                    <a:pt x="109" y="153"/>
                    <a:pt x="121" y="149"/>
                  </a:cubicBezTo>
                  <a:cubicBezTo>
                    <a:pt x="123" y="148"/>
                    <a:pt x="125" y="148"/>
                    <a:pt x="126" y="147"/>
                  </a:cubicBezTo>
                  <a:cubicBezTo>
                    <a:pt x="131" y="147"/>
                    <a:pt x="135" y="150"/>
                    <a:pt x="137" y="154"/>
                  </a:cubicBezTo>
                  <a:cubicBezTo>
                    <a:pt x="140" y="160"/>
                    <a:pt x="138" y="167"/>
                    <a:pt x="133" y="170"/>
                  </a:cubicBezTo>
                  <a:cubicBezTo>
                    <a:pt x="119" y="178"/>
                    <a:pt x="96" y="180"/>
                    <a:pt x="78" y="180"/>
                  </a:cubicBezTo>
                  <a:cubicBezTo>
                    <a:pt x="32" y="180"/>
                    <a:pt x="0" y="150"/>
                    <a:pt x="0" y="90"/>
                  </a:cubicBezTo>
                  <a:cubicBezTo>
                    <a:pt x="0" y="29"/>
                    <a:pt x="45" y="0"/>
                    <a:pt x="85" y="0"/>
                  </a:cubicBezTo>
                  <a:cubicBezTo>
                    <a:pt x="125" y="0"/>
                    <a:pt x="141" y="27"/>
                    <a:pt x="141" y="51"/>
                  </a:cubicBezTo>
                  <a:cubicBezTo>
                    <a:pt x="141" y="92"/>
                    <a:pt x="101" y="107"/>
                    <a:pt x="62" y="107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Freeform 24"/>
            <p:cNvSpPr>
              <a:spLocks noEditPoints="1"/>
            </p:cNvSpPr>
            <p:nvPr userDrawn="1"/>
          </p:nvSpPr>
          <p:spPr bwMode="auto">
            <a:xfrm>
              <a:off x="745" y="3774"/>
              <a:ext cx="49" cy="54"/>
            </a:xfrm>
            <a:custGeom>
              <a:avLst/>
              <a:gdLst>
                <a:gd name="T0" fmla="*/ 78 w 157"/>
                <a:gd name="T1" fmla="*/ 180 h 180"/>
                <a:gd name="T2" fmla="*/ 0 w 157"/>
                <a:gd name="T3" fmla="*/ 90 h 180"/>
                <a:gd name="T4" fmla="*/ 78 w 157"/>
                <a:gd name="T5" fmla="*/ 0 h 180"/>
                <a:gd name="T6" fmla="*/ 157 w 157"/>
                <a:gd name="T7" fmla="*/ 90 h 180"/>
                <a:gd name="T8" fmla="*/ 78 w 157"/>
                <a:gd name="T9" fmla="*/ 180 h 180"/>
                <a:gd name="T10" fmla="*/ 78 w 157"/>
                <a:gd name="T11" fmla="*/ 23 h 180"/>
                <a:gd name="T12" fmla="*/ 42 w 157"/>
                <a:gd name="T13" fmla="*/ 90 h 180"/>
                <a:gd name="T14" fmla="*/ 78 w 157"/>
                <a:gd name="T15" fmla="*/ 158 h 180"/>
                <a:gd name="T16" fmla="*/ 115 w 157"/>
                <a:gd name="T17" fmla="*/ 90 h 180"/>
                <a:gd name="T18" fmla="*/ 78 w 157"/>
                <a:gd name="T19" fmla="*/ 2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80">
                  <a:moveTo>
                    <a:pt x="78" y="180"/>
                  </a:moveTo>
                  <a:cubicBezTo>
                    <a:pt x="33" y="180"/>
                    <a:pt x="0" y="150"/>
                    <a:pt x="0" y="90"/>
                  </a:cubicBezTo>
                  <a:cubicBezTo>
                    <a:pt x="0" y="30"/>
                    <a:pt x="33" y="0"/>
                    <a:pt x="78" y="0"/>
                  </a:cubicBezTo>
                  <a:cubicBezTo>
                    <a:pt x="124" y="0"/>
                    <a:pt x="157" y="30"/>
                    <a:pt x="157" y="90"/>
                  </a:cubicBezTo>
                  <a:cubicBezTo>
                    <a:pt x="157" y="150"/>
                    <a:pt x="124" y="180"/>
                    <a:pt x="78" y="180"/>
                  </a:cubicBezTo>
                  <a:close/>
                  <a:moveTo>
                    <a:pt x="78" y="23"/>
                  </a:moveTo>
                  <a:cubicBezTo>
                    <a:pt x="56" y="23"/>
                    <a:pt x="42" y="40"/>
                    <a:pt x="42" y="90"/>
                  </a:cubicBezTo>
                  <a:cubicBezTo>
                    <a:pt x="42" y="141"/>
                    <a:pt x="56" y="158"/>
                    <a:pt x="78" y="158"/>
                  </a:cubicBezTo>
                  <a:cubicBezTo>
                    <a:pt x="101" y="158"/>
                    <a:pt x="115" y="141"/>
                    <a:pt x="115" y="90"/>
                  </a:cubicBezTo>
                  <a:cubicBezTo>
                    <a:pt x="115" y="40"/>
                    <a:pt x="101" y="23"/>
                    <a:pt x="78" y="23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804" y="3774"/>
              <a:ext cx="46" cy="54"/>
            </a:xfrm>
            <a:custGeom>
              <a:avLst/>
              <a:gdLst>
                <a:gd name="T0" fmla="*/ 129 w 149"/>
                <a:gd name="T1" fmla="*/ 180 h 180"/>
                <a:gd name="T2" fmla="*/ 108 w 149"/>
                <a:gd name="T3" fmla="*/ 160 h 180"/>
                <a:gd name="T4" fmla="*/ 108 w 149"/>
                <a:gd name="T5" fmla="*/ 84 h 180"/>
                <a:gd name="T6" fmla="*/ 75 w 149"/>
                <a:gd name="T7" fmla="*/ 24 h 180"/>
                <a:gd name="T8" fmla="*/ 42 w 149"/>
                <a:gd name="T9" fmla="*/ 84 h 180"/>
                <a:gd name="T10" fmla="*/ 42 w 149"/>
                <a:gd name="T11" fmla="*/ 160 h 180"/>
                <a:gd name="T12" fmla="*/ 21 w 149"/>
                <a:gd name="T13" fmla="*/ 180 h 180"/>
                <a:gd name="T14" fmla="*/ 0 w 149"/>
                <a:gd name="T15" fmla="*/ 160 h 180"/>
                <a:gd name="T16" fmla="*/ 0 w 149"/>
                <a:gd name="T17" fmla="*/ 71 h 180"/>
                <a:gd name="T18" fmla="*/ 75 w 149"/>
                <a:gd name="T19" fmla="*/ 0 h 180"/>
                <a:gd name="T20" fmla="*/ 149 w 149"/>
                <a:gd name="T21" fmla="*/ 71 h 180"/>
                <a:gd name="T22" fmla="*/ 149 w 149"/>
                <a:gd name="T23" fmla="*/ 160 h 180"/>
                <a:gd name="T24" fmla="*/ 129 w 149"/>
                <a:gd name="T2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80">
                  <a:moveTo>
                    <a:pt x="129" y="180"/>
                  </a:moveTo>
                  <a:cubicBezTo>
                    <a:pt x="117" y="180"/>
                    <a:pt x="108" y="171"/>
                    <a:pt x="108" y="160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8" y="57"/>
                    <a:pt x="109" y="24"/>
                    <a:pt x="75" y="24"/>
                  </a:cubicBezTo>
                  <a:cubicBezTo>
                    <a:pt x="41" y="24"/>
                    <a:pt x="42" y="57"/>
                    <a:pt x="42" y="84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2" y="171"/>
                    <a:pt x="32" y="180"/>
                    <a:pt x="21" y="180"/>
                  </a:cubicBezTo>
                  <a:cubicBezTo>
                    <a:pt x="9" y="180"/>
                    <a:pt x="0" y="171"/>
                    <a:pt x="0" y="16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"/>
                    <a:pt x="26" y="0"/>
                    <a:pt x="75" y="0"/>
                  </a:cubicBezTo>
                  <a:cubicBezTo>
                    <a:pt x="123" y="0"/>
                    <a:pt x="149" y="33"/>
                    <a:pt x="149" y="7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9" y="171"/>
                    <a:pt x="140" y="180"/>
                    <a:pt x="129" y="180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Rectangle 26"/>
            <p:cNvSpPr>
              <a:spLocks noChangeArrowheads="1"/>
            </p:cNvSpPr>
            <p:nvPr userDrawn="1"/>
          </p:nvSpPr>
          <p:spPr bwMode="auto">
            <a:xfrm>
              <a:off x="227" y="3634"/>
              <a:ext cx="65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27"/>
            <p:cNvSpPr>
              <a:spLocks noEditPoints="1"/>
            </p:cNvSpPr>
            <p:nvPr userDrawn="1"/>
          </p:nvSpPr>
          <p:spPr bwMode="auto">
            <a:xfrm>
              <a:off x="371" y="3708"/>
              <a:ext cx="73" cy="188"/>
            </a:xfrm>
            <a:custGeom>
              <a:avLst/>
              <a:gdLst>
                <a:gd name="T0" fmla="*/ 165 w 234"/>
                <a:gd name="T1" fmla="*/ 542 h 620"/>
                <a:gd name="T2" fmla="*/ 123 w 234"/>
                <a:gd name="T3" fmla="*/ 579 h 620"/>
                <a:gd name="T4" fmla="*/ 197 w 234"/>
                <a:gd name="T5" fmla="*/ 620 h 620"/>
                <a:gd name="T6" fmla="*/ 234 w 234"/>
                <a:gd name="T7" fmla="*/ 576 h 620"/>
                <a:gd name="T8" fmla="*/ 165 w 234"/>
                <a:gd name="T9" fmla="*/ 542 h 620"/>
                <a:gd name="T10" fmla="*/ 89 w 234"/>
                <a:gd name="T11" fmla="*/ 465 h 620"/>
                <a:gd name="T12" fmla="*/ 46 w 234"/>
                <a:gd name="T13" fmla="*/ 500 h 620"/>
                <a:gd name="T14" fmla="*/ 81 w 234"/>
                <a:gd name="T15" fmla="*/ 542 h 620"/>
                <a:gd name="T16" fmla="*/ 122 w 234"/>
                <a:gd name="T17" fmla="*/ 508 h 620"/>
                <a:gd name="T18" fmla="*/ 123 w 234"/>
                <a:gd name="T19" fmla="*/ 507 h 620"/>
                <a:gd name="T20" fmla="*/ 89 w 234"/>
                <a:gd name="T21" fmla="*/ 465 h 620"/>
                <a:gd name="T22" fmla="*/ 20 w 234"/>
                <a:gd name="T23" fmla="*/ 167 h 620"/>
                <a:gd name="T24" fmla="*/ 0 w 234"/>
                <a:gd name="T25" fmla="*/ 220 h 620"/>
                <a:gd name="T26" fmla="*/ 42 w 234"/>
                <a:gd name="T27" fmla="*/ 310 h 620"/>
                <a:gd name="T28" fmla="*/ 0 w 234"/>
                <a:gd name="T29" fmla="*/ 400 h 620"/>
                <a:gd name="T30" fmla="*/ 19 w 234"/>
                <a:gd name="T31" fmla="*/ 453 h 620"/>
                <a:gd name="T32" fmla="*/ 45 w 234"/>
                <a:gd name="T33" fmla="*/ 431 h 620"/>
                <a:gd name="T34" fmla="*/ 61 w 234"/>
                <a:gd name="T35" fmla="*/ 413 h 620"/>
                <a:gd name="T36" fmla="*/ 42 w 234"/>
                <a:gd name="T37" fmla="*/ 310 h 620"/>
                <a:gd name="T38" fmla="*/ 61 w 234"/>
                <a:gd name="T39" fmla="*/ 207 h 620"/>
                <a:gd name="T40" fmla="*/ 45 w 234"/>
                <a:gd name="T41" fmla="*/ 189 h 620"/>
                <a:gd name="T42" fmla="*/ 20 w 234"/>
                <a:gd name="T43" fmla="*/ 167 h 620"/>
                <a:gd name="T44" fmla="*/ 81 w 234"/>
                <a:gd name="T45" fmla="*/ 78 h 620"/>
                <a:gd name="T46" fmla="*/ 47 w 234"/>
                <a:gd name="T47" fmla="*/ 120 h 620"/>
                <a:gd name="T48" fmla="*/ 89 w 234"/>
                <a:gd name="T49" fmla="*/ 155 h 620"/>
                <a:gd name="T50" fmla="*/ 123 w 234"/>
                <a:gd name="T51" fmla="*/ 113 h 620"/>
                <a:gd name="T52" fmla="*/ 122 w 234"/>
                <a:gd name="T53" fmla="*/ 112 h 620"/>
                <a:gd name="T54" fmla="*/ 81 w 234"/>
                <a:gd name="T55" fmla="*/ 78 h 620"/>
                <a:gd name="T56" fmla="*/ 197 w 234"/>
                <a:gd name="T57" fmla="*/ 0 h 620"/>
                <a:gd name="T58" fmla="*/ 123 w 234"/>
                <a:gd name="T59" fmla="*/ 42 h 620"/>
                <a:gd name="T60" fmla="*/ 165 w 234"/>
                <a:gd name="T61" fmla="*/ 78 h 620"/>
                <a:gd name="T62" fmla="*/ 234 w 234"/>
                <a:gd name="T63" fmla="*/ 44 h 620"/>
                <a:gd name="T64" fmla="*/ 197 w 234"/>
                <a:gd name="T6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620">
                  <a:moveTo>
                    <a:pt x="165" y="542"/>
                  </a:moveTo>
                  <a:cubicBezTo>
                    <a:pt x="152" y="555"/>
                    <a:pt x="138" y="567"/>
                    <a:pt x="123" y="579"/>
                  </a:cubicBezTo>
                  <a:cubicBezTo>
                    <a:pt x="146" y="595"/>
                    <a:pt x="171" y="609"/>
                    <a:pt x="197" y="620"/>
                  </a:cubicBezTo>
                  <a:cubicBezTo>
                    <a:pt x="210" y="606"/>
                    <a:pt x="223" y="591"/>
                    <a:pt x="234" y="576"/>
                  </a:cubicBezTo>
                  <a:cubicBezTo>
                    <a:pt x="209" y="568"/>
                    <a:pt x="186" y="556"/>
                    <a:pt x="165" y="542"/>
                  </a:cubicBezTo>
                  <a:moveTo>
                    <a:pt x="89" y="465"/>
                  </a:moveTo>
                  <a:cubicBezTo>
                    <a:pt x="76" y="478"/>
                    <a:pt x="62" y="490"/>
                    <a:pt x="46" y="500"/>
                  </a:cubicBezTo>
                  <a:cubicBezTo>
                    <a:pt x="57" y="515"/>
                    <a:pt x="68" y="529"/>
                    <a:pt x="81" y="542"/>
                  </a:cubicBezTo>
                  <a:cubicBezTo>
                    <a:pt x="96" y="532"/>
                    <a:pt x="109" y="521"/>
                    <a:pt x="122" y="508"/>
                  </a:cubicBezTo>
                  <a:cubicBezTo>
                    <a:pt x="122" y="508"/>
                    <a:pt x="123" y="507"/>
                    <a:pt x="123" y="507"/>
                  </a:cubicBezTo>
                  <a:cubicBezTo>
                    <a:pt x="110" y="494"/>
                    <a:pt x="99" y="480"/>
                    <a:pt x="89" y="465"/>
                  </a:cubicBezTo>
                  <a:moveTo>
                    <a:pt x="20" y="167"/>
                  </a:moveTo>
                  <a:cubicBezTo>
                    <a:pt x="12" y="184"/>
                    <a:pt x="5" y="202"/>
                    <a:pt x="0" y="220"/>
                  </a:cubicBezTo>
                  <a:cubicBezTo>
                    <a:pt x="25" y="242"/>
                    <a:pt x="42" y="274"/>
                    <a:pt x="42" y="310"/>
                  </a:cubicBezTo>
                  <a:cubicBezTo>
                    <a:pt x="42" y="346"/>
                    <a:pt x="25" y="379"/>
                    <a:pt x="0" y="400"/>
                  </a:cubicBezTo>
                  <a:cubicBezTo>
                    <a:pt x="5" y="419"/>
                    <a:pt x="11" y="436"/>
                    <a:pt x="19" y="453"/>
                  </a:cubicBezTo>
                  <a:cubicBezTo>
                    <a:pt x="29" y="447"/>
                    <a:pt x="37" y="439"/>
                    <a:pt x="45" y="431"/>
                  </a:cubicBezTo>
                  <a:cubicBezTo>
                    <a:pt x="51" y="426"/>
                    <a:pt x="57" y="420"/>
                    <a:pt x="61" y="413"/>
                  </a:cubicBezTo>
                  <a:cubicBezTo>
                    <a:pt x="49" y="381"/>
                    <a:pt x="42" y="346"/>
                    <a:pt x="42" y="310"/>
                  </a:cubicBezTo>
                  <a:cubicBezTo>
                    <a:pt x="42" y="274"/>
                    <a:pt x="49" y="239"/>
                    <a:pt x="61" y="207"/>
                  </a:cubicBezTo>
                  <a:cubicBezTo>
                    <a:pt x="57" y="200"/>
                    <a:pt x="51" y="194"/>
                    <a:pt x="45" y="189"/>
                  </a:cubicBezTo>
                  <a:cubicBezTo>
                    <a:pt x="38" y="181"/>
                    <a:pt x="29" y="174"/>
                    <a:pt x="20" y="167"/>
                  </a:cubicBezTo>
                  <a:moveTo>
                    <a:pt x="81" y="78"/>
                  </a:moveTo>
                  <a:cubicBezTo>
                    <a:pt x="69" y="91"/>
                    <a:pt x="57" y="105"/>
                    <a:pt x="47" y="120"/>
                  </a:cubicBezTo>
                  <a:cubicBezTo>
                    <a:pt x="62" y="130"/>
                    <a:pt x="76" y="142"/>
                    <a:pt x="89" y="155"/>
                  </a:cubicBezTo>
                  <a:cubicBezTo>
                    <a:pt x="99" y="140"/>
                    <a:pt x="110" y="126"/>
                    <a:pt x="123" y="113"/>
                  </a:cubicBezTo>
                  <a:cubicBezTo>
                    <a:pt x="123" y="113"/>
                    <a:pt x="122" y="112"/>
                    <a:pt x="122" y="112"/>
                  </a:cubicBezTo>
                  <a:cubicBezTo>
                    <a:pt x="109" y="100"/>
                    <a:pt x="96" y="88"/>
                    <a:pt x="81" y="78"/>
                  </a:cubicBezTo>
                  <a:moveTo>
                    <a:pt x="197" y="0"/>
                  </a:moveTo>
                  <a:cubicBezTo>
                    <a:pt x="170" y="11"/>
                    <a:pt x="146" y="25"/>
                    <a:pt x="123" y="42"/>
                  </a:cubicBezTo>
                  <a:cubicBezTo>
                    <a:pt x="138" y="53"/>
                    <a:pt x="152" y="65"/>
                    <a:pt x="165" y="78"/>
                  </a:cubicBezTo>
                  <a:cubicBezTo>
                    <a:pt x="186" y="64"/>
                    <a:pt x="209" y="52"/>
                    <a:pt x="234" y="44"/>
                  </a:cubicBezTo>
                  <a:cubicBezTo>
                    <a:pt x="223" y="29"/>
                    <a:pt x="210" y="14"/>
                    <a:pt x="197" y="0"/>
                  </a:cubicBezTo>
                </a:path>
              </a:pathLst>
            </a:custGeom>
            <a:solidFill>
              <a:srgbClr val="009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28"/>
            <p:cNvSpPr>
              <a:spLocks noEditPoints="1"/>
            </p:cNvSpPr>
            <p:nvPr userDrawn="1"/>
          </p:nvSpPr>
          <p:spPr bwMode="auto">
            <a:xfrm>
              <a:off x="409" y="3736"/>
              <a:ext cx="52" cy="132"/>
            </a:xfrm>
            <a:custGeom>
              <a:avLst/>
              <a:gdLst>
                <a:gd name="T0" fmla="*/ 103 w 166"/>
                <a:gd name="T1" fmla="*/ 362 h 438"/>
                <a:gd name="T2" fmla="*/ 76 w 166"/>
                <a:gd name="T3" fmla="*/ 409 h 438"/>
                <a:gd name="T4" fmla="*/ 142 w 166"/>
                <a:gd name="T5" fmla="*/ 438 h 438"/>
                <a:gd name="T6" fmla="*/ 166 w 166"/>
                <a:gd name="T7" fmla="*/ 388 h 438"/>
                <a:gd name="T8" fmla="*/ 103 w 166"/>
                <a:gd name="T9" fmla="*/ 362 h 438"/>
                <a:gd name="T10" fmla="*/ 34 w 166"/>
                <a:gd name="T11" fmla="*/ 64 h 438"/>
                <a:gd name="T12" fmla="*/ 0 w 166"/>
                <a:gd name="T13" fmla="*/ 112 h 438"/>
                <a:gd name="T14" fmla="*/ 27 w 166"/>
                <a:gd name="T15" fmla="*/ 219 h 438"/>
                <a:gd name="T16" fmla="*/ 0 w 166"/>
                <a:gd name="T17" fmla="*/ 326 h 438"/>
                <a:gd name="T18" fmla="*/ 34 w 166"/>
                <a:gd name="T19" fmla="*/ 374 h 438"/>
                <a:gd name="T20" fmla="*/ 61 w 166"/>
                <a:gd name="T21" fmla="*/ 322 h 438"/>
                <a:gd name="T22" fmla="*/ 27 w 166"/>
                <a:gd name="T23" fmla="*/ 219 h 438"/>
                <a:gd name="T24" fmla="*/ 61 w 166"/>
                <a:gd name="T25" fmla="*/ 116 h 438"/>
                <a:gd name="T26" fmla="*/ 34 w 166"/>
                <a:gd name="T27" fmla="*/ 64 h 438"/>
                <a:gd name="T28" fmla="*/ 142 w 166"/>
                <a:gd name="T29" fmla="*/ 0 h 438"/>
                <a:gd name="T30" fmla="*/ 76 w 166"/>
                <a:gd name="T31" fmla="*/ 29 h 438"/>
                <a:gd name="T32" fmla="*/ 103 w 166"/>
                <a:gd name="T33" fmla="*/ 76 h 438"/>
                <a:gd name="T34" fmla="*/ 166 w 166"/>
                <a:gd name="T35" fmla="*/ 50 h 438"/>
                <a:gd name="T36" fmla="*/ 142 w 166"/>
                <a:gd name="T3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438">
                  <a:moveTo>
                    <a:pt x="103" y="362"/>
                  </a:moveTo>
                  <a:cubicBezTo>
                    <a:pt x="95" y="378"/>
                    <a:pt x="86" y="394"/>
                    <a:pt x="76" y="409"/>
                  </a:cubicBezTo>
                  <a:cubicBezTo>
                    <a:pt x="96" y="422"/>
                    <a:pt x="118" y="431"/>
                    <a:pt x="142" y="438"/>
                  </a:cubicBezTo>
                  <a:cubicBezTo>
                    <a:pt x="151" y="421"/>
                    <a:pt x="159" y="405"/>
                    <a:pt x="166" y="388"/>
                  </a:cubicBezTo>
                  <a:cubicBezTo>
                    <a:pt x="143" y="383"/>
                    <a:pt x="122" y="374"/>
                    <a:pt x="103" y="362"/>
                  </a:cubicBezTo>
                  <a:moveTo>
                    <a:pt x="34" y="64"/>
                  </a:moveTo>
                  <a:cubicBezTo>
                    <a:pt x="21" y="78"/>
                    <a:pt x="9" y="94"/>
                    <a:pt x="0" y="112"/>
                  </a:cubicBezTo>
                  <a:cubicBezTo>
                    <a:pt x="17" y="144"/>
                    <a:pt x="27" y="180"/>
                    <a:pt x="27" y="219"/>
                  </a:cubicBezTo>
                  <a:cubicBezTo>
                    <a:pt x="27" y="258"/>
                    <a:pt x="17" y="294"/>
                    <a:pt x="0" y="326"/>
                  </a:cubicBezTo>
                  <a:cubicBezTo>
                    <a:pt x="9" y="344"/>
                    <a:pt x="21" y="360"/>
                    <a:pt x="34" y="374"/>
                  </a:cubicBezTo>
                  <a:cubicBezTo>
                    <a:pt x="45" y="358"/>
                    <a:pt x="54" y="340"/>
                    <a:pt x="61" y="322"/>
                  </a:cubicBezTo>
                  <a:cubicBezTo>
                    <a:pt x="40" y="293"/>
                    <a:pt x="27" y="258"/>
                    <a:pt x="27" y="219"/>
                  </a:cubicBezTo>
                  <a:cubicBezTo>
                    <a:pt x="27" y="180"/>
                    <a:pt x="40" y="145"/>
                    <a:pt x="61" y="116"/>
                  </a:cubicBezTo>
                  <a:cubicBezTo>
                    <a:pt x="54" y="98"/>
                    <a:pt x="45" y="80"/>
                    <a:pt x="34" y="64"/>
                  </a:cubicBezTo>
                  <a:moveTo>
                    <a:pt x="142" y="0"/>
                  </a:moveTo>
                  <a:cubicBezTo>
                    <a:pt x="118" y="7"/>
                    <a:pt x="96" y="16"/>
                    <a:pt x="76" y="29"/>
                  </a:cubicBezTo>
                  <a:cubicBezTo>
                    <a:pt x="86" y="44"/>
                    <a:pt x="95" y="60"/>
                    <a:pt x="103" y="76"/>
                  </a:cubicBezTo>
                  <a:cubicBezTo>
                    <a:pt x="122" y="64"/>
                    <a:pt x="143" y="55"/>
                    <a:pt x="166" y="50"/>
                  </a:cubicBezTo>
                  <a:cubicBezTo>
                    <a:pt x="159" y="33"/>
                    <a:pt x="151" y="16"/>
                    <a:pt x="142" y="0"/>
                  </a:cubicBezTo>
                </a:path>
              </a:pathLst>
            </a:custGeom>
            <a:solidFill>
              <a:srgbClr val="0AA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447" y="3767"/>
              <a:ext cx="22" cy="71"/>
            </a:xfrm>
            <a:custGeom>
              <a:avLst/>
              <a:gdLst>
                <a:gd name="T0" fmla="*/ 60 w 71"/>
                <a:gd name="T1" fmla="*/ 0 h 234"/>
                <a:gd name="T2" fmla="*/ 0 w 71"/>
                <a:gd name="T3" fmla="*/ 27 h 234"/>
                <a:gd name="T4" fmla="*/ 12 w 71"/>
                <a:gd name="T5" fmla="*/ 117 h 234"/>
                <a:gd name="T6" fmla="*/ 0 w 71"/>
                <a:gd name="T7" fmla="*/ 207 h 234"/>
                <a:gd name="T8" fmla="*/ 60 w 71"/>
                <a:gd name="T9" fmla="*/ 234 h 234"/>
                <a:gd name="T10" fmla="*/ 71 w 71"/>
                <a:gd name="T11" fmla="*/ 180 h 234"/>
                <a:gd name="T12" fmla="*/ 12 w 71"/>
                <a:gd name="T13" fmla="*/ 117 h 234"/>
                <a:gd name="T14" fmla="*/ 71 w 71"/>
                <a:gd name="T15" fmla="*/ 54 h 234"/>
                <a:gd name="T16" fmla="*/ 60 w 71"/>
                <a:gd name="T1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34">
                  <a:moveTo>
                    <a:pt x="60" y="0"/>
                  </a:moveTo>
                  <a:cubicBezTo>
                    <a:pt x="37" y="3"/>
                    <a:pt x="17" y="13"/>
                    <a:pt x="0" y="27"/>
                  </a:cubicBezTo>
                  <a:cubicBezTo>
                    <a:pt x="8" y="56"/>
                    <a:pt x="12" y="86"/>
                    <a:pt x="12" y="117"/>
                  </a:cubicBezTo>
                  <a:cubicBezTo>
                    <a:pt x="12" y="148"/>
                    <a:pt x="8" y="178"/>
                    <a:pt x="0" y="207"/>
                  </a:cubicBezTo>
                  <a:cubicBezTo>
                    <a:pt x="17" y="221"/>
                    <a:pt x="37" y="231"/>
                    <a:pt x="60" y="234"/>
                  </a:cubicBezTo>
                  <a:cubicBezTo>
                    <a:pt x="65" y="216"/>
                    <a:pt x="69" y="198"/>
                    <a:pt x="71" y="180"/>
                  </a:cubicBezTo>
                  <a:cubicBezTo>
                    <a:pt x="38" y="178"/>
                    <a:pt x="12" y="151"/>
                    <a:pt x="12" y="117"/>
                  </a:cubicBezTo>
                  <a:cubicBezTo>
                    <a:pt x="12" y="83"/>
                    <a:pt x="38" y="56"/>
                    <a:pt x="71" y="54"/>
                  </a:cubicBezTo>
                  <a:cubicBezTo>
                    <a:pt x="69" y="36"/>
                    <a:pt x="65" y="18"/>
                    <a:pt x="60" y="0"/>
                  </a:cubicBezTo>
                </a:path>
              </a:pathLst>
            </a:custGeom>
            <a:solidFill>
              <a:srgbClr val="004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0"/>
            <p:cNvSpPr>
              <a:spLocks noEditPoints="1"/>
            </p:cNvSpPr>
            <p:nvPr userDrawn="1"/>
          </p:nvSpPr>
          <p:spPr bwMode="auto">
            <a:xfrm>
              <a:off x="375" y="3708"/>
              <a:ext cx="72" cy="188"/>
            </a:xfrm>
            <a:custGeom>
              <a:avLst/>
              <a:gdLst>
                <a:gd name="T0" fmla="*/ 69 w 234"/>
                <a:gd name="T1" fmla="*/ 542 h 620"/>
                <a:gd name="T2" fmla="*/ 0 w 234"/>
                <a:gd name="T3" fmla="*/ 576 h 620"/>
                <a:gd name="T4" fmla="*/ 37 w 234"/>
                <a:gd name="T5" fmla="*/ 620 h 620"/>
                <a:gd name="T6" fmla="*/ 111 w 234"/>
                <a:gd name="T7" fmla="*/ 579 h 620"/>
                <a:gd name="T8" fmla="*/ 69 w 234"/>
                <a:gd name="T9" fmla="*/ 542 h 620"/>
                <a:gd name="T10" fmla="*/ 145 w 234"/>
                <a:gd name="T11" fmla="*/ 465 h 620"/>
                <a:gd name="T12" fmla="*/ 111 w 234"/>
                <a:gd name="T13" fmla="*/ 507 h 620"/>
                <a:gd name="T14" fmla="*/ 112 w 234"/>
                <a:gd name="T15" fmla="*/ 508 h 620"/>
                <a:gd name="T16" fmla="*/ 153 w 234"/>
                <a:gd name="T17" fmla="*/ 542 h 620"/>
                <a:gd name="T18" fmla="*/ 187 w 234"/>
                <a:gd name="T19" fmla="*/ 500 h 620"/>
                <a:gd name="T20" fmla="*/ 145 w 234"/>
                <a:gd name="T21" fmla="*/ 465 h 620"/>
                <a:gd name="T22" fmla="*/ 214 w 234"/>
                <a:gd name="T23" fmla="*/ 167 h 620"/>
                <a:gd name="T24" fmla="*/ 188 w 234"/>
                <a:gd name="T25" fmla="*/ 189 h 620"/>
                <a:gd name="T26" fmla="*/ 172 w 234"/>
                <a:gd name="T27" fmla="*/ 207 h 620"/>
                <a:gd name="T28" fmla="*/ 192 w 234"/>
                <a:gd name="T29" fmla="*/ 310 h 620"/>
                <a:gd name="T30" fmla="*/ 172 w 234"/>
                <a:gd name="T31" fmla="*/ 413 h 620"/>
                <a:gd name="T32" fmla="*/ 188 w 234"/>
                <a:gd name="T33" fmla="*/ 431 h 620"/>
                <a:gd name="T34" fmla="*/ 214 w 234"/>
                <a:gd name="T35" fmla="*/ 453 h 620"/>
                <a:gd name="T36" fmla="*/ 234 w 234"/>
                <a:gd name="T37" fmla="*/ 400 h 620"/>
                <a:gd name="T38" fmla="*/ 192 w 234"/>
                <a:gd name="T39" fmla="*/ 310 h 620"/>
                <a:gd name="T40" fmla="*/ 234 w 234"/>
                <a:gd name="T41" fmla="*/ 220 h 620"/>
                <a:gd name="T42" fmla="*/ 214 w 234"/>
                <a:gd name="T43" fmla="*/ 167 h 620"/>
                <a:gd name="T44" fmla="*/ 153 w 234"/>
                <a:gd name="T45" fmla="*/ 78 h 620"/>
                <a:gd name="T46" fmla="*/ 112 w 234"/>
                <a:gd name="T47" fmla="*/ 112 h 620"/>
                <a:gd name="T48" fmla="*/ 111 w 234"/>
                <a:gd name="T49" fmla="*/ 113 h 620"/>
                <a:gd name="T50" fmla="*/ 145 w 234"/>
                <a:gd name="T51" fmla="*/ 155 h 620"/>
                <a:gd name="T52" fmla="*/ 187 w 234"/>
                <a:gd name="T53" fmla="*/ 120 h 620"/>
                <a:gd name="T54" fmla="*/ 153 w 234"/>
                <a:gd name="T55" fmla="*/ 78 h 620"/>
                <a:gd name="T56" fmla="*/ 37 w 234"/>
                <a:gd name="T57" fmla="*/ 0 h 620"/>
                <a:gd name="T58" fmla="*/ 0 w 234"/>
                <a:gd name="T59" fmla="*/ 44 h 620"/>
                <a:gd name="T60" fmla="*/ 69 w 234"/>
                <a:gd name="T61" fmla="*/ 78 h 620"/>
                <a:gd name="T62" fmla="*/ 111 w 234"/>
                <a:gd name="T63" fmla="*/ 42 h 620"/>
                <a:gd name="T64" fmla="*/ 37 w 234"/>
                <a:gd name="T6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620">
                  <a:moveTo>
                    <a:pt x="69" y="542"/>
                  </a:moveTo>
                  <a:cubicBezTo>
                    <a:pt x="48" y="556"/>
                    <a:pt x="24" y="568"/>
                    <a:pt x="0" y="576"/>
                  </a:cubicBezTo>
                  <a:cubicBezTo>
                    <a:pt x="11" y="591"/>
                    <a:pt x="24" y="606"/>
                    <a:pt x="37" y="620"/>
                  </a:cubicBezTo>
                  <a:cubicBezTo>
                    <a:pt x="63" y="609"/>
                    <a:pt x="88" y="595"/>
                    <a:pt x="111" y="579"/>
                  </a:cubicBezTo>
                  <a:cubicBezTo>
                    <a:pt x="96" y="568"/>
                    <a:pt x="82" y="555"/>
                    <a:pt x="69" y="542"/>
                  </a:cubicBezTo>
                  <a:moveTo>
                    <a:pt x="145" y="465"/>
                  </a:moveTo>
                  <a:cubicBezTo>
                    <a:pt x="135" y="480"/>
                    <a:pt x="124" y="494"/>
                    <a:pt x="111" y="507"/>
                  </a:cubicBezTo>
                  <a:cubicBezTo>
                    <a:pt x="111" y="507"/>
                    <a:pt x="112" y="508"/>
                    <a:pt x="112" y="508"/>
                  </a:cubicBezTo>
                  <a:cubicBezTo>
                    <a:pt x="124" y="520"/>
                    <a:pt x="138" y="532"/>
                    <a:pt x="153" y="542"/>
                  </a:cubicBezTo>
                  <a:cubicBezTo>
                    <a:pt x="165" y="529"/>
                    <a:pt x="177" y="515"/>
                    <a:pt x="187" y="500"/>
                  </a:cubicBezTo>
                  <a:cubicBezTo>
                    <a:pt x="172" y="490"/>
                    <a:pt x="158" y="478"/>
                    <a:pt x="145" y="465"/>
                  </a:cubicBezTo>
                  <a:moveTo>
                    <a:pt x="214" y="167"/>
                  </a:moveTo>
                  <a:cubicBezTo>
                    <a:pt x="205" y="174"/>
                    <a:pt x="196" y="181"/>
                    <a:pt x="188" y="189"/>
                  </a:cubicBezTo>
                  <a:cubicBezTo>
                    <a:pt x="183" y="194"/>
                    <a:pt x="177" y="200"/>
                    <a:pt x="172" y="207"/>
                  </a:cubicBezTo>
                  <a:cubicBezTo>
                    <a:pt x="185" y="239"/>
                    <a:pt x="192" y="274"/>
                    <a:pt x="192" y="310"/>
                  </a:cubicBezTo>
                  <a:cubicBezTo>
                    <a:pt x="192" y="346"/>
                    <a:pt x="185" y="381"/>
                    <a:pt x="172" y="413"/>
                  </a:cubicBezTo>
                  <a:cubicBezTo>
                    <a:pt x="177" y="420"/>
                    <a:pt x="183" y="426"/>
                    <a:pt x="188" y="431"/>
                  </a:cubicBezTo>
                  <a:cubicBezTo>
                    <a:pt x="196" y="439"/>
                    <a:pt x="205" y="446"/>
                    <a:pt x="214" y="453"/>
                  </a:cubicBezTo>
                  <a:cubicBezTo>
                    <a:pt x="222" y="436"/>
                    <a:pt x="229" y="418"/>
                    <a:pt x="234" y="400"/>
                  </a:cubicBezTo>
                  <a:cubicBezTo>
                    <a:pt x="208" y="378"/>
                    <a:pt x="192" y="346"/>
                    <a:pt x="192" y="310"/>
                  </a:cubicBezTo>
                  <a:cubicBezTo>
                    <a:pt x="192" y="274"/>
                    <a:pt x="208" y="242"/>
                    <a:pt x="234" y="220"/>
                  </a:cubicBezTo>
                  <a:cubicBezTo>
                    <a:pt x="229" y="202"/>
                    <a:pt x="222" y="184"/>
                    <a:pt x="214" y="167"/>
                  </a:cubicBezTo>
                  <a:moveTo>
                    <a:pt x="153" y="78"/>
                  </a:moveTo>
                  <a:cubicBezTo>
                    <a:pt x="138" y="88"/>
                    <a:pt x="124" y="100"/>
                    <a:pt x="112" y="112"/>
                  </a:cubicBezTo>
                  <a:cubicBezTo>
                    <a:pt x="112" y="112"/>
                    <a:pt x="111" y="113"/>
                    <a:pt x="111" y="113"/>
                  </a:cubicBezTo>
                  <a:cubicBezTo>
                    <a:pt x="124" y="126"/>
                    <a:pt x="135" y="140"/>
                    <a:pt x="145" y="155"/>
                  </a:cubicBezTo>
                  <a:cubicBezTo>
                    <a:pt x="158" y="142"/>
                    <a:pt x="172" y="130"/>
                    <a:pt x="187" y="120"/>
                  </a:cubicBezTo>
                  <a:cubicBezTo>
                    <a:pt x="177" y="105"/>
                    <a:pt x="165" y="91"/>
                    <a:pt x="153" y="78"/>
                  </a:cubicBezTo>
                  <a:moveTo>
                    <a:pt x="37" y="0"/>
                  </a:moveTo>
                  <a:cubicBezTo>
                    <a:pt x="24" y="14"/>
                    <a:pt x="11" y="29"/>
                    <a:pt x="0" y="44"/>
                  </a:cubicBezTo>
                  <a:cubicBezTo>
                    <a:pt x="25" y="52"/>
                    <a:pt x="48" y="64"/>
                    <a:pt x="69" y="78"/>
                  </a:cubicBezTo>
                  <a:cubicBezTo>
                    <a:pt x="82" y="65"/>
                    <a:pt x="96" y="53"/>
                    <a:pt x="111" y="42"/>
                  </a:cubicBezTo>
                  <a:cubicBezTo>
                    <a:pt x="88" y="25"/>
                    <a:pt x="63" y="11"/>
                    <a:pt x="37" y="0"/>
                  </a:cubicBezTo>
                </a:path>
              </a:pathLst>
            </a:custGeom>
            <a:solidFill>
              <a:srgbClr val="F1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31"/>
            <p:cNvSpPr>
              <a:spLocks noEditPoints="1"/>
            </p:cNvSpPr>
            <p:nvPr userDrawn="1"/>
          </p:nvSpPr>
          <p:spPr bwMode="auto">
            <a:xfrm>
              <a:off x="396" y="3721"/>
              <a:ext cx="26" cy="163"/>
            </a:xfrm>
            <a:custGeom>
              <a:avLst/>
              <a:gdLst>
                <a:gd name="T0" fmla="*/ 42 w 84"/>
                <a:gd name="T1" fmla="*/ 465 h 537"/>
                <a:gd name="T2" fmla="*/ 41 w 84"/>
                <a:gd name="T3" fmla="*/ 466 h 537"/>
                <a:gd name="T4" fmla="*/ 0 w 84"/>
                <a:gd name="T5" fmla="*/ 500 h 537"/>
                <a:gd name="T6" fmla="*/ 42 w 84"/>
                <a:gd name="T7" fmla="*/ 537 h 537"/>
                <a:gd name="T8" fmla="*/ 84 w 84"/>
                <a:gd name="T9" fmla="*/ 500 h 537"/>
                <a:gd name="T10" fmla="*/ 43 w 84"/>
                <a:gd name="T11" fmla="*/ 466 h 537"/>
                <a:gd name="T12" fmla="*/ 42 w 84"/>
                <a:gd name="T13" fmla="*/ 465 h 537"/>
                <a:gd name="T14" fmla="*/ 42 w 84"/>
                <a:gd name="T15" fmla="*/ 0 h 537"/>
                <a:gd name="T16" fmla="*/ 0 w 84"/>
                <a:gd name="T17" fmla="*/ 36 h 537"/>
                <a:gd name="T18" fmla="*/ 41 w 84"/>
                <a:gd name="T19" fmla="*/ 70 h 537"/>
                <a:gd name="T20" fmla="*/ 42 w 84"/>
                <a:gd name="T21" fmla="*/ 71 h 537"/>
                <a:gd name="T22" fmla="*/ 43 w 84"/>
                <a:gd name="T23" fmla="*/ 70 h 537"/>
                <a:gd name="T24" fmla="*/ 84 w 84"/>
                <a:gd name="T25" fmla="*/ 36 h 537"/>
                <a:gd name="T26" fmla="*/ 42 w 84"/>
                <a:gd name="T2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537">
                  <a:moveTo>
                    <a:pt x="42" y="465"/>
                  </a:moveTo>
                  <a:cubicBezTo>
                    <a:pt x="42" y="465"/>
                    <a:pt x="41" y="466"/>
                    <a:pt x="41" y="466"/>
                  </a:cubicBezTo>
                  <a:cubicBezTo>
                    <a:pt x="28" y="479"/>
                    <a:pt x="15" y="490"/>
                    <a:pt x="0" y="500"/>
                  </a:cubicBezTo>
                  <a:cubicBezTo>
                    <a:pt x="13" y="513"/>
                    <a:pt x="27" y="526"/>
                    <a:pt x="42" y="537"/>
                  </a:cubicBezTo>
                  <a:cubicBezTo>
                    <a:pt x="57" y="525"/>
                    <a:pt x="71" y="513"/>
                    <a:pt x="84" y="500"/>
                  </a:cubicBezTo>
                  <a:cubicBezTo>
                    <a:pt x="69" y="490"/>
                    <a:pt x="55" y="478"/>
                    <a:pt x="43" y="466"/>
                  </a:cubicBezTo>
                  <a:cubicBezTo>
                    <a:pt x="43" y="466"/>
                    <a:pt x="42" y="465"/>
                    <a:pt x="42" y="465"/>
                  </a:cubicBezTo>
                  <a:moveTo>
                    <a:pt x="42" y="0"/>
                  </a:moveTo>
                  <a:cubicBezTo>
                    <a:pt x="27" y="11"/>
                    <a:pt x="13" y="23"/>
                    <a:pt x="0" y="36"/>
                  </a:cubicBezTo>
                  <a:cubicBezTo>
                    <a:pt x="15" y="46"/>
                    <a:pt x="28" y="58"/>
                    <a:pt x="41" y="70"/>
                  </a:cubicBezTo>
                  <a:cubicBezTo>
                    <a:pt x="41" y="70"/>
                    <a:pt x="42" y="71"/>
                    <a:pt x="42" y="71"/>
                  </a:cubicBezTo>
                  <a:cubicBezTo>
                    <a:pt x="42" y="71"/>
                    <a:pt x="43" y="70"/>
                    <a:pt x="43" y="70"/>
                  </a:cubicBezTo>
                  <a:cubicBezTo>
                    <a:pt x="55" y="58"/>
                    <a:pt x="69" y="46"/>
                    <a:pt x="84" y="36"/>
                  </a:cubicBezTo>
                  <a:cubicBezTo>
                    <a:pt x="71" y="23"/>
                    <a:pt x="57" y="11"/>
                    <a:pt x="42" y="0"/>
                  </a:cubicBezTo>
                </a:path>
              </a:pathLst>
            </a:custGeom>
            <a:solidFill>
              <a:srgbClr val="00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32"/>
            <p:cNvSpPr>
              <a:spLocks noEditPoints="1"/>
            </p:cNvSpPr>
            <p:nvPr userDrawn="1"/>
          </p:nvSpPr>
          <p:spPr bwMode="auto">
            <a:xfrm>
              <a:off x="420" y="3745"/>
              <a:ext cx="21" cy="115"/>
            </a:xfrm>
            <a:custGeom>
              <a:avLst/>
              <a:gdLst>
                <a:gd name="T0" fmla="*/ 27 w 69"/>
                <a:gd name="T1" fmla="*/ 293 h 380"/>
                <a:gd name="T2" fmla="*/ 0 w 69"/>
                <a:gd name="T3" fmla="*/ 345 h 380"/>
                <a:gd name="T4" fmla="*/ 42 w 69"/>
                <a:gd name="T5" fmla="*/ 380 h 380"/>
                <a:gd name="T6" fmla="*/ 69 w 69"/>
                <a:gd name="T7" fmla="*/ 333 h 380"/>
                <a:gd name="T8" fmla="*/ 43 w 69"/>
                <a:gd name="T9" fmla="*/ 311 h 380"/>
                <a:gd name="T10" fmla="*/ 27 w 69"/>
                <a:gd name="T11" fmla="*/ 293 h 380"/>
                <a:gd name="T12" fmla="*/ 42 w 69"/>
                <a:gd name="T13" fmla="*/ 0 h 380"/>
                <a:gd name="T14" fmla="*/ 0 w 69"/>
                <a:gd name="T15" fmla="*/ 35 h 380"/>
                <a:gd name="T16" fmla="*/ 27 w 69"/>
                <a:gd name="T17" fmla="*/ 87 h 380"/>
                <a:gd name="T18" fmla="*/ 43 w 69"/>
                <a:gd name="T19" fmla="*/ 69 h 380"/>
                <a:gd name="T20" fmla="*/ 69 w 69"/>
                <a:gd name="T21" fmla="*/ 47 h 380"/>
                <a:gd name="T22" fmla="*/ 42 w 69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380">
                  <a:moveTo>
                    <a:pt x="27" y="293"/>
                  </a:moveTo>
                  <a:cubicBezTo>
                    <a:pt x="20" y="311"/>
                    <a:pt x="11" y="329"/>
                    <a:pt x="0" y="345"/>
                  </a:cubicBezTo>
                  <a:cubicBezTo>
                    <a:pt x="13" y="358"/>
                    <a:pt x="27" y="370"/>
                    <a:pt x="42" y="380"/>
                  </a:cubicBezTo>
                  <a:cubicBezTo>
                    <a:pt x="52" y="365"/>
                    <a:pt x="61" y="349"/>
                    <a:pt x="69" y="333"/>
                  </a:cubicBezTo>
                  <a:cubicBezTo>
                    <a:pt x="60" y="326"/>
                    <a:pt x="51" y="319"/>
                    <a:pt x="43" y="311"/>
                  </a:cubicBezTo>
                  <a:cubicBezTo>
                    <a:pt x="38" y="306"/>
                    <a:pt x="32" y="300"/>
                    <a:pt x="27" y="293"/>
                  </a:cubicBezTo>
                  <a:moveTo>
                    <a:pt x="42" y="0"/>
                  </a:moveTo>
                  <a:cubicBezTo>
                    <a:pt x="27" y="10"/>
                    <a:pt x="13" y="22"/>
                    <a:pt x="0" y="35"/>
                  </a:cubicBezTo>
                  <a:cubicBezTo>
                    <a:pt x="11" y="51"/>
                    <a:pt x="20" y="69"/>
                    <a:pt x="27" y="87"/>
                  </a:cubicBezTo>
                  <a:cubicBezTo>
                    <a:pt x="32" y="80"/>
                    <a:pt x="38" y="74"/>
                    <a:pt x="43" y="69"/>
                  </a:cubicBezTo>
                  <a:cubicBezTo>
                    <a:pt x="51" y="61"/>
                    <a:pt x="60" y="54"/>
                    <a:pt x="69" y="47"/>
                  </a:cubicBezTo>
                  <a:cubicBezTo>
                    <a:pt x="61" y="31"/>
                    <a:pt x="52" y="15"/>
                    <a:pt x="42" y="0"/>
                  </a:cubicBezTo>
                </a:path>
              </a:pathLst>
            </a:custGeom>
            <a:solidFill>
              <a:srgbClr val="09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34" y="3775"/>
              <a:ext cx="17" cy="54"/>
            </a:xfrm>
            <a:custGeom>
              <a:avLst/>
              <a:gdLst>
                <a:gd name="T0" fmla="*/ 42 w 54"/>
                <a:gd name="T1" fmla="*/ 0 h 180"/>
                <a:gd name="T2" fmla="*/ 0 w 54"/>
                <a:gd name="T3" fmla="*/ 90 h 180"/>
                <a:gd name="T4" fmla="*/ 42 w 54"/>
                <a:gd name="T5" fmla="*/ 180 h 180"/>
                <a:gd name="T6" fmla="*/ 54 w 54"/>
                <a:gd name="T7" fmla="*/ 90 h 180"/>
                <a:gd name="T8" fmla="*/ 42 w 54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0">
                  <a:moveTo>
                    <a:pt x="42" y="0"/>
                  </a:moveTo>
                  <a:cubicBezTo>
                    <a:pt x="16" y="22"/>
                    <a:pt x="0" y="54"/>
                    <a:pt x="0" y="90"/>
                  </a:cubicBezTo>
                  <a:cubicBezTo>
                    <a:pt x="0" y="126"/>
                    <a:pt x="16" y="158"/>
                    <a:pt x="42" y="180"/>
                  </a:cubicBezTo>
                  <a:cubicBezTo>
                    <a:pt x="50" y="151"/>
                    <a:pt x="54" y="121"/>
                    <a:pt x="54" y="90"/>
                  </a:cubicBezTo>
                  <a:cubicBezTo>
                    <a:pt x="54" y="59"/>
                    <a:pt x="50" y="29"/>
                    <a:pt x="42" y="0"/>
                  </a:cubicBezTo>
                </a:path>
              </a:pathLst>
            </a:custGeom>
            <a:solidFill>
              <a:srgbClr val="00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358" y="3736"/>
              <a:ext cx="51" cy="132"/>
            </a:xfrm>
            <a:custGeom>
              <a:avLst/>
              <a:gdLst>
                <a:gd name="T0" fmla="*/ 62 w 166"/>
                <a:gd name="T1" fmla="*/ 362 h 438"/>
                <a:gd name="T2" fmla="*/ 0 w 166"/>
                <a:gd name="T3" fmla="*/ 388 h 438"/>
                <a:gd name="T4" fmla="*/ 24 w 166"/>
                <a:gd name="T5" fmla="*/ 438 h 438"/>
                <a:gd name="T6" fmla="*/ 89 w 166"/>
                <a:gd name="T7" fmla="*/ 409 h 438"/>
                <a:gd name="T8" fmla="*/ 62 w 166"/>
                <a:gd name="T9" fmla="*/ 362 h 438"/>
                <a:gd name="T10" fmla="*/ 132 w 166"/>
                <a:gd name="T11" fmla="*/ 64 h 438"/>
                <a:gd name="T12" fmla="*/ 104 w 166"/>
                <a:gd name="T13" fmla="*/ 116 h 438"/>
                <a:gd name="T14" fmla="*/ 139 w 166"/>
                <a:gd name="T15" fmla="*/ 219 h 438"/>
                <a:gd name="T16" fmla="*/ 104 w 166"/>
                <a:gd name="T17" fmla="*/ 322 h 438"/>
                <a:gd name="T18" fmla="*/ 132 w 166"/>
                <a:gd name="T19" fmla="*/ 374 h 438"/>
                <a:gd name="T20" fmla="*/ 166 w 166"/>
                <a:gd name="T21" fmla="*/ 326 h 438"/>
                <a:gd name="T22" fmla="*/ 139 w 166"/>
                <a:gd name="T23" fmla="*/ 219 h 438"/>
                <a:gd name="T24" fmla="*/ 166 w 166"/>
                <a:gd name="T25" fmla="*/ 112 h 438"/>
                <a:gd name="T26" fmla="*/ 132 w 166"/>
                <a:gd name="T27" fmla="*/ 64 h 438"/>
                <a:gd name="T28" fmla="*/ 24 w 166"/>
                <a:gd name="T29" fmla="*/ 0 h 438"/>
                <a:gd name="T30" fmla="*/ 0 w 166"/>
                <a:gd name="T31" fmla="*/ 50 h 438"/>
                <a:gd name="T32" fmla="*/ 63 w 166"/>
                <a:gd name="T33" fmla="*/ 76 h 438"/>
                <a:gd name="T34" fmla="*/ 90 w 166"/>
                <a:gd name="T35" fmla="*/ 29 h 438"/>
                <a:gd name="T36" fmla="*/ 24 w 166"/>
                <a:gd name="T3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438">
                  <a:moveTo>
                    <a:pt x="62" y="362"/>
                  </a:moveTo>
                  <a:cubicBezTo>
                    <a:pt x="44" y="374"/>
                    <a:pt x="23" y="383"/>
                    <a:pt x="0" y="388"/>
                  </a:cubicBezTo>
                  <a:cubicBezTo>
                    <a:pt x="7" y="405"/>
                    <a:pt x="15" y="421"/>
                    <a:pt x="24" y="438"/>
                  </a:cubicBezTo>
                  <a:cubicBezTo>
                    <a:pt x="48" y="432"/>
                    <a:pt x="69" y="422"/>
                    <a:pt x="89" y="409"/>
                  </a:cubicBezTo>
                  <a:cubicBezTo>
                    <a:pt x="79" y="394"/>
                    <a:pt x="70" y="379"/>
                    <a:pt x="62" y="362"/>
                  </a:cubicBezTo>
                  <a:moveTo>
                    <a:pt x="132" y="64"/>
                  </a:moveTo>
                  <a:cubicBezTo>
                    <a:pt x="121" y="80"/>
                    <a:pt x="112" y="98"/>
                    <a:pt x="104" y="116"/>
                  </a:cubicBezTo>
                  <a:cubicBezTo>
                    <a:pt x="126" y="145"/>
                    <a:pt x="139" y="180"/>
                    <a:pt x="139" y="219"/>
                  </a:cubicBezTo>
                  <a:cubicBezTo>
                    <a:pt x="139" y="258"/>
                    <a:pt x="126" y="293"/>
                    <a:pt x="104" y="322"/>
                  </a:cubicBezTo>
                  <a:cubicBezTo>
                    <a:pt x="112" y="340"/>
                    <a:pt x="121" y="358"/>
                    <a:pt x="132" y="374"/>
                  </a:cubicBezTo>
                  <a:cubicBezTo>
                    <a:pt x="145" y="360"/>
                    <a:pt x="157" y="344"/>
                    <a:pt x="166" y="326"/>
                  </a:cubicBezTo>
                  <a:cubicBezTo>
                    <a:pt x="149" y="294"/>
                    <a:pt x="139" y="258"/>
                    <a:pt x="139" y="219"/>
                  </a:cubicBezTo>
                  <a:cubicBezTo>
                    <a:pt x="139" y="180"/>
                    <a:pt x="149" y="144"/>
                    <a:pt x="166" y="112"/>
                  </a:cubicBezTo>
                  <a:cubicBezTo>
                    <a:pt x="157" y="94"/>
                    <a:pt x="145" y="78"/>
                    <a:pt x="132" y="64"/>
                  </a:cubicBezTo>
                  <a:moveTo>
                    <a:pt x="24" y="0"/>
                  </a:moveTo>
                  <a:cubicBezTo>
                    <a:pt x="15" y="16"/>
                    <a:pt x="7" y="33"/>
                    <a:pt x="0" y="50"/>
                  </a:cubicBezTo>
                  <a:cubicBezTo>
                    <a:pt x="23" y="55"/>
                    <a:pt x="44" y="64"/>
                    <a:pt x="63" y="76"/>
                  </a:cubicBezTo>
                  <a:cubicBezTo>
                    <a:pt x="70" y="60"/>
                    <a:pt x="79" y="44"/>
                    <a:pt x="90" y="29"/>
                  </a:cubicBezTo>
                  <a:cubicBezTo>
                    <a:pt x="70" y="16"/>
                    <a:pt x="48" y="7"/>
                    <a:pt x="24" y="0"/>
                  </a:cubicBezTo>
                </a:path>
              </a:pathLst>
            </a:custGeom>
            <a:solidFill>
              <a:srgbClr val="E20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377" y="3745"/>
              <a:ext cx="22" cy="115"/>
            </a:xfrm>
            <a:custGeom>
              <a:avLst/>
              <a:gdLst>
                <a:gd name="T0" fmla="*/ 42 w 70"/>
                <a:gd name="T1" fmla="*/ 293 h 380"/>
                <a:gd name="T2" fmla="*/ 26 w 70"/>
                <a:gd name="T3" fmla="*/ 311 h 380"/>
                <a:gd name="T4" fmla="*/ 0 w 70"/>
                <a:gd name="T5" fmla="*/ 333 h 380"/>
                <a:gd name="T6" fmla="*/ 27 w 70"/>
                <a:gd name="T7" fmla="*/ 380 h 380"/>
                <a:gd name="T8" fmla="*/ 70 w 70"/>
                <a:gd name="T9" fmla="*/ 345 h 380"/>
                <a:gd name="T10" fmla="*/ 42 w 70"/>
                <a:gd name="T11" fmla="*/ 293 h 380"/>
                <a:gd name="T12" fmla="*/ 28 w 70"/>
                <a:gd name="T13" fmla="*/ 0 h 380"/>
                <a:gd name="T14" fmla="*/ 1 w 70"/>
                <a:gd name="T15" fmla="*/ 47 h 380"/>
                <a:gd name="T16" fmla="*/ 26 w 70"/>
                <a:gd name="T17" fmla="*/ 69 h 380"/>
                <a:gd name="T18" fmla="*/ 42 w 70"/>
                <a:gd name="T19" fmla="*/ 87 h 380"/>
                <a:gd name="T20" fmla="*/ 70 w 70"/>
                <a:gd name="T21" fmla="*/ 35 h 380"/>
                <a:gd name="T22" fmla="*/ 28 w 70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380">
                  <a:moveTo>
                    <a:pt x="42" y="293"/>
                  </a:moveTo>
                  <a:cubicBezTo>
                    <a:pt x="38" y="300"/>
                    <a:pt x="32" y="306"/>
                    <a:pt x="26" y="311"/>
                  </a:cubicBezTo>
                  <a:cubicBezTo>
                    <a:pt x="18" y="319"/>
                    <a:pt x="10" y="327"/>
                    <a:pt x="0" y="333"/>
                  </a:cubicBezTo>
                  <a:cubicBezTo>
                    <a:pt x="8" y="350"/>
                    <a:pt x="17" y="365"/>
                    <a:pt x="27" y="380"/>
                  </a:cubicBezTo>
                  <a:cubicBezTo>
                    <a:pt x="43" y="370"/>
                    <a:pt x="57" y="358"/>
                    <a:pt x="70" y="345"/>
                  </a:cubicBezTo>
                  <a:cubicBezTo>
                    <a:pt x="59" y="329"/>
                    <a:pt x="50" y="311"/>
                    <a:pt x="42" y="293"/>
                  </a:cubicBezTo>
                  <a:moveTo>
                    <a:pt x="28" y="0"/>
                  </a:moveTo>
                  <a:cubicBezTo>
                    <a:pt x="17" y="15"/>
                    <a:pt x="8" y="31"/>
                    <a:pt x="1" y="47"/>
                  </a:cubicBezTo>
                  <a:cubicBezTo>
                    <a:pt x="10" y="54"/>
                    <a:pt x="19" y="61"/>
                    <a:pt x="26" y="69"/>
                  </a:cubicBezTo>
                  <a:cubicBezTo>
                    <a:pt x="32" y="74"/>
                    <a:pt x="38" y="80"/>
                    <a:pt x="42" y="87"/>
                  </a:cubicBezTo>
                  <a:cubicBezTo>
                    <a:pt x="50" y="69"/>
                    <a:pt x="59" y="51"/>
                    <a:pt x="70" y="35"/>
                  </a:cubicBezTo>
                  <a:cubicBezTo>
                    <a:pt x="57" y="22"/>
                    <a:pt x="43" y="10"/>
                    <a:pt x="28" y="0"/>
                  </a:cubicBezTo>
                </a:path>
              </a:pathLst>
            </a:custGeom>
            <a:solidFill>
              <a:srgbClr val="000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01" y="3770"/>
              <a:ext cx="17" cy="64"/>
            </a:xfrm>
            <a:custGeom>
              <a:avLst/>
              <a:gdLst>
                <a:gd name="T0" fmla="*/ 27 w 54"/>
                <a:gd name="T1" fmla="*/ 0 h 214"/>
                <a:gd name="T2" fmla="*/ 0 w 54"/>
                <a:gd name="T3" fmla="*/ 107 h 214"/>
                <a:gd name="T4" fmla="*/ 27 w 54"/>
                <a:gd name="T5" fmla="*/ 214 h 214"/>
                <a:gd name="T6" fmla="*/ 54 w 54"/>
                <a:gd name="T7" fmla="*/ 107 h 214"/>
                <a:gd name="T8" fmla="*/ 27 w 54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14">
                  <a:moveTo>
                    <a:pt x="27" y="0"/>
                  </a:moveTo>
                  <a:cubicBezTo>
                    <a:pt x="10" y="32"/>
                    <a:pt x="0" y="68"/>
                    <a:pt x="0" y="107"/>
                  </a:cubicBezTo>
                  <a:cubicBezTo>
                    <a:pt x="0" y="146"/>
                    <a:pt x="10" y="182"/>
                    <a:pt x="27" y="214"/>
                  </a:cubicBezTo>
                  <a:cubicBezTo>
                    <a:pt x="44" y="182"/>
                    <a:pt x="54" y="146"/>
                    <a:pt x="54" y="107"/>
                  </a:cubicBezTo>
                  <a:cubicBezTo>
                    <a:pt x="54" y="68"/>
                    <a:pt x="44" y="32"/>
                    <a:pt x="27" y="0"/>
                  </a:cubicBezTo>
                </a:path>
              </a:pathLst>
            </a:custGeom>
            <a:solidFill>
              <a:srgbClr val="09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349" y="3767"/>
              <a:ext cx="22" cy="71"/>
            </a:xfrm>
            <a:custGeom>
              <a:avLst/>
              <a:gdLst>
                <a:gd name="T0" fmla="*/ 11 w 71"/>
                <a:gd name="T1" fmla="*/ 0 h 234"/>
                <a:gd name="T2" fmla="*/ 0 w 71"/>
                <a:gd name="T3" fmla="*/ 54 h 234"/>
                <a:gd name="T4" fmla="*/ 59 w 71"/>
                <a:gd name="T5" fmla="*/ 117 h 234"/>
                <a:gd name="T6" fmla="*/ 0 w 71"/>
                <a:gd name="T7" fmla="*/ 180 h 234"/>
                <a:gd name="T8" fmla="*/ 11 w 71"/>
                <a:gd name="T9" fmla="*/ 234 h 234"/>
                <a:gd name="T10" fmla="*/ 71 w 71"/>
                <a:gd name="T11" fmla="*/ 207 h 234"/>
                <a:gd name="T12" fmla="*/ 59 w 71"/>
                <a:gd name="T13" fmla="*/ 117 h 234"/>
                <a:gd name="T14" fmla="*/ 71 w 71"/>
                <a:gd name="T15" fmla="*/ 27 h 234"/>
                <a:gd name="T16" fmla="*/ 11 w 71"/>
                <a:gd name="T1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34">
                  <a:moveTo>
                    <a:pt x="11" y="0"/>
                  </a:moveTo>
                  <a:cubicBezTo>
                    <a:pt x="6" y="18"/>
                    <a:pt x="2" y="36"/>
                    <a:pt x="0" y="54"/>
                  </a:cubicBezTo>
                  <a:cubicBezTo>
                    <a:pt x="33" y="56"/>
                    <a:pt x="59" y="83"/>
                    <a:pt x="59" y="117"/>
                  </a:cubicBezTo>
                  <a:cubicBezTo>
                    <a:pt x="59" y="151"/>
                    <a:pt x="33" y="178"/>
                    <a:pt x="0" y="180"/>
                  </a:cubicBezTo>
                  <a:cubicBezTo>
                    <a:pt x="2" y="198"/>
                    <a:pt x="6" y="216"/>
                    <a:pt x="11" y="234"/>
                  </a:cubicBezTo>
                  <a:cubicBezTo>
                    <a:pt x="33" y="231"/>
                    <a:pt x="54" y="221"/>
                    <a:pt x="71" y="207"/>
                  </a:cubicBezTo>
                  <a:cubicBezTo>
                    <a:pt x="63" y="179"/>
                    <a:pt x="59" y="149"/>
                    <a:pt x="59" y="117"/>
                  </a:cubicBezTo>
                  <a:cubicBezTo>
                    <a:pt x="59" y="86"/>
                    <a:pt x="63" y="56"/>
                    <a:pt x="71" y="27"/>
                  </a:cubicBezTo>
                  <a:cubicBezTo>
                    <a:pt x="54" y="13"/>
                    <a:pt x="33" y="3"/>
                    <a:pt x="11" y="0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38"/>
            <p:cNvSpPr>
              <a:spLocks/>
            </p:cNvSpPr>
            <p:nvPr userDrawn="1"/>
          </p:nvSpPr>
          <p:spPr bwMode="auto">
            <a:xfrm>
              <a:off x="368" y="3775"/>
              <a:ext cx="16" cy="54"/>
            </a:xfrm>
            <a:custGeom>
              <a:avLst/>
              <a:gdLst>
                <a:gd name="T0" fmla="*/ 12 w 54"/>
                <a:gd name="T1" fmla="*/ 0 h 180"/>
                <a:gd name="T2" fmla="*/ 0 w 54"/>
                <a:gd name="T3" fmla="*/ 90 h 180"/>
                <a:gd name="T4" fmla="*/ 12 w 54"/>
                <a:gd name="T5" fmla="*/ 180 h 180"/>
                <a:gd name="T6" fmla="*/ 54 w 54"/>
                <a:gd name="T7" fmla="*/ 90 h 180"/>
                <a:gd name="T8" fmla="*/ 12 w 54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0">
                  <a:moveTo>
                    <a:pt x="12" y="0"/>
                  </a:moveTo>
                  <a:cubicBezTo>
                    <a:pt x="4" y="29"/>
                    <a:pt x="0" y="59"/>
                    <a:pt x="0" y="90"/>
                  </a:cubicBezTo>
                  <a:cubicBezTo>
                    <a:pt x="0" y="122"/>
                    <a:pt x="4" y="152"/>
                    <a:pt x="12" y="180"/>
                  </a:cubicBezTo>
                  <a:cubicBezTo>
                    <a:pt x="37" y="159"/>
                    <a:pt x="54" y="126"/>
                    <a:pt x="54" y="90"/>
                  </a:cubicBezTo>
                  <a:cubicBezTo>
                    <a:pt x="54" y="54"/>
                    <a:pt x="37" y="22"/>
                    <a:pt x="12" y="0"/>
                  </a:cubicBezTo>
                </a:path>
              </a:pathLst>
            </a:custGeom>
            <a:solidFill>
              <a:srgbClr val="000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915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11340001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0778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6260482" y="1972378"/>
            <a:ext cx="3564000" cy="356400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8" y="6025981"/>
            <a:ext cx="1296000" cy="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'Beter in Amsterdam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11340001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0778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auto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21881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zonder 'Beter in Amsterdam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11340001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0778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6260482" y="1972378"/>
            <a:ext cx="3564000" cy="356400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17376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90945" y="616128"/>
            <a:ext cx="5179833" cy="972000"/>
          </a:xfrm>
        </p:spPr>
        <p:txBody>
          <a:bodyPr anchor="b" anchorCtr="0">
            <a:no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90946" y="1582690"/>
            <a:ext cx="5179833" cy="972000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ts val="3827"/>
              </a:lnSpc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6590946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auto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430213" y="678657"/>
            <a:ext cx="5830093" cy="4845844"/>
          </a:xfrm>
          <a:solidFill>
            <a:schemeClr val="accent3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9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afbeelding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6484140" y="1487150"/>
            <a:ext cx="3497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500" dirty="0">
                <a:solidFill>
                  <a:schemeClr val="accent2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90945" y="616128"/>
            <a:ext cx="5179833" cy="972000"/>
          </a:xfrm>
        </p:spPr>
        <p:txBody>
          <a:bodyPr anchor="b" anchorCtr="0">
            <a:no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69555" y="1582690"/>
            <a:ext cx="4901224" cy="972000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ts val="3827"/>
              </a:lnSpc>
              <a:buNone/>
              <a:defRPr sz="35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dialoog regel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6590946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auto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430213" y="678657"/>
            <a:ext cx="4845600" cy="48458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78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895" y="658178"/>
            <a:ext cx="11325599" cy="4445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280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2000" cy="5536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895" y="658178"/>
            <a:ext cx="11325599" cy="444500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1077619" y="1382400"/>
            <a:ext cx="9072000" cy="4154400"/>
          </a:xfrm>
        </p:spPr>
        <p:txBody>
          <a:bodyPr/>
          <a:lstStyle>
            <a:lvl1pPr marL="324000" indent="-3240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317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>
          <a:xfrm>
            <a:off x="0" y="0"/>
            <a:ext cx="12192000" cy="5536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11340001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00400" y="6101771"/>
            <a:ext cx="972000" cy="127000"/>
          </a:xfrm>
        </p:spPr>
        <p:txBody>
          <a:bodyPr/>
          <a:lstStyle/>
          <a:p>
            <a:r>
              <a:rPr lang="nl-NL"/>
              <a:t>00 maand 0000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96400" y="6103476"/>
            <a:ext cx="4114800" cy="127000"/>
          </a:xfrm>
        </p:spPr>
        <p:txBody>
          <a:bodyPr/>
          <a:lstStyle/>
          <a:p>
            <a:r>
              <a:rPr lang="nl-NL"/>
              <a:t>Titel van de presentatie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020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id" hidden="1"/>
          <p:cNvGrpSpPr/>
          <p:nvPr userDrawn="1"/>
        </p:nvGrpSpPr>
        <p:grpSpPr>
          <a:xfrm>
            <a:off x="428400" y="340311"/>
            <a:ext cx="11340000" cy="6168489"/>
            <a:chOff x="428400" y="340311"/>
            <a:chExt cx="11340000" cy="6168489"/>
          </a:xfrm>
        </p:grpSpPr>
        <p:sp>
          <p:nvSpPr>
            <p:cNvPr id="7" name="Rechthoek 6"/>
            <p:cNvSpPr/>
            <p:nvPr userDrawn="1"/>
          </p:nvSpPr>
          <p:spPr>
            <a:xfrm>
              <a:off x="428400" y="352800"/>
              <a:ext cx="11340000" cy="5184000"/>
            </a:xfrm>
            <a:prstGeom prst="rect">
              <a:avLst/>
            </a:prstGeom>
            <a:noFill/>
            <a:ln w="63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 userDrawn="1"/>
          </p:nvSpPr>
          <p:spPr>
            <a:xfrm>
              <a:off x="428400" y="5536800"/>
              <a:ext cx="11340000" cy="972000"/>
            </a:xfrm>
            <a:prstGeom prst="rect">
              <a:avLst/>
            </a:prstGeom>
            <a:noFill/>
            <a:ln w="63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44" name="Verticaal"/>
            <p:cNvGrpSpPr/>
            <p:nvPr userDrawn="1"/>
          </p:nvGrpSpPr>
          <p:grpSpPr>
            <a:xfrm>
              <a:off x="752400" y="340311"/>
              <a:ext cx="10692000" cy="5196489"/>
              <a:chOff x="752400" y="340311"/>
              <a:chExt cx="10692000" cy="5196489"/>
            </a:xfrm>
          </p:grpSpPr>
          <p:cxnSp>
            <p:nvCxnSpPr>
              <p:cNvPr id="10" name="Rechte verbindingslijn 9"/>
              <p:cNvCxnSpPr/>
              <p:nvPr userDrawn="1"/>
            </p:nvCxnSpPr>
            <p:spPr>
              <a:xfrm>
                <a:off x="752400" y="341511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echte verbindingslijn 10"/>
              <p:cNvCxnSpPr/>
              <p:nvPr userDrawn="1"/>
            </p:nvCxnSpPr>
            <p:spPr>
              <a:xfrm>
                <a:off x="1076400" y="341511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chte verbindingslijn 11"/>
              <p:cNvCxnSpPr/>
              <p:nvPr userDrawn="1"/>
            </p:nvCxnSpPr>
            <p:spPr>
              <a:xfrm>
                <a:off x="1400400" y="340311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/>
              <p:cNvCxnSpPr/>
              <p:nvPr userDrawn="1"/>
            </p:nvCxnSpPr>
            <p:spPr>
              <a:xfrm>
                <a:off x="172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/>
              <p:cNvCxnSpPr/>
              <p:nvPr userDrawn="1"/>
            </p:nvCxnSpPr>
            <p:spPr>
              <a:xfrm>
                <a:off x="204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/>
              <p:cNvCxnSpPr/>
              <p:nvPr userDrawn="1"/>
            </p:nvCxnSpPr>
            <p:spPr>
              <a:xfrm>
                <a:off x="2372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/>
              <p:cNvCxnSpPr/>
              <p:nvPr userDrawn="1"/>
            </p:nvCxnSpPr>
            <p:spPr>
              <a:xfrm>
                <a:off x="2696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/>
              <p:cNvCxnSpPr/>
              <p:nvPr userDrawn="1"/>
            </p:nvCxnSpPr>
            <p:spPr>
              <a:xfrm>
                <a:off x="302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/>
              <p:cNvCxnSpPr/>
              <p:nvPr userDrawn="1"/>
            </p:nvCxnSpPr>
            <p:spPr>
              <a:xfrm>
                <a:off x="33432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/>
              <p:cNvCxnSpPr/>
              <p:nvPr userDrawn="1"/>
            </p:nvCxnSpPr>
            <p:spPr>
              <a:xfrm>
                <a:off x="366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/>
              <p:cNvCxnSpPr/>
              <p:nvPr userDrawn="1"/>
            </p:nvCxnSpPr>
            <p:spPr>
              <a:xfrm>
                <a:off x="3992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/>
              <p:cNvCxnSpPr/>
              <p:nvPr userDrawn="1"/>
            </p:nvCxnSpPr>
            <p:spPr>
              <a:xfrm>
                <a:off x="4316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/>
              <p:cNvCxnSpPr/>
              <p:nvPr userDrawn="1"/>
            </p:nvCxnSpPr>
            <p:spPr>
              <a:xfrm>
                <a:off x="464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/>
              <p:cNvCxnSpPr/>
              <p:nvPr userDrawn="1"/>
            </p:nvCxnSpPr>
            <p:spPr>
              <a:xfrm>
                <a:off x="496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 userDrawn="1"/>
            </p:nvCxnSpPr>
            <p:spPr>
              <a:xfrm>
                <a:off x="528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 userDrawn="1"/>
            </p:nvCxnSpPr>
            <p:spPr>
              <a:xfrm>
                <a:off x="5612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/>
              <p:cNvCxnSpPr/>
              <p:nvPr userDrawn="1"/>
            </p:nvCxnSpPr>
            <p:spPr>
              <a:xfrm>
                <a:off x="5936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 userDrawn="1"/>
            </p:nvCxnSpPr>
            <p:spPr>
              <a:xfrm>
                <a:off x="626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 userDrawn="1"/>
            </p:nvCxnSpPr>
            <p:spPr>
              <a:xfrm>
                <a:off x="658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 userDrawn="1"/>
            </p:nvCxnSpPr>
            <p:spPr>
              <a:xfrm>
                <a:off x="690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 userDrawn="1"/>
            </p:nvCxnSpPr>
            <p:spPr>
              <a:xfrm>
                <a:off x="7232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/>
              <p:cNvCxnSpPr/>
              <p:nvPr userDrawn="1"/>
            </p:nvCxnSpPr>
            <p:spPr>
              <a:xfrm>
                <a:off x="7556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/>
              <p:cNvCxnSpPr/>
              <p:nvPr userDrawn="1"/>
            </p:nvCxnSpPr>
            <p:spPr>
              <a:xfrm>
                <a:off x="788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/>
              <p:cNvCxnSpPr/>
              <p:nvPr userDrawn="1"/>
            </p:nvCxnSpPr>
            <p:spPr>
              <a:xfrm>
                <a:off x="8852178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 userDrawn="1"/>
            </p:nvCxnSpPr>
            <p:spPr>
              <a:xfrm>
                <a:off x="852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 userDrawn="1"/>
            </p:nvCxnSpPr>
            <p:spPr>
              <a:xfrm>
                <a:off x="820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 userDrawn="1"/>
            </p:nvCxnSpPr>
            <p:spPr>
              <a:xfrm>
                <a:off x="9176400" y="3528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/>
              <p:cNvCxnSpPr/>
              <p:nvPr userDrawn="1"/>
            </p:nvCxnSpPr>
            <p:spPr>
              <a:xfrm>
                <a:off x="950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37"/>
              <p:cNvCxnSpPr/>
              <p:nvPr userDrawn="1"/>
            </p:nvCxnSpPr>
            <p:spPr>
              <a:xfrm>
                <a:off x="982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38"/>
              <p:cNvCxnSpPr/>
              <p:nvPr userDrawn="1"/>
            </p:nvCxnSpPr>
            <p:spPr>
              <a:xfrm>
                <a:off x="1014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39"/>
              <p:cNvCxnSpPr/>
              <p:nvPr userDrawn="1"/>
            </p:nvCxnSpPr>
            <p:spPr>
              <a:xfrm>
                <a:off x="10472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0"/>
              <p:cNvCxnSpPr/>
              <p:nvPr userDrawn="1"/>
            </p:nvCxnSpPr>
            <p:spPr>
              <a:xfrm>
                <a:off x="10796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/>
              <p:cNvCxnSpPr/>
              <p:nvPr userDrawn="1"/>
            </p:nvCxnSpPr>
            <p:spPr>
              <a:xfrm>
                <a:off x="1112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/>
              <p:cNvCxnSpPr/>
              <p:nvPr userDrawn="1"/>
            </p:nvCxnSpPr>
            <p:spPr>
              <a:xfrm>
                <a:off x="1144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Horizontaal"/>
            <p:cNvGrpSpPr/>
            <p:nvPr userDrawn="1"/>
          </p:nvGrpSpPr>
          <p:grpSpPr>
            <a:xfrm>
              <a:off x="428400" y="676800"/>
              <a:ext cx="11340000" cy="4536000"/>
              <a:chOff x="428400" y="676800"/>
              <a:chExt cx="11340000" cy="4536000"/>
            </a:xfrm>
          </p:grpSpPr>
          <p:cxnSp>
            <p:nvCxnSpPr>
              <p:cNvPr id="46" name="Rechte verbindingslijn 45"/>
              <p:cNvCxnSpPr/>
              <p:nvPr userDrawn="1"/>
            </p:nvCxnSpPr>
            <p:spPr>
              <a:xfrm>
                <a:off x="428400" y="676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/>
              <p:nvPr userDrawn="1"/>
            </p:nvCxnSpPr>
            <p:spPr>
              <a:xfrm>
                <a:off x="428400" y="1000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 userDrawn="1"/>
            </p:nvCxnSpPr>
            <p:spPr>
              <a:xfrm>
                <a:off x="428400" y="1324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48"/>
              <p:cNvCxnSpPr/>
              <p:nvPr userDrawn="1"/>
            </p:nvCxnSpPr>
            <p:spPr>
              <a:xfrm>
                <a:off x="428400" y="1648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 userDrawn="1"/>
            </p:nvCxnSpPr>
            <p:spPr>
              <a:xfrm>
                <a:off x="428400" y="1972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 userDrawn="1"/>
            </p:nvCxnSpPr>
            <p:spPr>
              <a:xfrm>
                <a:off x="428400" y="2296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/>
              <p:cNvCxnSpPr/>
              <p:nvPr userDrawn="1"/>
            </p:nvCxnSpPr>
            <p:spPr>
              <a:xfrm>
                <a:off x="428400" y="2620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 userDrawn="1"/>
            </p:nvCxnSpPr>
            <p:spPr>
              <a:xfrm>
                <a:off x="428400" y="29436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/>
              <p:cNvCxnSpPr/>
              <p:nvPr userDrawn="1"/>
            </p:nvCxnSpPr>
            <p:spPr>
              <a:xfrm>
                <a:off x="428400" y="3268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54"/>
              <p:cNvCxnSpPr/>
              <p:nvPr userDrawn="1"/>
            </p:nvCxnSpPr>
            <p:spPr>
              <a:xfrm>
                <a:off x="428400" y="3592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chte verbindingslijn 55"/>
              <p:cNvCxnSpPr/>
              <p:nvPr userDrawn="1"/>
            </p:nvCxnSpPr>
            <p:spPr>
              <a:xfrm>
                <a:off x="428400" y="3916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chte verbindingslijn 56"/>
              <p:cNvCxnSpPr/>
              <p:nvPr userDrawn="1"/>
            </p:nvCxnSpPr>
            <p:spPr>
              <a:xfrm>
                <a:off x="428400" y="4240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chte verbindingslijn 57"/>
              <p:cNvCxnSpPr/>
              <p:nvPr userDrawn="1"/>
            </p:nvCxnSpPr>
            <p:spPr>
              <a:xfrm>
                <a:off x="428400" y="4564223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chte verbindingslijn 58"/>
              <p:cNvCxnSpPr/>
              <p:nvPr userDrawn="1"/>
            </p:nvCxnSpPr>
            <p:spPr>
              <a:xfrm>
                <a:off x="428400" y="4888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 userDrawn="1"/>
            </p:nvCxnSpPr>
            <p:spPr>
              <a:xfrm>
                <a:off x="428400" y="5212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42800" y="658178"/>
            <a:ext cx="11325599" cy="444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8781" y="1382096"/>
            <a:ext cx="9072000" cy="415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00400" y="6101771"/>
            <a:ext cx="972000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00 maand 0000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96400" y="6103476"/>
            <a:ext cx="4114800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grpSp>
        <p:nvGrpSpPr>
          <p:cNvPr id="66" name="OLVG_logo"/>
          <p:cNvGrpSpPr>
            <a:grpSpLocks noChangeAspect="1"/>
          </p:cNvGrpSpPr>
          <p:nvPr userDrawn="1"/>
        </p:nvGrpSpPr>
        <p:grpSpPr bwMode="gray">
          <a:xfrm>
            <a:off x="10400285" y="5684154"/>
            <a:ext cx="1231200" cy="677292"/>
            <a:chOff x="0" y="-635"/>
            <a:chExt cx="5760085" cy="3167380"/>
          </a:xfrm>
        </p:grpSpPr>
        <p:sp>
          <p:nvSpPr>
            <p:cNvPr id="67" name="Freeform 5"/>
            <p:cNvSpPr>
              <a:spLocks noEditPoints="1"/>
            </p:cNvSpPr>
            <p:nvPr userDrawn="1"/>
          </p:nvSpPr>
          <p:spPr bwMode="gray">
            <a:xfrm>
              <a:off x="0" y="1209675"/>
              <a:ext cx="1272540" cy="1240790"/>
            </a:xfrm>
            <a:custGeom>
              <a:avLst/>
              <a:gdLst>
                <a:gd name="T0" fmla="*/ 2505 w 2505"/>
                <a:gd name="T1" fmla="*/ 1255 h 2510"/>
                <a:gd name="T2" fmla="*/ 1250 w 2505"/>
                <a:gd name="T3" fmla="*/ 2510 h 2510"/>
                <a:gd name="T4" fmla="*/ 0 w 2505"/>
                <a:gd name="T5" fmla="*/ 1255 h 2510"/>
                <a:gd name="T6" fmla="*/ 1245 w 2505"/>
                <a:gd name="T7" fmla="*/ 0 h 2510"/>
                <a:gd name="T8" fmla="*/ 2505 w 2505"/>
                <a:gd name="T9" fmla="*/ 1255 h 2510"/>
                <a:gd name="T10" fmla="*/ 596 w 2505"/>
                <a:gd name="T11" fmla="*/ 1255 h 2510"/>
                <a:gd name="T12" fmla="*/ 1250 w 2505"/>
                <a:gd name="T13" fmla="*/ 1963 h 2510"/>
                <a:gd name="T14" fmla="*/ 1904 w 2505"/>
                <a:gd name="T15" fmla="*/ 1255 h 2510"/>
                <a:gd name="T16" fmla="*/ 1250 w 2505"/>
                <a:gd name="T17" fmla="*/ 542 h 2510"/>
                <a:gd name="T18" fmla="*/ 596 w 2505"/>
                <a:gd name="T19" fmla="*/ 1255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5" h="2510">
                  <a:moveTo>
                    <a:pt x="2505" y="1255"/>
                  </a:moveTo>
                  <a:cubicBezTo>
                    <a:pt x="2505" y="1948"/>
                    <a:pt x="2031" y="2510"/>
                    <a:pt x="1250" y="2510"/>
                  </a:cubicBezTo>
                  <a:cubicBezTo>
                    <a:pt x="469" y="2510"/>
                    <a:pt x="0" y="1948"/>
                    <a:pt x="0" y="1255"/>
                  </a:cubicBezTo>
                  <a:cubicBezTo>
                    <a:pt x="0" y="567"/>
                    <a:pt x="479" y="0"/>
                    <a:pt x="1245" y="0"/>
                  </a:cubicBezTo>
                  <a:cubicBezTo>
                    <a:pt x="2012" y="0"/>
                    <a:pt x="2505" y="567"/>
                    <a:pt x="2505" y="1255"/>
                  </a:cubicBezTo>
                  <a:close/>
                  <a:moveTo>
                    <a:pt x="596" y="1255"/>
                  </a:moveTo>
                  <a:cubicBezTo>
                    <a:pt x="596" y="1621"/>
                    <a:pt x="815" y="1963"/>
                    <a:pt x="1250" y="1963"/>
                  </a:cubicBezTo>
                  <a:cubicBezTo>
                    <a:pt x="1684" y="1963"/>
                    <a:pt x="1904" y="1621"/>
                    <a:pt x="1904" y="1255"/>
                  </a:cubicBezTo>
                  <a:cubicBezTo>
                    <a:pt x="1904" y="894"/>
                    <a:pt x="1650" y="542"/>
                    <a:pt x="1250" y="542"/>
                  </a:cubicBezTo>
                  <a:cubicBezTo>
                    <a:pt x="820" y="542"/>
                    <a:pt x="596" y="894"/>
                    <a:pt x="596" y="1255"/>
                  </a:cubicBezTo>
                  <a:close/>
                </a:path>
              </a:pathLst>
            </a:custGeom>
            <a:solidFill>
              <a:srgbClr val="174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68" name="Freeform 6"/>
            <p:cNvSpPr>
              <a:spLocks/>
            </p:cNvSpPr>
            <p:nvPr userDrawn="1"/>
          </p:nvSpPr>
          <p:spPr bwMode="gray">
            <a:xfrm>
              <a:off x="1480185" y="741680"/>
              <a:ext cx="300355" cy="1686560"/>
            </a:xfrm>
            <a:custGeom>
              <a:avLst/>
              <a:gdLst>
                <a:gd name="T0" fmla="*/ 473 w 473"/>
                <a:gd name="T1" fmla="*/ 0 h 2656"/>
                <a:gd name="T2" fmla="*/ 473 w 473"/>
                <a:gd name="T3" fmla="*/ 2656 h 2656"/>
                <a:gd name="T4" fmla="*/ 0 w 473"/>
                <a:gd name="T5" fmla="*/ 2656 h 2656"/>
                <a:gd name="T6" fmla="*/ 1 w 473"/>
                <a:gd name="T7" fmla="*/ 0 h 2656"/>
                <a:gd name="T8" fmla="*/ 473 w 473"/>
                <a:gd name="T9" fmla="*/ 0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2656">
                  <a:moveTo>
                    <a:pt x="473" y="0"/>
                  </a:moveTo>
                  <a:lnTo>
                    <a:pt x="473" y="2656"/>
                  </a:lnTo>
                  <a:lnTo>
                    <a:pt x="0" y="2656"/>
                  </a:lnTo>
                  <a:lnTo>
                    <a:pt x="1" y="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174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69" name="Freeform 7"/>
            <p:cNvSpPr>
              <a:spLocks/>
            </p:cNvSpPr>
            <p:nvPr userDrawn="1"/>
          </p:nvSpPr>
          <p:spPr bwMode="gray">
            <a:xfrm>
              <a:off x="1941830" y="1231900"/>
              <a:ext cx="1371600" cy="1196340"/>
            </a:xfrm>
            <a:custGeom>
              <a:avLst/>
              <a:gdLst>
                <a:gd name="T0" fmla="*/ 2160 w 2160"/>
                <a:gd name="T1" fmla="*/ 0 h 1884"/>
                <a:gd name="T2" fmla="*/ 1340 w 2160"/>
                <a:gd name="T3" fmla="*/ 1884 h 1884"/>
                <a:gd name="T4" fmla="*/ 824 w 2160"/>
                <a:gd name="T5" fmla="*/ 1884 h 1884"/>
                <a:gd name="T6" fmla="*/ 0 w 2160"/>
                <a:gd name="T7" fmla="*/ 0 h 1884"/>
                <a:gd name="T8" fmla="*/ 520 w 2160"/>
                <a:gd name="T9" fmla="*/ 0 h 1884"/>
                <a:gd name="T10" fmla="*/ 785 w 2160"/>
                <a:gd name="T11" fmla="*/ 619 h 1884"/>
                <a:gd name="T12" fmla="*/ 1082 w 2160"/>
                <a:gd name="T13" fmla="*/ 1409 h 1884"/>
                <a:gd name="T14" fmla="*/ 1375 w 2160"/>
                <a:gd name="T15" fmla="*/ 626 h 1884"/>
                <a:gd name="T16" fmla="*/ 1640 w 2160"/>
                <a:gd name="T17" fmla="*/ 0 h 1884"/>
                <a:gd name="T18" fmla="*/ 2160 w 2160"/>
                <a:gd name="T19" fmla="*/ 0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" h="1884">
                  <a:moveTo>
                    <a:pt x="2160" y="0"/>
                  </a:moveTo>
                  <a:lnTo>
                    <a:pt x="1340" y="1884"/>
                  </a:lnTo>
                  <a:lnTo>
                    <a:pt x="824" y="1884"/>
                  </a:lnTo>
                  <a:lnTo>
                    <a:pt x="0" y="0"/>
                  </a:lnTo>
                  <a:lnTo>
                    <a:pt x="520" y="0"/>
                  </a:lnTo>
                  <a:lnTo>
                    <a:pt x="785" y="619"/>
                  </a:lnTo>
                  <a:lnTo>
                    <a:pt x="1082" y="1409"/>
                  </a:lnTo>
                  <a:lnTo>
                    <a:pt x="1375" y="626"/>
                  </a:lnTo>
                  <a:lnTo>
                    <a:pt x="1640" y="0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174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70" name="Freeform 8"/>
            <p:cNvSpPr>
              <a:spLocks noEditPoints="1"/>
            </p:cNvSpPr>
            <p:nvPr userDrawn="1"/>
          </p:nvSpPr>
          <p:spPr bwMode="gray">
            <a:xfrm>
              <a:off x="3397249" y="1091564"/>
              <a:ext cx="1239519" cy="2075181"/>
            </a:xfrm>
            <a:custGeom>
              <a:avLst/>
              <a:gdLst>
                <a:gd name="T0" fmla="*/ 2440 w 2440"/>
                <a:gd name="T1" fmla="*/ 423 h 4199"/>
                <a:gd name="T2" fmla="*/ 2166 w 2440"/>
                <a:gd name="T3" fmla="*/ 697 h 4199"/>
                <a:gd name="T4" fmla="*/ 2436 w 2440"/>
                <a:gd name="T5" fmla="*/ 1431 h 4199"/>
                <a:gd name="T6" fmla="*/ 1929 w 2440"/>
                <a:gd name="T7" fmla="*/ 2330 h 4199"/>
                <a:gd name="T8" fmla="*/ 2426 w 2440"/>
                <a:gd name="T9" fmla="*/ 3125 h 4199"/>
                <a:gd name="T10" fmla="*/ 1220 w 2440"/>
                <a:gd name="T11" fmla="*/ 4199 h 4199"/>
                <a:gd name="T12" fmla="*/ 0 w 2440"/>
                <a:gd name="T13" fmla="*/ 3125 h 4199"/>
                <a:gd name="T14" fmla="*/ 591 w 2440"/>
                <a:gd name="T15" fmla="*/ 3125 h 4199"/>
                <a:gd name="T16" fmla="*/ 1220 w 2440"/>
                <a:gd name="T17" fmla="*/ 3643 h 4199"/>
                <a:gd name="T18" fmla="*/ 1831 w 2440"/>
                <a:gd name="T19" fmla="*/ 3125 h 4199"/>
                <a:gd name="T20" fmla="*/ 1220 w 2440"/>
                <a:gd name="T21" fmla="*/ 2642 h 4199"/>
                <a:gd name="T22" fmla="*/ 0 w 2440"/>
                <a:gd name="T23" fmla="*/ 1431 h 4199"/>
                <a:gd name="T24" fmla="*/ 1221 w 2440"/>
                <a:gd name="T25" fmla="*/ 211 h 4199"/>
                <a:gd name="T26" fmla="*/ 1697 w 2440"/>
                <a:gd name="T27" fmla="*/ 319 h 4199"/>
                <a:gd name="T28" fmla="*/ 2016 w 2440"/>
                <a:gd name="T29" fmla="*/ 0 h 4199"/>
                <a:gd name="T30" fmla="*/ 2440 w 2440"/>
                <a:gd name="T31" fmla="*/ 423 h 4199"/>
                <a:gd name="T32" fmla="*/ 591 w 2440"/>
                <a:gd name="T33" fmla="*/ 1431 h 4199"/>
                <a:gd name="T34" fmla="*/ 1220 w 2440"/>
                <a:gd name="T35" fmla="*/ 2100 h 4199"/>
                <a:gd name="T36" fmla="*/ 1846 w 2440"/>
                <a:gd name="T37" fmla="*/ 1431 h 4199"/>
                <a:gd name="T38" fmla="*/ 1221 w 2440"/>
                <a:gd name="T39" fmla="*/ 753 h 4199"/>
                <a:gd name="T40" fmla="*/ 591 w 2440"/>
                <a:gd name="T41" fmla="*/ 1431 h 4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0" h="4199">
                  <a:moveTo>
                    <a:pt x="2440" y="423"/>
                  </a:moveTo>
                  <a:cubicBezTo>
                    <a:pt x="2166" y="697"/>
                    <a:pt x="2166" y="697"/>
                    <a:pt x="2166" y="697"/>
                  </a:cubicBezTo>
                  <a:cubicBezTo>
                    <a:pt x="2329" y="910"/>
                    <a:pt x="2436" y="1168"/>
                    <a:pt x="2436" y="1431"/>
                  </a:cubicBezTo>
                  <a:cubicBezTo>
                    <a:pt x="2436" y="1729"/>
                    <a:pt x="2324" y="2149"/>
                    <a:pt x="1929" y="2330"/>
                  </a:cubicBezTo>
                  <a:cubicBezTo>
                    <a:pt x="2329" y="2530"/>
                    <a:pt x="2426" y="2818"/>
                    <a:pt x="2426" y="3125"/>
                  </a:cubicBezTo>
                  <a:cubicBezTo>
                    <a:pt x="2426" y="3789"/>
                    <a:pt x="1919" y="4199"/>
                    <a:pt x="1220" y="4199"/>
                  </a:cubicBezTo>
                  <a:cubicBezTo>
                    <a:pt x="522" y="4199"/>
                    <a:pt x="0" y="3774"/>
                    <a:pt x="0" y="3125"/>
                  </a:cubicBezTo>
                  <a:cubicBezTo>
                    <a:pt x="591" y="3125"/>
                    <a:pt x="591" y="3125"/>
                    <a:pt x="591" y="3125"/>
                  </a:cubicBezTo>
                  <a:cubicBezTo>
                    <a:pt x="591" y="3438"/>
                    <a:pt x="879" y="3643"/>
                    <a:pt x="1220" y="3643"/>
                  </a:cubicBezTo>
                  <a:cubicBezTo>
                    <a:pt x="1562" y="3643"/>
                    <a:pt x="1831" y="3457"/>
                    <a:pt x="1831" y="3125"/>
                  </a:cubicBezTo>
                  <a:cubicBezTo>
                    <a:pt x="1831" y="2793"/>
                    <a:pt x="1518" y="2642"/>
                    <a:pt x="1220" y="2642"/>
                  </a:cubicBezTo>
                  <a:cubicBezTo>
                    <a:pt x="469" y="2642"/>
                    <a:pt x="0" y="2183"/>
                    <a:pt x="0" y="1431"/>
                  </a:cubicBezTo>
                  <a:cubicBezTo>
                    <a:pt x="0" y="676"/>
                    <a:pt x="547" y="211"/>
                    <a:pt x="1221" y="211"/>
                  </a:cubicBezTo>
                  <a:cubicBezTo>
                    <a:pt x="1389" y="211"/>
                    <a:pt x="1581" y="265"/>
                    <a:pt x="1697" y="319"/>
                  </a:cubicBezTo>
                  <a:cubicBezTo>
                    <a:pt x="2016" y="0"/>
                    <a:pt x="2016" y="0"/>
                    <a:pt x="2016" y="0"/>
                  </a:cubicBezTo>
                  <a:lnTo>
                    <a:pt x="2440" y="423"/>
                  </a:lnTo>
                  <a:close/>
                  <a:moveTo>
                    <a:pt x="591" y="1431"/>
                  </a:moveTo>
                  <a:cubicBezTo>
                    <a:pt x="591" y="1851"/>
                    <a:pt x="874" y="2100"/>
                    <a:pt x="1220" y="2100"/>
                  </a:cubicBezTo>
                  <a:cubicBezTo>
                    <a:pt x="1562" y="2100"/>
                    <a:pt x="1846" y="1846"/>
                    <a:pt x="1846" y="1431"/>
                  </a:cubicBezTo>
                  <a:cubicBezTo>
                    <a:pt x="1846" y="1016"/>
                    <a:pt x="1562" y="753"/>
                    <a:pt x="1221" y="753"/>
                  </a:cubicBezTo>
                  <a:cubicBezTo>
                    <a:pt x="874" y="753"/>
                    <a:pt x="591" y="1011"/>
                    <a:pt x="591" y="1431"/>
                  </a:cubicBezTo>
                  <a:close/>
                </a:path>
              </a:pathLst>
            </a:custGeom>
            <a:solidFill>
              <a:srgbClr val="174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71" name="Oval 9"/>
            <p:cNvSpPr>
              <a:spLocks noChangeArrowheads="1"/>
            </p:cNvSpPr>
            <p:nvPr userDrawn="1"/>
          </p:nvSpPr>
          <p:spPr bwMode="gray">
            <a:xfrm>
              <a:off x="4482465" y="-635"/>
              <a:ext cx="1277620" cy="1242695"/>
            </a:xfrm>
            <a:prstGeom prst="ellipse">
              <a:avLst/>
            </a:prstGeom>
            <a:gradFill>
              <a:gsLst>
                <a:gs pos="0">
                  <a:srgbClr val="F7B128"/>
                </a:gs>
                <a:gs pos="70000">
                  <a:srgbClr val="E30613"/>
                </a:gs>
              </a:gsLst>
              <a:lin ang="2400000" scaled="0"/>
            </a:gra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72" name="Freeform 10"/>
            <p:cNvSpPr>
              <a:spLocks/>
            </p:cNvSpPr>
            <p:nvPr userDrawn="1"/>
          </p:nvSpPr>
          <p:spPr bwMode="gray">
            <a:xfrm>
              <a:off x="5003800" y="255270"/>
              <a:ext cx="494665" cy="731520"/>
            </a:xfrm>
            <a:custGeom>
              <a:avLst/>
              <a:gdLst>
                <a:gd name="T0" fmla="*/ 451 w 779"/>
                <a:gd name="T1" fmla="*/ 573 h 1152"/>
                <a:gd name="T2" fmla="*/ 774 w 779"/>
                <a:gd name="T3" fmla="*/ 259 h 1152"/>
                <a:gd name="T4" fmla="*/ 509 w 779"/>
                <a:gd name="T5" fmla="*/ 0 h 1152"/>
                <a:gd name="T6" fmla="*/ 13 w 779"/>
                <a:gd name="T7" fmla="*/ 482 h 1152"/>
                <a:gd name="T8" fmla="*/ 94 w 779"/>
                <a:gd name="T9" fmla="*/ 562 h 1152"/>
                <a:gd name="T10" fmla="*/ 0 w 779"/>
                <a:gd name="T11" fmla="*/ 653 h 1152"/>
                <a:gd name="T12" fmla="*/ 513 w 779"/>
                <a:gd name="T13" fmla="*/ 1152 h 1152"/>
                <a:gd name="T14" fmla="*/ 779 w 779"/>
                <a:gd name="T15" fmla="*/ 893 h 1152"/>
                <a:gd name="T16" fmla="*/ 451 w 779"/>
                <a:gd name="T17" fmla="*/ 573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1152">
                  <a:moveTo>
                    <a:pt x="451" y="573"/>
                  </a:moveTo>
                  <a:lnTo>
                    <a:pt x="774" y="259"/>
                  </a:lnTo>
                  <a:lnTo>
                    <a:pt x="509" y="0"/>
                  </a:lnTo>
                  <a:lnTo>
                    <a:pt x="13" y="482"/>
                  </a:lnTo>
                  <a:lnTo>
                    <a:pt x="94" y="562"/>
                  </a:lnTo>
                  <a:lnTo>
                    <a:pt x="0" y="653"/>
                  </a:lnTo>
                  <a:lnTo>
                    <a:pt x="513" y="1152"/>
                  </a:lnTo>
                  <a:lnTo>
                    <a:pt x="779" y="893"/>
                  </a:lnTo>
                  <a:lnTo>
                    <a:pt x="45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  <p:sp>
          <p:nvSpPr>
            <p:cNvPr id="73" name="Freeform 11"/>
            <p:cNvSpPr>
              <a:spLocks/>
            </p:cNvSpPr>
            <p:nvPr userDrawn="1"/>
          </p:nvSpPr>
          <p:spPr bwMode="gray">
            <a:xfrm>
              <a:off x="4758690" y="267335"/>
              <a:ext cx="531495" cy="704850"/>
            </a:xfrm>
            <a:custGeom>
              <a:avLst/>
              <a:gdLst>
                <a:gd name="T0" fmla="*/ 304 w 837"/>
                <a:gd name="T1" fmla="*/ 554 h 1110"/>
                <a:gd name="T2" fmla="*/ 0 w 837"/>
                <a:gd name="T3" fmla="*/ 851 h 1110"/>
                <a:gd name="T4" fmla="*/ 267 w 837"/>
                <a:gd name="T5" fmla="*/ 1110 h 1110"/>
                <a:gd name="T6" fmla="*/ 837 w 837"/>
                <a:gd name="T7" fmla="*/ 554 h 1110"/>
                <a:gd name="T8" fmla="*/ 267 w 837"/>
                <a:gd name="T9" fmla="*/ 0 h 1110"/>
                <a:gd name="T10" fmla="*/ 0 w 837"/>
                <a:gd name="T11" fmla="*/ 260 h 1110"/>
                <a:gd name="T12" fmla="*/ 304 w 837"/>
                <a:gd name="T13" fmla="*/ 554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7" h="1110">
                  <a:moveTo>
                    <a:pt x="304" y="554"/>
                  </a:moveTo>
                  <a:lnTo>
                    <a:pt x="0" y="851"/>
                  </a:lnTo>
                  <a:lnTo>
                    <a:pt x="267" y="1110"/>
                  </a:lnTo>
                  <a:lnTo>
                    <a:pt x="837" y="554"/>
                  </a:lnTo>
                  <a:lnTo>
                    <a:pt x="267" y="0"/>
                  </a:lnTo>
                  <a:lnTo>
                    <a:pt x="0" y="260"/>
                  </a:lnTo>
                  <a:lnTo>
                    <a:pt x="304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5400" dist="12700" algn="l" rotWithShape="0">
                <a:srgbClr val="7E121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0065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4" r:id="rId4"/>
    <p:sldLayoutId id="2147483659" r:id="rId5"/>
    <p:sldLayoutId id="2147483660" r:id="rId6"/>
    <p:sldLayoutId id="2147483650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61" r:id="rId14"/>
    <p:sldLayoutId id="2147483662" r:id="rId15"/>
    <p:sldLayoutId id="2147483658" r:id="rId16"/>
  </p:sldLayoutIdLst>
  <p:hf hdr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51"/>
        </a:lnSpc>
        <a:spcBef>
          <a:spcPts val="0"/>
        </a:spcBef>
        <a:buFont typeface="+mj-lt"/>
        <a:buNone/>
        <a:defRPr sz="22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296000" indent="-32400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Family </a:t>
            </a:r>
            <a:r>
              <a:rPr lang="nl-NL" dirty="0" err="1" smtClean="0"/>
              <a:t>Integrated</a:t>
            </a:r>
            <a:r>
              <a:rPr lang="nl-NL" dirty="0" smtClean="0"/>
              <a:t> Care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Klinische les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Nicole van Veenendaal </a:t>
            </a:r>
          </a:p>
          <a:p>
            <a:r>
              <a:rPr lang="nl-NL" dirty="0" smtClean="0"/>
              <a:t>Februari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593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Stimulatie?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00 maand 0000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D4CA4C14-3CA2-40BD-B9F6-F0B59068D732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7" name="Picture 2" descr="http://images.huffingtonpost.com/2014-03-14-mus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28" y="1313307"/>
            <a:ext cx="73448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zijn de voordelen van FIC?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Ouders: 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Empowerment 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Stress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Hechting </a:t>
            </a:r>
          </a:p>
          <a:p>
            <a:endParaRPr lang="nl-NL" dirty="0"/>
          </a:p>
          <a:p>
            <a:r>
              <a:rPr lang="nl-NL" dirty="0" smtClean="0"/>
              <a:t>Kinderen: 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Groei 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Ondersteuning 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Leren drinken 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Stress 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 smtClean="0"/>
              <a:t>Eigen ervaringen? </a:t>
            </a:r>
          </a:p>
          <a:p>
            <a:endParaRPr lang="nl-NL" dirty="0" smtClean="0"/>
          </a:p>
          <a:p>
            <a:pPr marL="342900" indent="-34290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00 maand 0000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D4CA4C14-3CA2-40BD-B9F6-F0B59068D732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9462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Ervaringen van moeder Anna Paviljoen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Filmpje.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00 maand 0000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D4CA4C14-3CA2-40BD-B9F6-F0B59068D732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833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zijn de nadelen van FIC?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Eigen ervaringen?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00 maand 0000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D4CA4C14-3CA2-40BD-B9F6-F0B59068D732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3640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 zijn uniek!!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00 maand 0000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D4CA4C14-3CA2-40BD-B9F6-F0B59068D732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7" name="Picture 2" descr="https://www.candgbabyclub.ie/wp-content/uploads/2015/12/iStock_000010091655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17" y="3588810"/>
            <a:ext cx="4050534" cy="269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mthupp.files.wordpress.com/2014/08/free-vector-man-and-woman-icon-clip-art_116853_man_and_woman_icon_clip_art_hi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051" y="869139"/>
            <a:ext cx="2783753" cy="31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6" y="1380544"/>
            <a:ext cx="4973007" cy="27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7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Bedankt!!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dank voor je aandacht</a:t>
            </a:r>
          </a:p>
        </p:txBody>
      </p:sp>
    </p:spTree>
    <p:extLst>
      <p:ext uri="{BB962C8B-B14F-4D97-AF65-F5344CB8AC3E}">
        <p14:creationId xmlns:p14="http://schemas.microsoft.com/office/powerpoint/2010/main" val="331258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FIC voor jullie?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b="1" dirty="0" smtClean="0">
                <a:solidFill>
                  <a:schemeClr val="accent2"/>
                </a:solidFill>
              </a:rPr>
              <a:t>Eigen ervaringen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Family </a:t>
            </a:r>
            <a:r>
              <a:rPr lang="nl-NL" dirty="0" err="1" smtClean="0"/>
              <a:t>Integrated</a:t>
            </a:r>
            <a:r>
              <a:rPr lang="nl-NL" dirty="0" smtClean="0"/>
              <a:t> Care – een klinische les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7" name="Picture 2" descr="http://www.projectnewborn.org/wp-content/uploads/2014/08/DSC01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70" y="2861805"/>
            <a:ext cx="4145825" cy="310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58" y="773573"/>
            <a:ext cx="371241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8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paar definities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FIC: Family </a:t>
            </a:r>
            <a:r>
              <a:rPr lang="nl-NL" dirty="0" err="1" smtClean="0"/>
              <a:t>Integrated</a:t>
            </a:r>
            <a:r>
              <a:rPr lang="nl-NL" dirty="0" smtClean="0"/>
              <a:t> Care </a:t>
            </a:r>
          </a:p>
          <a:p>
            <a:endParaRPr lang="nl-NL" dirty="0"/>
          </a:p>
          <a:p>
            <a:r>
              <a:rPr lang="nl-NL" dirty="0" smtClean="0"/>
              <a:t>FCC: Family </a:t>
            </a:r>
            <a:r>
              <a:rPr lang="nl-NL" dirty="0" err="1" smtClean="0"/>
              <a:t>Centred</a:t>
            </a:r>
            <a:r>
              <a:rPr lang="nl-NL" dirty="0" smtClean="0"/>
              <a:t> Care </a:t>
            </a:r>
          </a:p>
          <a:p>
            <a:endParaRPr lang="nl-NL" dirty="0"/>
          </a:p>
          <a:p>
            <a:r>
              <a:rPr lang="nl-NL" dirty="0" smtClean="0"/>
              <a:t>Single Family Rooms </a:t>
            </a:r>
          </a:p>
          <a:p>
            <a:endParaRPr lang="nl-NL" dirty="0"/>
          </a:p>
          <a:p>
            <a:r>
              <a:rPr lang="nl-NL" dirty="0" smtClean="0"/>
              <a:t>Open Bay Units </a:t>
            </a:r>
          </a:p>
          <a:p>
            <a:endParaRPr lang="nl-NL" dirty="0"/>
          </a:p>
          <a:p>
            <a:r>
              <a:rPr lang="nl-NL" dirty="0" smtClean="0"/>
              <a:t>Couplet Care </a:t>
            </a:r>
          </a:p>
          <a:p>
            <a:endParaRPr lang="nl-NL" dirty="0"/>
          </a:p>
          <a:p>
            <a:r>
              <a:rPr lang="nl-NL" dirty="0" smtClean="0"/>
              <a:t>Empowerment 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Family </a:t>
            </a:r>
            <a:r>
              <a:rPr lang="nl-NL" dirty="0" err="1"/>
              <a:t>Integrated</a:t>
            </a:r>
            <a:r>
              <a:rPr lang="nl-NL" dirty="0"/>
              <a:t> Care – een klinische les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D4CA4C14-3CA2-40BD-B9F6-F0B59068D732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59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komt FIC vandaan?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00 maand 0000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D4CA4C14-3CA2-40BD-B9F6-F0B59068D732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8520123" y="4366993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A. </a:t>
            </a:r>
            <a:r>
              <a:rPr lang="nl-NL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Levin</a:t>
            </a:r>
            <a:r>
              <a:rPr lang="nl-NL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1959- </a:t>
            </a:r>
            <a:endParaRPr lang="nl-NL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063739" y="6468753"/>
            <a:ext cx="2781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Leelawadee" panose="020B0502040204020203" pitchFamily="34" charset="-34"/>
                <a:cs typeface="Leelawadee" panose="020B0502040204020203" pitchFamily="34" charset="-34"/>
              </a:rPr>
              <a:t>Tallinn </a:t>
            </a:r>
            <a:r>
              <a:rPr lang="nl-NL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Children's</a:t>
            </a:r>
            <a:r>
              <a:rPr lang="nl-NL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nl-NL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Hospital</a:t>
            </a:r>
            <a:endParaRPr lang="nl-NL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1" name="Picture 4" descr="http://blogs-images.forbes.com/davidmacdougall/files/2015/08/0826_FL-Tallinn-Estonia_2000x1125-1940x1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55" y="4046864"/>
            <a:ext cx="4314899" cy="242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d24g2nq85gnwal.cloudfront.net/images/150204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62" y="1149453"/>
            <a:ext cx="35623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g4.nh.ee/images/pix/file69701427_gra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r="16311"/>
          <a:stretch/>
        </p:blipFill>
        <p:spPr bwMode="auto">
          <a:xfrm>
            <a:off x="7366456" y="1509493"/>
            <a:ext cx="312420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</a:t>
            </a:r>
            <a:r>
              <a:rPr lang="nl-NL" dirty="0" err="1" smtClean="0"/>
              <a:t>evidence</a:t>
            </a:r>
            <a:r>
              <a:rPr lang="nl-NL" dirty="0" smtClean="0"/>
              <a:t> is er voor FIC?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Huid-op-huid contact </a:t>
            </a:r>
          </a:p>
          <a:p>
            <a:r>
              <a:rPr lang="nl-NL" dirty="0" smtClean="0"/>
              <a:t>Participatie/empowerment van ouders </a:t>
            </a:r>
          </a:p>
          <a:p>
            <a:endParaRPr lang="nl-NL" dirty="0"/>
          </a:p>
          <a:p>
            <a:r>
              <a:rPr lang="nl-NL" dirty="0" smtClean="0"/>
              <a:t>Uitkomsten van kinderen </a:t>
            </a:r>
          </a:p>
          <a:p>
            <a:r>
              <a:rPr lang="nl-NL" dirty="0" smtClean="0"/>
              <a:t>Uitkomsten van ouders 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00 maand 0000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D4CA4C14-3CA2-40BD-B9F6-F0B59068D732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382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Ervaringen vanuit het buitenland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Canada FIC project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00 maand 0000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D4CA4C14-3CA2-40BD-B9F6-F0B59068D732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15370" r="7916" b="35370"/>
          <a:stretch/>
        </p:blipFill>
        <p:spPr bwMode="auto">
          <a:xfrm>
            <a:off x="3299520" y="1904798"/>
            <a:ext cx="8892480" cy="343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images.wisegeek.com/teacher-at-w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3" y="1905195"/>
            <a:ext cx="3182677" cy="18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nfo.umkc.edu/womenc/wp-content/uploads/2016/02/16755-illustration-of-a-clock-p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3" y="3786157"/>
            <a:ext cx="1933254" cy="19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2122951" y="4521951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&gt;8 uur</a:t>
            </a:r>
            <a:endParaRPr lang="nl-NL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924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00 maand 0000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D4CA4C14-3CA2-40BD-B9F6-F0B59068D732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6" t="30742" r="31354" b="44814"/>
          <a:stretch/>
        </p:blipFill>
        <p:spPr bwMode="auto">
          <a:xfrm>
            <a:off x="835573" y="1244368"/>
            <a:ext cx="9116988" cy="24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97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FIC in Canada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Filmpje </a:t>
            </a:r>
          </a:p>
          <a:p>
            <a:endParaRPr lang="nl-NL" dirty="0"/>
          </a:p>
          <a:p>
            <a:r>
              <a:rPr lang="nl-NL" dirty="0" smtClean="0"/>
              <a:t>Website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00 maand 0000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D4CA4C14-3CA2-40BD-B9F6-F0B59068D732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89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00 maand 0000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D4CA4C14-3CA2-40BD-B9F6-F0B59068D732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7" name="Picture 2" descr="http://i.dailymail.co.uk/i/pix/2013/06/12/article-2340111-1A45EFE7000005DC-737_634x3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4811" r="8634" b="7571"/>
          <a:stretch/>
        </p:blipFill>
        <p:spPr bwMode="auto">
          <a:xfrm>
            <a:off x="3362384" y="3451974"/>
            <a:ext cx="4292802" cy="259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8789" r="7657" b="57092"/>
          <a:stretch/>
        </p:blipFill>
        <p:spPr bwMode="auto">
          <a:xfrm>
            <a:off x="1778208" y="460466"/>
            <a:ext cx="8126710" cy="265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455473"/>
      </p:ext>
    </p:extLst>
  </p:cSld>
  <p:clrMapOvr>
    <a:masterClrMapping/>
  </p:clrMapOvr>
</p:sld>
</file>

<file path=ppt/theme/theme1.xml><?xml version="1.0" encoding="utf-8"?>
<a:theme xmlns:a="http://schemas.openxmlformats.org/drawingml/2006/main" name="OLVG">
  <a:themeElements>
    <a:clrScheme name="OLVG">
      <a:dk1>
        <a:srgbClr val="17438B"/>
      </a:dk1>
      <a:lt1>
        <a:srgbClr val="FFFFFF"/>
      </a:lt1>
      <a:dk2>
        <a:srgbClr val="3C3C3C"/>
      </a:dk2>
      <a:lt2>
        <a:srgbClr val="FFFFFF"/>
      </a:lt2>
      <a:accent1>
        <a:srgbClr val="17438B"/>
      </a:accent1>
      <a:accent2>
        <a:srgbClr val="E30917"/>
      </a:accent2>
      <a:accent3>
        <a:srgbClr val="E1CAB9"/>
      </a:accent3>
      <a:accent4>
        <a:srgbClr val="3C3C3C"/>
      </a:accent4>
      <a:accent5>
        <a:srgbClr val="7D8189"/>
      </a:accent5>
      <a:accent6>
        <a:srgbClr val="FFDD04"/>
      </a:accent6>
      <a:hlink>
        <a:srgbClr val="17438B"/>
      </a:hlink>
      <a:folHlink>
        <a:srgbClr val="E30917"/>
      </a:folHlink>
    </a:clrScheme>
    <a:fontScheme name="OLV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LVG_PowerPoint_16x9.potx" id="{07FB536F-E5E3-48AA-865A-7839BB85796F}" vid="{834AACCD-2E21-4353-AB96-16213870049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253</Words>
  <Application>Microsoft Office PowerPoint</Application>
  <PresentationFormat>Aangepast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OLVG</vt:lpstr>
      <vt:lpstr>Family Integrated Care </vt:lpstr>
      <vt:lpstr>Wat is FIC voor jullie? </vt:lpstr>
      <vt:lpstr>Een paar definities </vt:lpstr>
      <vt:lpstr>Waar komt FIC vandaan? </vt:lpstr>
      <vt:lpstr>Welke evidence is er voor FIC? </vt:lpstr>
      <vt:lpstr>Ervaringen vanuit het buitenland </vt:lpstr>
      <vt:lpstr>PowerPoint-presentatie</vt:lpstr>
      <vt:lpstr>FIC in Canada </vt:lpstr>
      <vt:lpstr>PowerPoint-presentatie</vt:lpstr>
      <vt:lpstr>Stimulatie? </vt:lpstr>
      <vt:lpstr>Wat zijn de voordelen van FIC? </vt:lpstr>
      <vt:lpstr>Ervaringen van moeder Anna Paviljoen </vt:lpstr>
      <vt:lpstr>Wat zijn de nadelen van FIC? </vt:lpstr>
      <vt:lpstr>We zijn uniek!!</vt:lpstr>
      <vt:lpstr>Bedankt!! </vt:lpstr>
    </vt:vector>
  </TitlesOfParts>
  <Company>OLVG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</dc:title>
  <dc:subject>Template voor een PowerPoint 16x9 presentatie</dc:subject>
  <dc:creator>Thijs Ballast</dc:creator>
  <dc:description>v1.0.1</dc:description>
  <cp:lastModifiedBy>Overgoor, Lily</cp:lastModifiedBy>
  <cp:revision>46</cp:revision>
  <dcterms:created xsi:type="dcterms:W3CDTF">2016-06-01T10:32:51Z</dcterms:created>
  <dcterms:modified xsi:type="dcterms:W3CDTF">2018-01-27T00:18:39Z</dcterms:modified>
  <cp:category>Huisstijl</cp:category>
</cp:coreProperties>
</file>