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77" r:id="rId3"/>
    <p:sldId id="267" r:id="rId4"/>
    <p:sldId id="270" r:id="rId5"/>
    <p:sldId id="271" r:id="rId6"/>
    <p:sldId id="272" r:id="rId7"/>
    <p:sldId id="273" r:id="rId8"/>
    <p:sldId id="276" r:id="rId9"/>
    <p:sldId id="27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6C6E4-7665-4344-A8BE-14500664EFE8}" type="datetimeFigureOut">
              <a:rPr lang="nl-NL" smtClean="0"/>
              <a:pPr/>
              <a:t>24-8-2017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E1DBB-F2CC-4289-90E9-63B749713F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21483-B204-49D4-BF60-6AB118DE3406}" type="datetimeFigureOut">
              <a:rPr lang="nl-NL" smtClean="0"/>
              <a:pPr/>
              <a:t>24-8-2017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92E37-C124-4181-9EA0-F5C5B80850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1690-99A1-4F5C-9456-62B01D78654C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11" descr="C:\Documents and Settings\Rineke\Mijn documenten\ELZHA logo f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3429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6E93-5832-4A43-9ECC-067099D5C7EE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9760-5C53-49E0-A3BA-55788A35972E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16BA-2948-44B1-94E0-309C988ECFFB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7A14-24A1-4B57-945A-5D84CEFBDBF4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0751-A167-45DC-8B5B-228BCBE7FC45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ADEA-CC4F-4639-9DF2-A56DF5E9652B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92A0-44D0-4195-9DAC-8EB6144F09BF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3561-4D5A-40F2-8E6E-3F91766932C5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9C01-577F-44BE-AFC0-9ABAD1CC8F01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6B4B-E57E-4926-9C8A-5976D6739937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/>
          <p:nvPr/>
        </p:nvSpPr>
        <p:spPr>
          <a:xfrm>
            <a:off x="-1071602" y="5319698"/>
            <a:ext cx="3500462" cy="2071702"/>
          </a:xfrm>
          <a:custGeom>
            <a:avLst/>
            <a:gdLst>
              <a:gd name="connsiteX0" fmla="*/ 0 w 3500462"/>
              <a:gd name="connsiteY0" fmla="*/ 1035851 h 2071702"/>
              <a:gd name="connsiteX1" fmla="*/ 858804 w 3500462"/>
              <a:gd name="connsiteY1" fmla="*/ 144423 h 2071702"/>
              <a:gd name="connsiteX2" fmla="*/ 1750233 w 3500462"/>
              <a:gd name="connsiteY2" fmla="*/ 2 h 2071702"/>
              <a:gd name="connsiteX3" fmla="*/ 2641663 w 3500462"/>
              <a:gd name="connsiteY3" fmla="*/ 144424 h 2071702"/>
              <a:gd name="connsiteX4" fmla="*/ 3500463 w 3500462"/>
              <a:gd name="connsiteY4" fmla="*/ 1035856 h 2071702"/>
              <a:gd name="connsiteX5" fmla="*/ 2641661 w 3500462"/>
              <a:gd name="connsiteY5" fmla="*/ 1927285 h 2071702"/>
              <a:gd name="connsiteX6" fmla="*/ 1750232 w 3500462"/>
              <a:gd name="connsiteY6" fmla="*/ 2071707 h 2071702"/>
              <a:gd name="connsiteX7" fmla="*/ 858802 w 3500462"/>
              <a:gd name="connsiteY7" fmla="*/ 1927285 h 2071702"/>
              <a:gd name="connsiteX8" fmla="*/ 1 w 3500462"/>
              <a:gd name="connsiteY8" fmla="*/ 1035854 h 2071702"/>
              <a:gd name="connsiteX9" fmla="*/ 0 w 3500462"/>
              <a:gd name="connsiteY9" fmla="*/ 1035851 h 207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0462" h="2071702">
                <a:moveTo>
                  <a:pt x="0" y="1035851"/>
                </a:moveTo>
                <a:cubicBezTo>
                  <a:pt x="1" y="669770"/>
                  <a:pt x="326493" y="330875"/>
                  <a:pt x="858804" y="144423"/>
                </a:cubicBezTo>
                <a:cubicBezTo>
                  <a:pt x="1128715" y="49881"/>
                  <a:pt x="1436593" y="2"/>
                  <a:pt x="1750233" y="2"/>
                </a:cubicBezTo>
                <a:cubicBezTo>
                  <a:pt x="2063873" y="2"/>
                  <a:pt x="2371751" y="49882"/>
                  <a:pt x="2641663" y="144424"/>
                </a:cubicBezTo>
                <a:cubicBezTo>
                  <a:pt x="3173974" y="330878"/>
                  <a:pt x="3500465" y="669774"/>
                  <a:pt x="3500463" y="1035856"/>
                </a:cubicBezTo>
                <a:cubicBezTo>
                  <a:pt x="3500463" y="1401937"/>
                  <a:pt x="3173972" y="1740833"/>
                  <a:pt x="2641661" y="1927285"/>
                </a:cubicBezTo>
                <a:cubicBezTo>
                  <a:pt x="2371750" y="2021827"/>
                  <a:pt x="2063872" y="2071707"/>
                  <a:pt x="1750232" y="2071707"/>
                </a:cubicBezTo>
                <a:cubicBezTo>
                  <a:pt x="1436592" y="2071707"/>
                  <a:pt x="1128714" y="2021827"/>
                  <a:pt x="858802" y="1927285"/>
                </a:cubicBezTo>
                <a:cubicBezTo>
                  <a:pt x="326491" y="1740832"/>
                  <a:pt x="0" y="1401936"/>
                  <a:pt x="1" y="1035854"/>
                </a:cubicBezTo>
                <a:cubicBezTo>
                  <a:pt x="1" y="1035853"/>
                  <a:pt x="0" y="1035852"/>
                  <a:pt x="0" y="1035851"/>
                </a:cubicBezTo>
                <a:close/>
              </a:path>
            </a:pathLst>
          </a:custGeom>
          <a:solidFill>
            <a:srgbClr val="E5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/>
          <a:srcRect l="6073"/>
          <a:stretch>
            <a:fillRect/>
          </a:stretch>
        </p:blipFill>
        <p:spPr bwMode="auto">
          <a:xfrm>
            <a:off x="6934201" y="0"/>
            <a:ext cx="2209799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D55A-CB5B-4BCA-92BC-8C412DAC6AB6}" type="datetime1">
              <a:rPr lang="nl-NL" smtClean="0"/>
              <a:pPr/>
              <a:t>24-8-2017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smtClean="0"/>
              <a:t>Alles wat u wilt weten over de financiën rondom de </a:t>
            </a:r>
            <a:r>
              <a:rPr lang="nl-NL" sz="4000" dirty="0" err="1" smtClean="0"/>
              <a:t>ketenzorg</a:t>
            </a:r>
            <a:r>
              <a:rPr lang="nl-NL" sz="4000" dirty="0" smtClean="0"/>
              <a:t> programma’s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Jeroen Bode, hoofd bedrijfsvoering ELZHA</a:t>
            </a:r>
          </a:p>
          <a:p>
            <a:r>
              <a:rPr lang="nl-NL" sz="2400" dirty="0" smtClean="0"/>
              <a:t>Mostafa Aichouri, sr. administrateur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878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vragen zijn er vooraf?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6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Financiële structuur </a:t>
            </a:r>
            <a:r>
              <a:rPr lang="nl-NL" dirty="0" err="1" smtClean="0"/>
              <a:t>DBC’s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zit de DBC in elkaar</a:t>
            </a:r>
          </a:p>
          <a:p>
            <a:r>
              <a:rPr lang="nl-NL" dirty="0" smtClean="0"/>
              <a:t>Wat is de rol van ELZHA daarin</a:t>
            </a:r>
          </a:p>
          <a:p>
            <a:r>
              <a:rPr lang="nl-NL" dirty="0" smtClean="0"/>
              <a:t>Wat is de rol van de huisarts en ketenpartner in </a:t>
            </a:r>
            <a:r>
              <a:rPr lang="nl-NL" dirty="0" err="1" smtClean="0"/>
              <a:t>ketenzorg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8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Praktische uitvoering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werkt de registratie van zorg en de daarmee samenhangende </a:t>
            </a:r>
            <a:r>
              <a:rPr lang="nl-NL" dirty="0" smtClean="0"/>
              <a:t>uitbetaling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8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rapportage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vindt u de betalingsoverzichten</a:t>
            </a:r>
          </a:p>
          <a:p>
            <a:r>
              <a:rPr lang="nl-NL" dirty="0" smtClean="0"/>
              <a:t>Welke financiële lijsten kunt u raadplegen</a:t>
            </a:r>
          </a:p>
          <a:p>
            <a:r>
              <a:rPr lang="nl-NL" dirty="0" smtClean="0"/>
              <a:t>Rapportages beschikbaar in </a:t>
            </a:r>
            <a:r>
              <a:rPr lang="nl-NL" dirty="0" err="1" smtClean="0"/>
              <a:t>Insights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Administratieve obstakels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Patiënten ingeschreven in 2 praktijken</a:t>
            </a:r>
          </a:p>
          <a:p>
            <a:r>
              <a:rPr lang="nl-NL" dirty="0" smtClean="0"/>
              <a:t>COV controle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4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Financiële opbouw van de DBC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/>
              <a:t>Opbouw DBC</a:t>
            </a:r>
          </a:p>
          <a:p>
            <a:pPr lvl="0"/>
            <a:r>
              <a:rPr lang="nl-NL" dirty="0" smtClean="0"/>
              <a:t>Welke prestatie levert de huisartspraktijk</a:t>
            </a:r>
          </a:p>
          <a:p>
            <a:pPr lvl="0"/>
            <a:r>
              <a:rPr lang="nl-NL" dirty="0" smtClean="0"/>
              <a:t>Verrichtingen </a:t>
            </a:r>
            <a:r>
              <a:rPr lang="nl-NL" dirty="0" smtClean="0"/>
              <a:t>administratie via het KIS</a:t>
            </a:r>
            <a:endParaRPr lang="nl-NL" dirty="0" smtClean="0"/>
          </a:p>
          <a:p>
            <a:pPr lvl="0"/>
            <a:r>
              <a:rPr lang="nl-NL" dirty="0" smtClean="0"/>
              <a:t>Rekentool POH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8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Financiële vergoedingen buiten het KIS 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nl-NL" sz="3200" dirty="0" smtClean="0"/>
              <a:t>Ouderenzorg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 smtClean="0"/>
              <a:t>Basaal Bolus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 err="1" smtClean="0"/>
              <a:t>Healthy</a:t>
            </a:r>
            <a:r>
              <a:rPr lang="nl-NL" sz="3200" dirty="0" smtClean="0"/>
              <a:t> </a:t>
            </a:r>
            <a:r>
              <a:rPr lang="nl-NL" sz="3200" dirty="0" err="1" smtClean="0"/>
              <a:t>Heart</a:t>
            </a:r>
            <a:endParaRPr lang="nl-NL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3200" dirty="0" smtClean="0"/>
              <a:t>Leefstijl module</a:t>
            </a:r>
            <a:endParaRPr lang="nl-NL" sz="3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Informatiebeveiliging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nl-NL" sz="3200" dirty="0" smtClean="0"/>
              <a:t>Hoe kan beveiligd </a:t>
            </a:r>
            <a:r>
              <a:rPr lang="nl-NL" sz="3200" smtClean="0"/>
              <a:t>worden gecommuniceerd </a:t>
            </a:r>
            <a:r>
              <a:rPr lang="nl-NL" sz="3200" dirty="0" smtClean="0"/>
              <a:t>over patiënt gegevens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5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ZHA 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ELZHA 1</Template>
  <TotalTime>405</TotalTime>
  <Words>145</Words>
  <Application>Microsoft Office PowerPoint</Application>
  <PresentationFormat>Diavoorstelling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ELZHA 1</vt:lpstr>
      <vt:lpstr>Alles wat u wilt weten over de financiën rondom de ketenzorg programma’s</vt:lpstr>
      <vt:lpstr>PowerPoint-presentatie</vt:lpstr>
      <vt:lpstr>Financiële structuur DBC’s</vt:lpstr>
      <vt:lpstr>Praktische uitvoering</vt:lpstr>
      <vt:lpstr>Uitleg rapportage</vt:lpstr>
      <vt:lpstr>Administratieve obstakels</vt:lpstr>
      <vt:lpstr>Financiële opbouw van de DBC</vt:lpstr>
      <vt:lpstr>Financiële vergoedingen buiten het KIS om</vt:lpstr>
      <vt:lpstr>Informatiebeveiliging</vt:lpstr>
    </vt:vector>
  </TitlesOfParts>
  <Company>iC25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aloriaux</dc:creator>
  <cp:lastModifiedBy>Titia Speelman</cp:lastModifiedBy>
  <cp:revision>41</cp:revision>
  <dcterms:created xsi:type="dcterms:W3CDTF">2010-02-23T15:22:02Z</dcterms:created>
  <dcterms:modified xsi:type="dcterms:W3CDTF">2017-08-24T10:23:01Z</dcterms:modified>
</cp:coreProperties>
</file>