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3" r:id="rId3"/>
    <p:sldId id="261" r:id="rId4"/>
    <p:sldId id="262" r:id="rId5"/>
    <p:sldId id="264" r:id="rId6"/>
    <p:sldId id="265" r:id="rId7"/>
    <p:sldId id="266" r:id="rId8"/>
    <p:sldId id="260" r:id="rId9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8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38401C46-D5B4-4217-8226-9F88F29F7AE4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705" y="4813866"/>
            <a:ext cx="5501640" cy="393861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A3CBD032-5F8E-4160-A346-44D63F2799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65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615394"/>
            <a:ext cx="8424000" cy="486000"/>
          </a:xfrm>
        </p:spPr>
        <p:txBody>
          <a:bodyPr anchor="b" anchorCtr="0">
            <a:normAutofit/>
          </a:bodyPr>
          <a:lstStyle>
            <a:lvl1pPr algn="l">
              <a:defRPr sz="3500" b="1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1107445"/>
            <a:ext cx="8424000" cy="486000"/>
          </a:xfrm>
        </p:spPr>
        <p:txBody>
          <a:bodyPr>
            <a:normAutofit/>
          </a:bodyPr>
          <a:lstStyle>
            <a:lvl1pPr marL="0" indent="0" algn="l">
              <a:lnSpc>
                <a:spcPts val="3827"/>
              </a:lnSpc>
              <a:spcBef>
                <a:spcPts val="0"/>
              </a:spcBef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2381" y="2697956"/>
            <a:ext cx="3409950" cy="1308100"/>
          </a:xfrm>
        </p:spPr>
        <p:txBody>
          <a:bodyPr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  <a:lvl2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2pPr>
            <a:lvl3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3pPr>
            <a:lvl4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4pPr>
            <a:lvl5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0000" y="320033"/>
            <a:ext cx="8424000" cy="58860"/>
          </a:xfrm>
          <a:prstGeom prst="rect">
            <a:avLst/>
          </a:prstGeom>
        </p:spPr>
      </p:pic>
      <p:pic>
        <p:nvPicPr>
          <p:cNvPr id="15" name="Afbeelding 14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26400"/>
            <a:ext cx="1296000" cy="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6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ltGray">
          <a:xfrm>
            <a:off x="0" y="0"/>
            <a:ext cx="9144000" cy="55367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17540"/>
            <a:ext cx="8424000" cy="486000"/>
          </a:xfrm>
        </p:spPr>
        <p:txBody>
          <a:bodyPr anchor="b" anchorCtr="0"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132082"/>
            <a:ext cx="648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EF1893D3-D8F6-4A53-A3DB-C7DFD80C9AB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000" y="1102683"/>
            <a:ext cx="8424000" cy="486000"/>
          </a:xfrm>
        </p:spPr>
        <p:txBody>
          <a:bodyPr>
            <a:normAutofit/>
          </a:bodyPr>
          <a:lstStyle>
            <a:lvl1pPr marL="0" indent="0" algn="l">
              <a:lnSpc>
                <a:spcPts val="3827"/>
              </a:lnSpc>
              <a:spcBef>
                <a:spcPts val="0"/>
              </a:spcBef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0000" y="320033"/>
            <a:ext cx="8424000" cy="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ltGray">
          <a:xfrm>
            <a:off x="0" y="0"/>
            <a:ext cx="9144000" cy="55367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17540"/>
            <a:ext cx="4860000" cy="486000"/>
          </a:xfrm>
        </p:spPr>
        <p:txBody>
          <a:bodyPr anchor="b" anchorCtr="0"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132082"/>
            <a:ext cx="648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EF1893D3-D8F6-4A53-A3DB-C7DFD80C9AB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000" y="1102683"/>
            <a:ext cx="4860000" cy="972000"/>
          </a:xfrm>
        </p:spPr>
        <p:txBody>
          <a:bodyPr>
            <a:normAutofit/>
          </a:bodyPr>
          <a:lstStyle>
            <a:lvl1pPr marL="0" indent="0" algn="l">
              <a:lnSpc>
                <a:spcPts val="3827"/>
              </a:lnSpc>
              <a:spcBef>
                <a:spcPts val="0"/>
              </a:spcBef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2"/>
          </p:nvPr>
        </p:nvSpPr>
        <p:spPr bwMode="gray">
          <a:xfrm>
            <a:off x="5331125" y="362309"/>
            <a:ext cx="3441400" cy="517489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0000" y="320033"/>
            <a:ext cx="8424000" cy="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0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132082"/>
            <a:ext cx="648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EF1893D3-D8F6-4A53-A3DB-C7DFD80C9AB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2"/>
          </p:nvPr>
        </p:nvSpPr>
        <p:spPr bwMode="gray">
          <a:xfrm>
            <a:off x="360363" y="354013"/>
            <a:ext cx="8423275" cy="4535487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360000" y="4889500"/>
            <a:ext cx="8423275" cy="648000"/>
          </a:xfrm>
          <a:solidFill>
            <a:schemeClr val="accent3">
              <a:alpha val="50000"/>
            </a:schemeClr>
          </a:solidFill>
        </p:spPr>
        <p:txBody>
          <a:bodyPr lIns="162000" anchor="ctr">
            <a:normAutofit/>
          </a:bodyPr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9795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3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132082"/>
            <a:ext cx="648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EF1893D3-D8F6-4A53-A3DB-C7DFD80C9AB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2"/>
          </p:nvPr>
        </p:nvSpPr>
        <p:spPr bwMode="gray">
          <a:xfrm>
            <a:off x="360363" y="354013"/>
            <a:ext cx="1944000" cy="29160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3"/>
          </p:nvPr>
        </p:nvSpPr>
        <p:spPr bwMode="gray">
          <a:xfrm>
            <a:off x="360000" y="3592799"/>
            <a:ext cx="1944000" cy="19440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4"/>
          </p:nvPr>
        </p:nvSpPr>
        <p:spPr bwMode="gray">
          <a:xfrm>
            <a:off x="2627313" y="354013"/>
            <a:ext cx="6156325" cy="4535487"/>
          </a:xfr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2627313" y="4889500"/>
            <a:ext cx="6156325" cy="647299"/>
          </a:xfrm>
          <a:solidFill>
            <a:schemeClr val="accent3">
              <a:alpha val="50000"/>
            </a:schemeClr>
          </a:solidFill>
        </p:spPr>
        <p:txBody>
          <a:bodyPr lIns="162000" anchor="ctr" anchorCtr="0">
            <a:normAutofit/>
          </a:bodyPr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99394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en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132082"/>
            <a:ext cx="648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EF1893D3-D8F6-4A53-A3DB-C7DFD80C9AB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2"/>
          </p:nvPr>
        </p:nvSpPr>
        <p:spPr bwMode="gray">
          <a:xfrm>
            <a:off x="360363" y="354013"/>
            <a:ext cx="1944000" cy="29160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3"/>
          </p:nvPr>
        </p:nvSpPr>
        <p:spPr bwMode="gray">
          <a:xfrm>
            <a:off x="360000" y="3592799"/>
            <a:ext cx="1944000" cy="19440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4"/>
          </p:nvPr>
        </p:nvSpPr>
        <p:spPr bwMode="gray">
          <a:xfrm>
            <a:off x="2627313" y="354013"/>
            <a:ext cx="6156325" cy="5182786"/>
          </a:xfr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88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en variant dial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0363" y="319090"/>
            <a:ext cx="8423275" cy="60326"/>
            <a:chOff x="227" y="201"/>
            <a:chExt cx="5306" cy="3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7" y="202"/>
              <a:ext cx="5306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7" y="201"/>
              <a:ext cx="32" cy="32"/>
            </a:xfrm>
            <a:custGeom>
              <a:avLst/>
              <a:gdLst>
                <a:gd name="T0" fmla="*/ 80 w 160"/>
                <a:gd name="T1" fmla="*/ 166 h 166"/>
                <a:gd name="T2" fmla="*/ 24 w 160"/>
                <a:gd name="T3" fmla="*/ 143 h 166"/>
                <a:gd name="T4" fmla="*/ 0 w 160"/>
                <a:gd name="T5" fmla="*/ 86 h 166"/>
                <a:gd name="T6" fmla="*/ 24 w 160"/>
                <a:gd name="T7" fmla="*/ 30 h 166"/>
                <a:gd name="T8" fmla="*/ 137 w 160"/>
                <a:gd name="T9" fmla="*/ 30 h 166"/>
                <a:gd name="T10" fmla="*/ 160 w 160"/>
                <a:gd name="T11" fmla="*/ 86 h 166"/>
                <a:gd name="T12" fmla="*/ 137 w 160"/>
                <a:gd name="T13" fmla="*/ 143 h 166"/>
                <a:gd name="T14" fmla="*/ 80 w 160"/>
                <a:gd name="T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66">
                  <a:moveTo>
                    <a:pt x="80" y="166"/>
                  </a:moveTo>
                  <a:cubicBezTo>
                    <a:pt x="59" y="166"/>
                    <a:pt x="39" y="158"/>
                    <a:pt x="24" y="143"/>
                  </a:cubicBezTo>
                  <a:cubicBezTo>
                    <a:pt x="9" y="128"/>
                    <a:pt x="0" y="108"/>
                    <a:pt x="0" y="86"/>
                  </a:cubicBezTo>
                  <a:cubicBezTo>
                    <a:pt x="0" y="65"/>
                    <a:pt x="9" y="45"/>
                    <a:pt x="24" y="30"/>
                  </a:cubicBezTo>
                  <a:cubicBezTo>
                    <a:pt x="54" y="0"/>
                    <a:pt x="107" y="0"/>
                    <a:pt x="137" y="30"/>
                  </a:cubicBezTo>
                  <a:cubicBezTo>
                    <a:pt x="152" y="45"/>
                    <a:pt x="160" y="65"/>
                    <a:pt x="160" y="86"/>
                  </a:cubicBezTo>
                  <a:cubicBezTo>
                    <a:pt x="160" y="108"/>
                    <a:pt x="152" y="128"/>
                    <a:pt x="137" y="143"/>
                  </a:cubicBezTo>
                  <a:cubicBezTo>
                    <a:pt x="122" y="158"/>
                    <a:pt x="102" y="166"/>
                    <a:pt x="80" y="166"/>
                  </a:cubicBezTo>
                  <a:close/>
                </a:path>
              </a:pathLst>
            </a:custGeom>
            <a:solidFill>
              <a:srgbClr val="174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323" y="202"/>
              <a:ext cx="5114" cy="37"/>
            </a:xfrm>
            <a:custGeom>
              <a:avLst/>
              <a:gdLst>
                <a:gd name="T0" fmla="*/ 25681 w 25761"/>
                <a:gd name="T1" fmla="*/ 187 h 187"/>
                <a:gd name="T2" fmla="*/ 25198 w 25761"/>
                <a:gd name="T3" fmla="*/ 187 h 187"/>
                <a:gd name="T4" fmla="*/ 24795 w 25761"/>
                <a:gd name="T5" fmla="*/ 106 h 187"/>
                <a:gd name="T6" fmla="*/ 24312 w 25761"/>
                <a:gd name="T7" fmla="*/ 106 h 187"/>
                <a:gd name="T8" fmla="*/ 23749 w 25761"/>
                <a:gd name="T9" fmla="*/ 25 h 187"/>
                <a:gd name="T10" fmla="*/ 23266 w 25761"/>
                <a:gd name="T11" fmla="*/ 25 h 187"/>
                <a:gd name="T12" fmla="*/ 22703 w 25761"/>
                <a:gd name="T13" fmla="*/ 104 h 187"/>
                <a:gd name="T14" fmla="*/ 22300 w 25761"/>
                <a:gd name="T15" fmla="*/ 24 h 187"/>
                <a:gd name="T16" fmla="*/ 21817 w 25761"/>
                <a:gd name="T17" fmla="*/ 23 h 187"/>
                <a:gd name="T18" fmla="*/ 21253 w 25761"/>
                <a:gd name="T19" fmla="*/ 103 h 187"/>
                <a:gd name="T20" fmla="*/ 20850 w 25761"/>
                <a:gd name="T21" fmla="*/ 182 h 187"/>
                <a:gd name="T22" fmla="*/ 20851 w 25761"/>
                <a:gd name="T23" fmla="*/ 182 h 187"/>
                <a:gd name="T24" fmla="*/ 20448 w 25761"/>
                <a:gd name="T25" fmla="*/ 102 h 187"/>
                <a:gd name="T26" fmla="*/ 19884 w 25761"/>
                <a:gd name="T27" fmla="*/ 181 h 187"/>
                <a:gd name="T28" fmla="*/ 19402 w 25761"/>
                <a:gd name="T29" fmla="*/ 181 h 187"/>
                <a:gd name="T30" fmla="*/ 18998 w 25761"/>
                <a:gd name="T31" fmla="*/ 100 h 187"/>
                <a:gd name="T32" fmla="*/ 18436 w 25761"/>
                <a:gd name="T33" fmla="*/ 19 h 187"/>
                <a:gd name="T34" fmla="*/ 17952 w 25761"/>
                <a:gd name="T35" fmla="*/ 19 h 187"/>
                <a:gd name="T36" fmla="*/ 17390 w 25761"/>
                <a:gd name="T37" fmla="*/ 99 h 187"/>
                <a:gd name="T38" fmla="*/ 16986 w 25761"/>
                <a:gd name="T39" fmla="*/ 178 h 187"/>
                <a:gd name="T40" fmla="*/ 16986 w 25761"/>
                <a:gd name="T41" fmla="*/ 178 h 187"/>
                <a:gd name="T42" fmla="*/ 16423 w 25761"/>
                <a:gd name="T43" fmla="*/ 97 h 187"/>
                <a:gd name="T44" fmla="*/ 15940 w 25761"/>
                <a:gd name="T45" fmla="*/ 97 h 187"/>
                <a:gd name="T46" fmla="*/ 15538 w 25761"/>
                <a:gd name="T47" fmla="*/ 177 h 187"/>
                <a:gd name="T48" fmla="*/ 15134 w 25761"/>
                <a:gd name="T49" fmla="*/ 96 h 187"/>
                <a:gd name="T50" fmla="*/ 14572 w 25761"/>
                <a:gd name="T51" fmla="*/ 15 h 187"/>
                <a:gd name="T52" fmla="*/ 14168 w 25761"/>
                <a:gd name="T53" fmla="*/ 95 h 187"/>
                <a:gd name="T54" fmla="*/ 13685 w 25761"/>
                <a:gd name="T55" fmla="*/ 95 h 187"/>
                <a:gd name="T56" fmla="*/ 13122 w 25761"/>
                <a:gd name="T57" fmla="*/ 14 h 187"/>
                <a:gd name="T58" fmla="*/ 12559 w 25761"/>
                <a:gd name="T59" fmla="*/ 93 h 187"/>
                <a:gd name="T60" fmla="*/ 12076 w 25761"/>
                <a:gd name="T61" fmla="*/ 93 h 187"/>
                <a:gd name="T62" fmla="*/ 11673 w 25761"/>
                <a:gd name="T63" fmla="*/ 172 h 187"/>
                <a:gd name="T64" fmla="*/ 11673 w 25761"/>
                <a:gd name="T65" fmla="*/ 172 h 187"/>
                <a:gd name="T66" fmla="*/ 11110 w 25761"/>
                <a:gd name="T67" fmla="*/ 92 h 187"/>
                <a:gd name="T68" fmla="*/ 10627 w 25761"/>
                <a:gd name="T69" fmla="*/ 91 h 187"/>
                <a:gd name="T70" fmla="*/ 10224 w 25761"/>
                <a:gd name="T71" fmla="*/ 171 h 187"/>
                <a:gd name="T72" fmla="*/ 9821 w 25761"/>
                <a:gd name="T73" fmla="*/ 90 h 187"/>
                <a:gd name="T74" fmla="*/ 9258 w 25761"/>
                <a:gd name="T75" fmla="*/ 10 h 187"/>
                <a:gd name="T76" fmla="*/ 8855 w 25761"/>
                <a:gd name="T77" fmla="*/ 89 h 187"/>
                <a:gd name="T78" fmla="*/ 8372 w 25761"/>
                <a:gd name="T79" fmla="*/ 89 h 187"/>
                <a:gd name="T80" fmla="*/ 7809 w 25761"/>
                <a:gd name="T81" fmla="*/ 8 h 187"/>
                <a:gd name="T82" fmla="*/ 7246 w 25761"/>
                <a:gd name="T83" fmla="*/ 87 h 187"/>
                <a:gd name="T84" fmla="*/ 6763 w 25761"/>
                <a:gd name="T85" fmla="*/ 87 h 187"/>
                <a:gd name="T86" fmla="*/ 6360 w 25761"/>
                <a:gd name="T87" fmla="*/ 167 h 187"/>
                <a:gd name="T88" fmla="*/ 6360 w 25761"/>
                <a:gd name="T89" fmla="*/ 167 h 187"/>
                <a:gd name="T90" fmla="*/ 5877 w 25761"/>
                <a:gd name="T91" fmla="*/ 166 h 187"/>
                <a:gd name="T92" fmla="*/ 5393 w 25761"/>
                <a:gd name="T93" fmla="*/ 166 h 187"/>
                <a:gd name="T94" fmla="*/ 4911 w 25761"/>
                <a:gd name="T95" fmla="*/ 165 h 187"/>
                <a:gd name="T96" fmla="*/ 4508 w 25761"/>
                <a:gd name="T97" fmla="*/ 85 h 187"/>
                <a:gd name="T98" fmla="*/ 3945 w 25761"/>
                <a:gd name="T99" fmla="*/ 4 h 187"/>
                <a:gd name="T100" fmla="*/ 3462 w 25761"/>
                <a:gd name="T101" fmla="*/ 3 h 187"/>
                <a:gd name="T102" fmla="*/ 2979 w 25761"/>
                <a:gd name="T103" fmla="*/ 3 h 187"/>
                <a:gd name="T104" fmla="*/ 2496 w 25761"/>
                <a:gd name="T105" fmla="*/ 3 h 187"/>
                <a:gd name="T106" fmla="*/ 1933 w 25761"/>
                <a:gd name="T107" fmla="*/ 82 h 187"/>
                <a:gd name="T108" fmla="*/ 1450 w 25761"/>
                <a:gd name="T109" fmla="*/ 81 h 187"/>
                <a:gd name="T110" fmla="*/ 1046 w 25761"/>
                <a:gd name="T111" fmla="*/ 161 h 187"/>
                <a:gd name="T112" fmla="*/ 1047 w 25761"/>
                <a:gd name="T113" fmla="*/ 161 h 187"/>
                <a:gd name="T114" fmla="*/ 643 w 25761"/>
                <a:gd name="T115" fmla="*/ 81 h 187"/>
                <a:gd name="T116" fmla="*/ 80 w 25761"/>
                <a:gd name="T117" fmla="*/ 16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61" h="187">
                  <a:moveTo>
                    <a:pt x="25681" y="187"/>
                  </a:moveTo>
                  <a:cubicBezTo>
                    <a:pt x="25637" y="187"/>
                    <a:pt x="25601" y="151"/>
                    <a:pt x="25601" y="107"/>
                  </a:cubicBezTo>
                  <a:cubicBezTo>
                    <a:pt x="25601" y="107"/>
                    <a:pt x="25601" y="107"/>
                    <a:pt x="25601" y="107"/>
                  </a:cubicBezTo>
                  <a:cubicBezTo>
                    <a:pt x="25601" y="63"/>
                    <a:pt x="25637" y="27"/>
                    <a:pt x="25681" y="27"/>
                  </a:cubicBezTo>
                  <a:cubicBezTo>
                    <a:pt x="25681" y="27"/>
                    <a:pt x="25681" y="27"/>
                    <a:pt x="25681" y="27"/>
                  </a:cubicBezTo>
                  <a:cubicBezTo>
                    <a:pt x="25725" y="27"/>
                    <a:pt x="25761" y="63"/>
                    <a:pt x="25761" y="107"/>
                  </a:cubicBezTo>
                  <a:cubicBezTo>
                    <a:pt x="25761" y="107"/>
                    <a:pt x="25761" y="107"/>
                    <a:pt x="25761" y="107"/>
                  </a:cubicBezTo>
                  <a:cubicBezTo>
                    <a:pt x="25761" y="151"/>
                    <a:pt x="25725" y="187"/>
                    <a:pt x="25681" y="187"/>
                  </a:cubicBezTo>
                  <a:cubicBezTo>
                    <a:pt x="25681" y="187"/>
                    <a:pt x="25681" y="187"/>
                    <a:pt x="25681" y="187"/>
                  </a:cubicBezTo>
                  <a:close/>
                  <a:moveTo>
                    <a:pt x="25118" y="107"/>
                  </a:moveTo>
                  <a:cubicBezTo>
                    <a:pt x="25118" y="63"/>
                    <a:pt x="25153" y="27"/>
                    <a:pt x="25198" y="27"/>
                  </a:cubicBezTo>
                  <a:cubicBezTo>
                    <a:pt x="25198" y="27"/>
                    <a:pt x="25198" y="27"/>
                    <a:pt x="25198" y="27"/>
                  </a:cubicBezTo>
                  <a:cubicBezTo>
                    <a:pt x="25242" y="27"/>
                    <a:pt x="25278" y="63"/>
                    <a:pt x="25278" y="107"/>
                  </a:cubicBezTo>
                  <a:cubicBezTo>
                    <a:pt x="25278" y="107"/>
                    <a:pt x="25278" y="107"/>
                    <a:pt x="25278" y="107"/>
                  </a:cubicBezTo>
                  <a:cubicBezTo>
                    <a:pt x="25278" y="151"/>
                    <a:pt x="25242" y="187"/>
                    <a:pt x="25198" y="187"/>
                  </a:cubicBezTo>
                  <a:cubicBezTo>
                    <a:pt x="25198" y="187"/>
                    <a:pt x="25198" y="187"/>
                    <a:pt x="25198" y="187"/>
                  </a:cubicBezTo>
                  <a:cubicBezTo>
                    <a:pt x="25153" y="187"/>
                    <a:pt x="25118" y="151"/>
                    <a:pt x="25118" y="107"/>
                  </a:cubicBezTo>
                  <a:close/>
                  <a:moveTo>
                    <a:pt x="24715" y="186"/>
                  </a:moveTo>
                  <a:cubicBezTo>
                    <a:pt x="24670" y="186"/>
                    <a:pt x="24635" y="150"/>
                    <a:pt x="24635" y="106"/>
                  </a:cubicBezTo>
                  <a:cubicBezTo>
                    <a:pt x="24635" y="106"/>
                    <a:pt x="24635" y="106"/>
                    <a:pt x="24635" y="106"/>
                  </a:cubicBezTo>
                  <a:cubicBezTo>
                    <a:pt x="24635" y="62"/>
                    <a:pt x="24671" y="26"/>
                    <a:pt x="24715" y="26"/>
                  </a:cubicBezTo>
                  <a:cubicBezTo>
                    <a:pt x="24715" y="26"/>
                    <a:pt x="24715" y="26"/>
                    <a:pt x="24715" y="26"/>
                  </a:cubicBezTo>
                  <a:cubicBezTo>
                    <a:pt x="24759" y="26"/>
                    <a:pt x="24795" y="62"/>
                    <a:pt x="24795" y="106"/>
                  </a:cubicBezTo>
                  <a:cubicBezTo>
                    <a:pt x="24795" y="106"/>
                    <a:pt x="24795" y="106"/>
                    <a:pt x="24795" y="106"/>
                  </a:cubicBezTo>
                  <a:cubicBezTo>
                    <a:pt x="24795" y="151"/>
                    <a:pt x="24759" y="186"/>
                    <a:pt x="24715" y="186"/>
                  </a:cubicBezTo>
                  <a:cubicBezTo>
                    <a:pt x="24715" y="186"/>
                    <a:pt x="24715" y="186"/>
                    <a:pt x="24715" y="186"/>
                  </a:cubicBezTo>
                  <a:close/>
                  <a:moveTo>
                    <a:pt x="24232" y="186"/>
                  </a:moveTo>
                  <a:cubicBezTo>
                    <a:pt x="24188" y="186"/>
                    <a:pt x="24152" y="150"/>
                    <a:pt x="24152" y="106"/>
                  </a:cubicBezTo>
                  <a:cubicBezTo>
                    <a:pt x="24152" y="106"/>
                    <a:pt x="24152" y="106"/>
                    <a:pt x="24152" y="106"/>
                  </a:cubicBezTo>
                  <a:cubicBezTo>
                    <a:pt x="24152" y="61"/>
                    <a:pt x="24188" y="26"/>
                    <a:pt x="24232" y="26"/>
                  </a:cubicBezTo>
                  <a:cubicBezTo>
                    <a:pt x="24232" y="26"/>
                    <a:pt x="24232" y="26"/>
                    <a:pt x="24232" y="26"/>
                  </a:cubicBezTo>
                  <a:cubicBezTo>
                    <a:pt x="24276" y="26"/>
                    <a:pt x="24312" y="62"/>
                    <a:pt x="24312" y="106"/>
                  </a:cubicBezTo>
                  <a:cubicBezTo>
                    <a:pt x="24312" y="106"/>
                    <a:pt x="24312" y="106"/>
                    <a:pt x="24312" y="106"/>
                  </a:cubicBezTo>
                  <a:cubicBezTo>
                    <a:pt x="24312" y="150"/>
                    <a:pt x="24276" y="186"/>
                    <a:pt x="24232" y="186"/>
                  </a:cubicBezTo>
                  <a:cubicBezTo>
                    <a:pt x="24232" y="186"/>
                    <a:pt x="24232" y="186"/>
                    <a:pt x="24232" y="186"/>
                  </a:cubicBezTo>
                  <a:close/>
                  <a:moveTo>
                    <a:pt x="23749" y="185"/>
                  </a:moveTo>
                  <a:cubicBezTo>
                    <a:pt x="23704" y="185"/>
                    <a:pt x="23669" y="149"/>
                    <a:pt x="23669" y="105"/>
                  </a:cubicBezTo>
                  <a:cubicBezTo>
                    <a:pt x="23669" y="105"/>
                    <a:pt x="23669" y="105"/>
                    <a:pt x="23669" y="105"/>
                  </a:cubicBezTo>
                  <a:cubicBezTo>
                    <a:pt x="23669" y="61"/>
                    <a:pt x="23705" y="25"/>
                    <a:pt x="23749" y="25"/>
                  </a:cubicBezTo>
                  <a:cubicBezTo>
                    <a:pt x="23749" y="25"/>
                    <a:pt x="23749" y="25"/>
                    <a:pt x="23749" y="25"/>
                  </a:cubicBezTo>
                  <a:cubicBezTo>
                    <a:pt x="23793" y="25"/>
                    <a:pt x="23829" y="61"/>
                    <a:pt x="23829" y="105"/>
                  </a:cubicBezTo>
                  <a:cubicBezTo>
                    <a:pt x="23829" y="105"/>
                    <a:pt x="23829" y="105"/>
                    <a:pt x="23829" y="105"/>
                  </a:cubicBezTo>
                  <a:cubicBezTo>
                    <a:pt x="23829" y="149"/>
                    <a:pt x="23793" y="185"/>
                    <a:pt x="23749" y="185"/>
                  </a:cubicBezTo>
                  <a:cubicBezTo>
                    <a:pt x="23749" y="185"/>
                    <a:pt x="23749" y="185"/>
                    <a:pt x="23749" y="185"/>
                  </a:cubicBezTo>
                  <a:close/>
                  <a:moveTo>
                    <a:pt x="23266" y="185"/>
                  </a:moveTo>
                  <a:cubicBezTo>
                    <a:pt x="23222" y="185"/>
                    <a:pt x="23186" y="149"/>
                    <a:pt x="23186" y="105"/>
                  </a:cubicBezTo>
                  <a:cubicBezTo>
                    <a:pt x="23186" y="105"/>
                    <a:pt x="23186" y="105"/>
                    <a:pt x="23186" y="105"/>
                  </a:cubicBezTo>
                  <a:cubicBezTo>
                    <a:pt x="23186" y="61"/>
                    <a:pt x="23222" y="25"/>
                    <a:pt x="23266" y="25"/>
                  </a:cubicBezTo>
                  <a:cubicBezTo>
                    <a:pt x="23266" y="25"/>
                    <a:pt x="23266" y="25"/>
                    <a:pt x="23266" y="25"/>
                  </a:cubicBezTo>
                  <a:cubicBezTo>
                    <a:pt x="23310" y="25"/>
                    <a:pt x="23346" y="61"/>
                    <a:pt x="23346" y="105"/>
                  </a:cubicBezTo>
                  <a:cubicBezTo>
                    <a:pt x="23346" y="105"/>
                    <a:pt x="23346" y="105"/>
                    <a:pt x="23346" y="105"/>
                  </a:cubicBezTo>
                  <a:cubicBezTo>
                    <a:pt x="23346" y="149"/>
                    <a:pt x="23310" y="185"/>
                    <a:pt x="23266" y="185"/>
                  </a:cubicBezTo>
                  <a:cubicBezTo>
                    <a:pt x="23266" y="185"/>
                    <a:pt x="23266" y="185"/>
                    <a:pt x="23266" y="185"/>
                  </a:cubicBezTo>
                  <a:close/>
                  <a:moveTo>
                    <a:pt x="22783" y="184"/>
                  </a:moveTo>
                  <a:cubicBezTo>
                    <a:pt x="22738" y="184"/>
                    <a:pt x="22703" y="148"/>
                    <a:pt x="22703" y="104"/>
                  </a:cubicBezTo>
                  <a:cubicBezTo>
                    <a:pt x="22703" y="104"/>
                    <a:pt x="22703" y="104"/>
                    <a:pt x="22703" y="104"/>
                  </a:cubicBezTo>
                  <a:cubicBezTo>
                    <a:pt x="22703" y="60"/>
                    <a:pt x="22739" y="24"/>
                    <a:pt x="22783" y="24"/>
                  </a:cubicBezTo>
                  <a:cubicBezTo>
                    <a:pt x="22783" y="24"/>
                    <a:pt x="22783" y="24"/>
                    <a:pt x="22783" y="24"/>
                  </a:cubicBezTo>
                  <a:cubicBezTo>
                    <a:pt x="22827" y="24"/>
                    <a:pt x="22863" y="60"/>
                    <a:pt x="22863" y="104"/>
                  </a:cubicBezTo>
                  <a:cubicBezTo>
                    <a:pt x="22863" y="104"/>
                    <a:pt x="22863" y="104"/>
                    <a:pt x="22863" y="104"/>
                  </a:cubicBezTo>
                  <a:cubicBezTo>
                    <a:pt x="22863" y="148"/>
                    <a:pt x="22827" y="184"/>
                    <a:pt x="22783" y="184"/>
                  </a:cubicBezTo>
                  <a:cubicBezTo>
                    <a:pt x="22783" y="184"/>
                    <a:pt x="22783" y="184"/>
                    <a:pt x="22783" y="184"/>
                  </a:cubicBezTo>
                  <a:close/>
                  <a:moveTo>
                    <a:pt x="22220" y="103"/>
                  </a:moveTo>
                  <a:cubicBezTo>
                    <a:pt x="22220" y="59"/>
                    <a:pt x="22256" y="24"/>
                    <a:pt x="22300" y="24"/>
                  </a:cubicBezTo>
                  <a:cubicBezTo>
                    <a:pt x="22300" y="24"/>
                    <a:pt x="22300" y="24"/>
                    <a:pt x="22300" y="24"/>
                  </a:cubicBezTo>
                  <a:cubicBezTo>
                    <a:pt x="22344" y="24"/>
                    <a:pt x="22380" y="59"/>
                    <a:pt x="22380" y="104"/>
                  </a:cubicBezTo>
                  <a:cubicBezTo>
                    <a:pt x="22380" y="104"/>
                    <a:pt x="22380" y="104"/>
                    <a:pt x="22380" y="104"/>
                  </a:cubicBezTo>
                  <a:cubicBezTo>
                    <a:pt x="22380" y="148"/>
                    <a:pt x="22343" y="184"/>
                    <a:pt x="22300" y="184"/>
                  </a:cubicBezTo>
                  <a:cubicBezTo>
                    <a:pt x="22300" y="184"/>
                    <a:pt x="22300" y="184"/>
                    <a:pt x="22300" y="184"/>
                  </a:cubicBezTo>
                  <a:cubicBezTo>
                    <a:pt x="22256" y="184"/>
                    <a:pt x="22220" y="148"/>
                    <a:pt x="22220" y="103"/>
                  </a:cubicBezTo>
                  <a:close/>
                  <a:moveTo>
                    <a:pt x="21737" y="103"/>
                  </a:moveTo>
                  <a:cubicBezTo>
                    <a:pt x="21737" y="59"/>
                    <a:pt x="21772" y="23"/>
                    <a:pt x="21817" y="23"/>
                  </a:cubicBezTo>
                  <a:cubicBezTo>
                    <a:pt x="21817" y="23"/>
                    <a:pt x="21817" y="23"/>
                    <a:pt x="21817" y="23"/>
                  </a:cubicBezTo>
                  <a:cubicBezTo>
                    <a:pt x="21861" y="23"/>
                    <a:pt x="21897" y="59"/>
                    <a:pt x="21897" y="103"/>
                  </a:cubicBezTo>
                  <a:cubicBezTo>
                    <a:pt x="21897" y="103"/>
                    <a:pt x="21897" y="103"/>
                    <a:pt x="21897" y="103"/>
                  </a:cubicBezTo>
                  <a:cubicBezTo>
                    <a:pt x="21896" y="147"/>
                    <a:pt x="21861" y="183"/>
                    <a:pt x="21816" y="183"/>
                  </a:cubicBezTo>
                  <a:cubicBezTo>
                    <a:pt x="21816" y="183"/>
                    <a:pt x="21816" y="183"/>
                    <a:pt x="21816" y="183"/>
                  </a:cubicBezTo>
                  <a:cubicBezTo>
                    <a:pt x="21772" y="183"/>
                    <a:pt x="21737" y="147"/>
                    <a:pt x="21737" y="103"/>
                  </a:cubicBezTo>
                  <a:close/>
                  <a:moveTo>
                    <a:pt x="21333" y="183"/>
                  </a:moveTo>
                  <a:cubicBezTo>
                    <a:pt x="21290" y="183"/>
                    <a:pt x="21253" y="147"/>
                    <a:pt x="21253" y="103"/>
                  </a:cubicBezTo>
                  <a:cubicBezTo>
                    <a:pt x="21253" y="103"/>
                    <a:pt x="21253" y="103"/>
                    <a:pt x="21253" y="103"/>
                  </a:cubicBezTo>
                  <a:cubicBezTo>
                    <a:pt x="21253" y="58"/>
                    <a:pt x="21290" y="23"/>
                    <a:pt x="21333" y="23"/>
                  </a:cubicBezTo>
                  <a:cubicBezTo>
                    <a:pt x="21333" y="23"/>
                    <a:pt x="21333" y="23"/>
                    <a:pt x="21333" y="23"/>
                  </a:cubicBezTo>
                  <a:cubicBezTo>
                    <a:pt x="21378" y="23"/>
                    <a:pt x="21413" y="59"/>
                    <a:pt x="21413" y="103"/>
                  </a:cubicBezTo>
                  <a:cubicBezTo>
                    <a:pt x="21413" y="103"/>
                    <a:pt x="21413" y="103"/>
                    <a:pt x="21413" y="103"/>
                  </a:cubicBezTo>
                  <a:cubicBezTo>
                    <a:pt x="21413" y="147"/>
                    <a:pt x="21378" y="183"/>
                    <a:pt x="21333" y="183"/>
                  </a:cubicBezTo>
                  <a:cubicBezTo>
                    <a:pt x="21333" y="183"/>
                    <a:pt x="21333" y="183"/>
                    <a:pt x="21333" y="183"/>
                  </a:cubicBezTo>
                  <a:close/>
                  <a:moveTo>
                    <a:pt x="20850" y="182"/>
                  </a:moveTo>
                  <a:cubicBezTo>
                    <a:pt x="20806" y="182"/>
                    <a:pt x="20770" y="146"/>
                    <a:pt x="20771" y="102"/>
                  </a:cubicBezTo>
                  <a:cubicBezTo>
                    <a:pt x="20771" y="102"/>
                    <a:pt x="20771" y="102"/>
                    <a:pt x="20771" y="102"/>
                  </a:cubicBezTo>
                  <a:cubicBezTo>
                    <a:pt x="20771" y="58"/>
                    <a:pt x="20806" y="22"/>
                    <a:pt x="20851" y="22"/>
                  </a:cubicBezTo>
                  <a:cubicBezTo>
                    <a:pt x="20851" y="22"/>
                    <a:pt x="20851" y="22"/>
                    <a:pt x="20851" y="22"/>
                  </a:cubicBezTo>
                  <a:cubicBezTo>
                    <a:pt x="20895" y="22"/>
                    <a:pt x="20931" y="58"/>
                    <a:pt x="20930" y="102"/>
                  </a:cubicBezTo>
                  <a:cubicBezTo>
                    <a:pt x="20930" y="102"/>
                    <a:pt x="20930" y="102"/>
                    <a:pt x="20930" y="102"/>
                  </a:cubicBezTo>
                  <a:cubicBezTo>
                    <a:pt x="20930" y="146"/>
                    <a:pt x="20895" y="182"/>
                    <a:pt x="20851" y="182"/>
                  </a:cubicBezTo>
                  <a:cubicBezTo>
                    <a:pt x="20851" y="182"/>
                    <a:pt x="20851" y="182"/>
                    <a:pt x="20851" y="182"/>
                  </a:cubicBezTo>
                  <a:cubicBezTo>
                    <a:pt x="20850" y="182"/>
                    <a:pt x="20850" y="182"/>
                    <a:pt x="20850" y="182"/>
                  </a:cubicBezTo>
                  <a:close/>
                  <a:moveTo>
                    <a:pt x="20368" y="182"/>
                  </a:moveTo>
                  <a:cubicBezTo>
                    <a:pt x="20323" y="182"/>
                    <a:pt x="20288" y="146"/>
                    <a:pt x="20288" y="101"/>
                  </a:cubicBezTo>
                  <a:cubicBezTo>
                    <a:pt x="20288" y="101"/>
                    <a:pt x="20288" y="101"/>
                    <a:pt x="20288" y="101"/>
                  </a:cubicBezTo>
                  <a:cubicBezTo>
                    <a:pt x="20288" y="57"/>
                    <a:pt x="20323" y="22"/>
                    <a:pt x="20368" y="22"/>
                  </a:cubicBezTo>
                  <a:cubicBezTo>
                    <a:pt x="20368" y="22"/>
                    <a:pt x="20368" y="22"/>
                    <a:pt x="20368" y="22"/>
                  </a:cubicBezTo>
                  <a:cubicBezTo>
                    <a:pt x="20412" y="22"/>
                    <a:pt x="20448" y="57"/>
                    <a:pt x="20448" y="102"/>
                  </a:cubicBezTo>
                  <a:cubicBezTo>
                    <a:pt x="20448" y="102"/>
                    <a:pt x="20448" y="102"/>
                    <a:pt x="20448" y="102"/>
                  </a:cubicBezTo>
                  <a:cubicBezTo>
                    <a:pt x="20448" y="146"/>
                    <a:pt x="20412" y="182"/>
                    <a:pt x="20368" y="182"/>
                  </a:cubicBezTo>
                  <a:cubicBezTo>
                    <a:pt x="20368" y="182"/>
                    <a:pt x="20368" y="182"/>
                    <a:pt x="20368" y="182"/>
                  </a:cubicBezTo>
                  <a:close/>
                  <a:moveTo>
                    <a:pt x="19805" y="101"/>
                  </a:moveTo>
                  <a:cubicBezTo>
                    <a:pt x="19805" y="57"/>
                    <a:pt x="19840" y="21"/>
                    <a:pt x="19885" y="21"/>
                  </a:cubicBezTo>
                  <a:cubicBezTo>
                    <a:pt x="19885" y="21"/>
                    <a:pt x="19885" y="21"/>
                    <a:pt x="19885" y="21"/>
                  </a:cubicBezTo>
                  <a:cubicBezTo>
                    <a:pt x="19929" y="21"/>
                    <a:pt x="19965" y="57"/>
                    <a:pt x="19965" y="101"/>
                  </a:cubicBezTo>
                  <a:cubicBezTo>
                    <a:pt x="19965" y="101"/>
                    <a:pt x="19965" y="101"/>
                    <a:pt x="19965" y="101"/>
                  </a:cubicBezTo>
                  <a:cubicBezTo>
                    <a:pt x="19964" y="145"/>
                    <a:pt x="19929" y="181"/>
                    <a:pt x="19884" y="181"/>
                  </a:cubicBezTo>
                  <a:cubicBezTo>
                    <a:pt x="19884" y="181"/>
                    <a:pt x="19884" y="181"/>
                    <a:pt x="19884" y="181"/>
                  </a:cubicBezTo>
                  <a:cubicBezTo>
                    <a:pt x="19840" y="181"/>
                    <a:pt x="19804" y="145"/>
                    <a:pt x="19805" y="101"/>
                  </a:cubicBezTo>
                  <a:close/>
                  <a:moveTo>
                    <a:pt x="19322" y="101"/>
                  </a:moveTo>
                  <a:cubicBezTo>
                    <a:pt x="19322" y="56"/>
                    <a:pt x="19358" y="21"/>
                    <a:pt x="19402" y="21"/>
                  </a:cubicBezTo>
                  <a:cubicBezTo>
                    <a:pt x="19402" y="21"/>
                    <a:pt x="19402" y="21"/>
                    <a:pt x="19402" y="21"/>
                  </a:cubicBezTo>
                  <a:cubicBezTo>
                    <a:pt x="19446" y="21"/>
                    <a:pt x="19482" y="57"/>
                    <a:pt x="19482" y="101"/>
                  </a:cubicBezTo>
                  <a:cubicBezTo>
                    <a:pt x="19482" y="101"/>
                    <a:pt x="19482" y="101"/>
                    <a:pt x="19482" y="101"/>
                  </a:cubicBezTo>
                  <a:cubicBezTo>
                    <a:pt x="19482" y="145"/>
                    <a:pt x="19446" y="181"/>
                    <a:pt x="19402" y="181"/>
                  </a:cubicBezTo>
                  <a:cubicBezTo>
                    <a:pt x="19402" y="181"/>
                    <a:pt x="19402" y="181"/>
                    <a:pt x="19402" y="181"/>
                  </a:cubicBezTo>
                  <a:cubicBezTo>
                    <a:pt x="19357" y="181"/>
                    <a:pt x="19322" y="145"/>
                    <a:pt x="19322" y="101"/>
                  </a:cubicBezTo>
                  <a:close/>
                  <a:moveTo>
                    <a:pt x="18918" y="180"/>
                  </a:moveTo>
                  <a:cubicBezTo>
                    <a:pt x="18874" y="180"/>
                    <a:pt x="18838" y="144"/>
                    <a:pt x="18838" y="100"/>
                  </a:cubicBezTo>
                  <a:cubicBezTo>
                    <a:pt x="18838" y="100"/>
                    <a:pt x="18838" y="100"/>
                    <a:pt x="18838" y="100"/>
                  </a:cubicBezTo>
                  <a:cubicBezTo>
                    <a:pt x="18838" y="56"/>
                    <a:pt x="18874" y="20"/>
                    <a:pt x="18919" y="20"/>
                  </a:cubicBezTo>
                  <a:cubicBezTo>
                    <a:pt x="18919" y="20"/>
                    <a:pt x="18919" y="20"/>
                    <a:pt x="18919" y="20"/>
                  </a:cubicBezTo>
                  <a:cubicBezTo>
                    <a:pt x="18963" y="20"/>
                    <a:pt x="18999" y="56"/>
                    <a:pt x="18998" y="100"/>
                  </a:cubicBezTo>
                  <a:cubicBezTo>
                    <a:pt x="18998" y="100"/>
                    <a:pt x="18998" y="100"/>
                    <a:pt x="18998" y="100"/>
                  </a:cubicBezTo>
                  <a:cubicBezTo>
                    <a:pt x="18998" y="144"/>
                    <a:pt x="18963" y="180"/>
                    <a:pt x="18918" y="180"/>
                  </a:cubicBezTo>
                  <a:cubicBezTo>
                    <a:pt x="18918" y="180"/>
                    <a:pt x="18918" y="180"/>
                    <a:pt x="18918" y="180"/>
                  </a:cubicBezTo>
                  <a:close/>
                  <a:moveTo>
                    <a:pt x="18436" y="179"/>
                  </a:moveTo>
                  <a:cubicBezTo>
                    <a:pt x="18391" y="179"/>
                    <a:pt x="18356" y="144"/>
                    <a:pt x="18356" y="99"/>
                  </a:cubicBezTo>
                  <a:cubicBezTo>
                    <a:pt x="18356" y="99"/>
                    <a:pt x="18356" y="99"/>
                    <a:pt x="18356" y="99"/>
                  </a:cubicBezTo>
                  <a:cubicBezTo>
                    <a:pt x="18356" y="55"/>
                    <a:pt x="18391" y="19"/>
                    <a:pt x="18436" y="19"/>
                  </a:cubicBezTo>
                  <a:cubicBezTo>
                    <a:pt x="18436" y="19"/>
                    <a:pt x="18436" y="19"/>
                    <a:pt x="18436" y="19"/>
                  </a:cubicBezTo>
                  <a:cubicBezTo>
                    <a:pt x="18480" y="20"/>
                    <a:pt x="18516" y="55"/>
                    <a:pt x="18516" y="100"/>
                  </a:cubicBezTo>
                  <a:cubicBezTo>
                    <a:pt x="18516" y="100"/>
                    <a:pt x="18516" y="100"/>
                    <a:pt x="18516" y="100"/>
                  </a:cubicBezTo>
                  <a:cubicBezTo>
                    <a:pt x="18516" y="144"/>
                    <a:pt x="18480" y="179"/>
                    <a:pt x="18436" y="179"/>
                  </a:cubicBezTo>
                  <a:cubicBezTo>
                    <a:pt x="18436" y="179"/>
                    <a:pt x="18436" y="179"/>
                    <a:pt x="18436" y="179"/>
                  </a:cubicBezTo>
                  <a:close/>
                  <a:moveTo>
                    <a:pt x="17952" y="179"/>
                  </a:moveTo>
                  <a:cubicBezTo>
                    <a:pt x="17908" y="179"/>
                    <a:pt x="17872" y="143"/>
                    <a:pt x="17872" y="99"/>
                  </a:cubicBezTo>
                  <a:cubicBezTo>
                    <a:pt x="17872" y="99"/>
                    <a:pt x="17872" y="99"/>
                    <a:pt x="17872" y="99"/>
                  </a:cubicBezTo>
                  <a:cubicBezTo>
                    <a:pt x="17872" y="55"/>
                    <a:pt x="17908" y="19"/>
                    <a:pt x="17952" y="19"/>
                  </a:cubicBezTo>
                  <a:cubicBezTo>
                    <a:pt x="17952" y="19"/>
                    <a:pt x="17952" y="19"/>
                    <a:pt x="17952" y="19"/>
                  </a:cubicBezTo>
                  <a:cubicBezTo>
                    <a:pt x="17997" y="19"/>
                    <a:pt x="18032" y="55"/>
                    <a:pt x="18032" y="99"/>
                  </a:cubicBezTo>
                  <a:cubicBezTo>
                    <a:pt x="18032" y="99"/>
                    <a:pt x="18032" y="99"/>
                    <a:pt x="18032" y="99"/>
                  </a:cubicBezTo>
                  <a:cubicBezTo>
                    <a:pt x="18032" y="143"/>
                    <a:pt x="17997" y="179"/>
                    <a:pt x="17952" y="179"/>
                  </a:cubicBezTo>
                  <a:cubicBezTo>
                    <a:pt x="17952" y="179"/>
                    <a:pt x="17952" y="179"/>
                    <a:pt x="17952" y="179"/>
                  </a:cubicBezTo>
                  <a:close/>
                  <a:moveTo>
                    <a:pt x="17469" y="179"/>
                  </a:moveTo>
                  <a:cubicBezTo>
                    <a:pt x="17425" y="179"/>
                    <a:pt x="17389" y="143"/>
                    <a:pt x="17390" y="99"/>
                  </a:cubicBezTo>
                  <a:cubicBezTo>
                    <a:pt x="17390" y="99"/>
                    <a:pt x="17390" y="99"/>
                    <a:pt x="17390" y="99"/>
                  </a:cubicBezTo>
                  <a:cubicBezTo>
                    <a:pt x="17390" y="54"/>
                    <a:pt x="17426" y="19"/>
                    <a:pt x="17470" y="19"/>
                  </a:cubicBezTo>
                  <a:cubicBezTo>
                    <a:pt x="17470" y="19"/>
                    <a:pt x="17470" y="19"/>
                    <a:pt x="17470" y="19"/>
                  </a:cubicBezTo>
                  <a:cubicBezTo>
                    <a:pt x="17513" y="19"/>
                    <a:pt x="17550" y="55"/>
                    <a:pt x="17550" y="99"/>
                  </a:cubicBezTo>
                  <a:cubicBezTo>
                    <a:pt x="17550" y="99"/>
                    <a:pt x="17550" y="99"/>
                    <a:pt x="17550" y="99"/>
                  </a:cubicBezTo>
                  <a:cubicBezTo>
                    <a:pt x="17549" y="143"/>
                    <a:pt x="17513" y="179"/>
                    <a:pt x="17470" y="179"/>
                  </a:cubicBezTo>
                  <a:cubicBezTo>
                    <a:pt x="17470" y="179"/>
                    <a:pt x="17470" y="179"/>
                    <a:pt x="17470" y="179"/>
                  </a:cubicBezTo>
                  <a:cubicBezTo>
                    <a:pt x="17470" y="179"/>
                    <a:pt x="17470" y="179"/>
                    <a:pt x="17469" y="179"/>
                  </a:cubicBezTo>
                  <a:close/>
                  <a:moveTo>
                    <a:pt x="16986" y="178"/>
                  </a:moveTo>
                  <a:cubicBezTo>
                    <a:pt x="16942" y="178"/>
                    <a:pt x="16906" y="142"/>
                    <a:pt x="16906" y="98"/>
                  </a:cubicBezTo>
                  <a:cubicBezTo>
                    <a:pt x="16906" y="98"/>
                    <a:pt x="16906" y="98"/>
                    <a:pt x="16906" y="98"/>
                  </a:cubicBezTo>
                  <a:cubicBezTo>
                    <a:pt x="16906" y="54"/>
                    <a:pt x="16942" y="18"/>
                    <a:pt x="16986" y="18"/>
                  </a:cubicBezTo>
                  <a:cubicBezTo>
                    <a:pt x="16986" y="18"/>
                    <a:pt x="16986" y="18"/>
                    <a:pt x="16986" y="18"/>
                  </a:cubicBezTo>
                  <a:cubicBezTo>
                    <a:pt x="17031" y="18"/>
                    <a:pt x="17066" y="54"/>
                    <a:pt x="17066" y="98"/>
                  </a:cubicBezTo>
                  <a:cubicBezTo>
                    <a:pt x="17066" y="98"/>
                    <a:pt x="17066" y="98"/>
                    <a:pt x="17066" y="98"/>
                  </a:cubicBezTo>
                  <a:cubicBezTo>
                    <a:pt x="17066" y="142"/>
                    <a:pt x="17030" y="178"/>
                    <a:pt x="16986" y="178"/>
                  </a:cubicBezTo>
                  <a:cubicBezTo>
                    <a:pt x="16986" y="178"/>
                    <a:pt x="16986" y="178"/>
                    <a:pt x="16986" y="178"/>
                  </a:cubicBezTo>
                  <a:close/>
                  <a:moveTo>
                    <a:pt x="16423" y="97"/>
                  </a:moveTo>
                  <a:cubicBezTo>
                    <a:pt x="16423" y="53"/>
                    <a:pt x="16459" y="17"/>
                    <a:pt x="16503" y="17"/>
                  </a:cubicBezTo>
                  <a:cubicBezTo>
                    <a:pt x="16503" y="17"/>
                    <a:pt x="16503" y="17"/>
                    <a:pt x="16503" y="17"/>
                  </a:cubicBezTo>
                  <a:cubicBezTo>
                    <a:pt x="16548" y="17"/>
                    <a:pt x="16583" y="53"/>
                    <a:pt x="16583" y="97"/>
                  </a:cubicBezTo>
                  <a:cubicBezTo>
                    <a:pt x="16583" y="97"/>
                    <a:pt x="16583" y="97"/>
                    <a:pt x="16583" y="97"/>
                  </a:cubicBezTo>
                  <a:cubicBezTo>
                    <a:pt x="16583" y="142"/>
                    <a:pt x="16548" y="177"/>
                    <a:pt x="16503" y="177"/>
                  </a:cubicBezTo>
                  <a:cubicBezTo>
                    <a:pt x="16503" y="177"/>
                    <a:pt x="16503" y="177"/>
                    <a:pt x="16503" y="177"/>
                  </a:cubicBezTo>
                  <a:cubicBezTo>
                    <a:pt x="16459" y="177"/>
                    <a:pt x="16423" y="141"/>
                    <a:pt x="16423" y="97"/>
                  </a:cubicBezTo>
                  <a:close/>
                  <a:moveTo>
                    <a:pt x="15940" y="97"/>
                  </a:moveTo>
                  <a:cubicBezTo>
                    <a:pt x="15940" y="53"/>
                    <a:pt x="15976" y="17"/>
                    <a:pt x="16020" y="17"/>
                  </a:cubicBezTo>
                  <a:cubicBezTo>
                    <a:pt x="16020" y="17"/>
                    <a:pt x="16020" y="17"/>
                    <a:pt x="16020" y="17"/>
                  </a:cubicBezTo>
                  <a:cubicBezTo>
                    <a:pt x="16065" y="17"/>
                    <a:pt x="16100" y="53"/>
                    <a:pt x="16100" y="97"/>
                  </a:cubicBezTo>
                  <a:cubicBezTo>
                    <a:pt x="16100" y="97"/>
                    <a:pt x="16100" y="97"/>
                    <a:pt x="16100" y="97"/>
                  </a:cubicBezTo>
                  <a:cubicBezTo>
                    <a:pt x="16100" y="141"/>
                    <a:pt x="16064" y="177"/>
                    <a:pt x="16020" y="177"/>
                  </a:cubicBezTo>
                  <a:cubicBezTo>
                    <a:pt x="16020" y="177"/>
                    <a:pt x="16020" y="177"/>
                    <a:pt x="16020" y="177"/>
                  </a:cubicBezTo>
                  <a:cubicBezTo>
                    <a:pt x="15976" y="177"/>
                    <a:pt x="15940" y="141"/>
                    <a:pt x="15940" y="97"/>
                  </a:cubicBezTo>
                  <a:close/>
                  <a:moveTo>
                    <a:pt x="15537" y="177"/>
                  </a:moveTo>
                  <a:cubicBezTo>
                    <a:pt x="15493" y="176"/>
                    <a:pt x="15457" y="141"/>
                    <a:pt x="15457" y="96"/>
                  </a:cubicBezTo>
                  <a:cubicBezTo>
                    <a:pt x="15457" y="96"/>
                    <a:pt x="15457" y="96"/>
                    <a:pt x="15457" y="96"/>
                  </a:cubicBezTo>
                  <a:cubicBezTo>
                    <a:pt x="15457" y="52"/>
                    <a:pt x="15493" y="16"/>
                    <a:pt x="15538" y="17"/>
                  </a:cubicBezTo>
                  <a:cubicBezTo>
                    <a:pt x="15538" y="17"/>
                    <a:pt x="15538" y="17"/>
                    <a:pt x="15538" y="17"/>
                  </a:cubicBezTo>
                  <a:cubicBezTo>
                    <a:pt x="15582" y="17"/>
                    <a:pt x="15617" y="53"/>
                    <a:pt x="15617" y="97"/>
                  </a:cubicBezTo>
                  <a:cubicBezTo>
                    <a:pt x="15617" y="97"/>
                    <a:pt x="15617" y="97"/>
                    <a:pt x="15617" y="97"/>
                  </a:cubicBezTo>
                  <a:cubicBezTo>
                    <a:pt x="15617" y="141"/>
                    <a:pt x="15582" y="177"/>
                    <a:pt x="15538" y="177"/>
                  </a:cubicBezTo>
                  <a:cubicBezTo>
                    <a:pt x="15538" y="177"/>
                    <a:pt x="15538" y="177"/>
                    <a:pt x="15538" y="177"/>
                  </a:cubicBezTo>
                  <a:cubicBezTo>
                    <a:pt x="15537" y="177"/>
                    <a:pt x="15537" y="177"/>
                    <a:pt x="15537" y="177"/>
                  </a:cubicBezTo>
                  <a:close/>
                  <a:moveTo>
                    <a:pt x="15054" y="176"/>
                  </a:moveTo>
                  <a:cubicBezTo>
                    <a:pt x="15010" y="176"/>
                    <a:pt x="14974" y="140"/>
                    <a:pt x="14974" y="96"/>
                  </a:cubicBezTo>
                  <a:cubicBezTo>
                    <a:pt x="14974" y="96"/>
                    <a:pt x="14974" y="96"/>
                    <a:pt x="14974" y="96"/>
                  </a:cubicBezTo>
                  <a:cubicBezTo>
                    <a:pt x="14974" y="52"/>
                    <a:pt x="15010" y="16"/>
                    <a:pt x="15054" y="16"/>
                  </a:cubicBezTo>
                  <a:cubicBezTo>
                    <a:pt x="15054" y="16"/>
                    <a:pt x="15054" y="16"/>
                    <a:pt x="15054" y="16"/>
                  </a:cubicBezTo>
                  <a:cubicBezTo>
                    <a:pt x="15099" y="16"/>
                    <a:pt x="15134" y="52"/>
                    <a:pt x="15134" y="96"/>
                  </a:cubicBezTo>
                  <a:cubicBezTo>
                    <a:pt x="15134" y="96"/>
                    <a:pt x="15134" y="96"/>
                    <a:pt x="15134" y="96"/>
                  </a:cubicBezTo>
                  <a:cubicBezTo>
                    <a:pt x="15134" y="140"/>
                    <a:pt x="15098" y="176"/>
                    <a:pt x="15054" y="176"/>
                  </a:cubicBezTo>
                  <a:cubicBezTo>
                    <a:pt x="15054" y="176"/>
                    <a:pt x="15054" y="176"/>
                    <a:pt x="15054" y="176"/>
                  </a:cubicBezTo>
                  <a:close/>
                  <a:moveTo>
                    <a:pt x="14571" y="175"/>
                  </a:moveTo>
                  <a:cubicBezTo>
                    <a:pt x="14527" y="175"/>
                    <a:pt x="14491" y="139"/>
                    <a:pt x="14491" y="95"/>
                  </a:cubicBezTo>
                  <a:cubicBezTo>
                    <a:pt x="14491" y="95"/>
                    <a:pt x="14491" y="95"/>
                    <a:pt x="14491" y="95"/>
                  </a:cubicBezTo>
                  <a:cubicBezTo>
                    <a:pt x="14491" y="51"/>
                    <a:pt x="14527" y="15"/>
                    <a:pt x="14572" y="15"/>
                  </a:cubicBezTo>
                  <a:cubicBezTo>
                    <a:pt x="14572" y="15"/>
                    <a:pt x="14572" y="15"/>
                    <a:pt x="14572" y="15"/>
                  </a:cubicBezTo>
                  <a:cubicBezTo>
                    <a:pt x="14616" y="15"/>
                    <a:pt x="14651" y="51"/>
                    <a:pt x="14651" y="95"/>
                  </a:cubicBezTo>
                  <a:cubicBezTo>
                    <a:pt x="14651" y="95"/>
                    <a:pt x="14651" y="95"/>
                    <a:pt x="14651" y="95"/>
                  </a:cubicBezTo>
                  <a:cubicBezTo>
                    <a:pt x="14651" y="140"/>
                    <a:pt x="14616" y="175"/>
                    <a:pt x="14571" y="175"/>
                  </a:cubicBezTo>
                  <a:cubicBezTo>
                    <a:pt x="14571" y="175"/>
                    <a:pt x="14571" y="175"/>
                    <a:pt x="14571" y="175"/>
                  </a:cubicBezTo>
                  <a:close/>
                  <a:moveTo>
                    <a:pt x="14008" y="95"/>
                  </a:moveTo>
                  <a:cubicBezTo>
                    <a:pt x="14008" y="51"/>
                    <a:pt x="14044" y="15"/>
                    <a:pt x="14088" y="15"/>
                  </a:cubicBezTo>
                  <a:cubicBezTo>
                    <a:pt x="14088" y="15"/>
                    <a:pt x="14088" y="15"/>
                    <a:pt x="14088" y="15"/>
                  </a:cubicBezTo>
                  <a:cubicBezTo>
                    <a:pt x="14133" y="15"/>
                    <a:pt x="14168" y="51"/>
                    <a:pt x="14168" y="95"/>
                  </a:cubicBezTo>
                  <a:cubicBezTo>
                    <a:pt x="14168" y="95"/>
                    <a:pt x="14168" y="95"/>
                    <a:pt x="14168" y="95"/>
                  </a:cubicBezTo>
                  <a:cubicBezTo>
                    <a:pt x="14168" y="139"/>
                    <a:pt x="14132" y="175"/>
                    <a:pt x="14088" y="175"/>
                  </a:cubicBezTo>
                  <a:cubicBezTo>
                    <a:pt x="14088" y="175"/>
                    <a:pt x="14088" y="175"/>
                    <a:pt x="14088" y="175"/>
                  </a:cubicBezTo>
                  <a:cubicBezTo>
                    <a:pt x="14044" y="175"/>
                    <a:pt x="14008" y="139"/>
                    <a:pt x="14008" y="95"/>
                  </a:cubicBezTo>
                  <a:close/>
                  <a:moveTo>
                    <a:pt x="13525" y="94"/>
                  </a:moveTo>
                  <a:cubicBezTo>
                    <a:pt x="13525" y="50"/>
                    <a:pt x="13561" y="14"/>
                    <a:pt x="13605" y="15"/>
                  </a:cubicBezTo>
                  <a:cubicBezTo>
                    <a:pt x="13605" y="15"/>
                    <a:pt x="13605" y="15"/>
                    <a:pt x="13605" y="15"/>
                  </a:cubicBezTo>
                  <a:cubicBezTo>
                    <a:pt x="13650" y="15"/>
                    <a:pt x="13685" y="50"/>
                    <a:pt x="13685" y="95"/>
                  </a:cubicBezTo>
                  <a:cubicBezTo>
                    <a:pt x="13685" y="95"/>
                    <a:pt x="13685" y="95"/>
                    <a:pt x="13685" y="95"/>
                  </a:cubicBezTo>
                  <a:cubicBezTo>
                    <a:pt x="13685" y="139"/>
                    <a:pt x="13649" y="175"/>
                    <a:pt x="13605" y="175"/>
                  </a:cubicBezTo>
                  <a:cubicBezTo>
                    <a:pt x="13605" y="175"/>
                    <a:pt x="13605" y="175"/>
                    <a:pt x="13605" y="175"/>
                  </a:cubicBezTo>
                  <a:cubicBezTo>
                    <a:pt x="13561" y="174"/>
                    <a:pt x="13525" y="139"/>
                    <a:pt x="13525" y="94"/>
                  </a:cubicBezTo>
                  <a:close/>
                  <a:moveTo>
                    <a:pt x="13122" y="174"/>
                  </a:moveTo>
                  <a:cubicBezTo>
                    <a:pt x="13078" y="174"/>
                    <a:pt x="13042" y="138"/>
                    <a:pt x="13042" y="94"/>
                  </a:cubicBezTo>
                  <a:cubicBezTo>
                    <a:pt x="13042" y="94"/>
                    <a:pt x="13042" y="94"/>
                    <a:pt x="13042" y="94"/>
                  </a:cubicBezTo>
                  <a:cubicBezTo>
                    <a:pt x="13042" y="50"/>
                    <a:pt x="13078" y="14"/>
                    <a:pt x="13122" y="14"/>
                  </a:cubicBezTo>
                  <a:cubicBezTo>
                    <a:pt x="13122" y="14"/>
                    <a:pt x="13122" y="14"/>
                    <a:pt x="13122" y="14"/>
                  </a:cubicBezTo>
                  <a:cubicBezTo>
                    <a:pt x="13166" y="14"/>
                    <a:pt x="13202" y="50"/>
                    <a:pt x="13202" y="94"/>
                  </a:cubicBezTo>
                  <a:cubicBezTo>
                    <a:pt x="13202" y="94"/>
                    <a:pt x="13202" y="94"/>
                    <a:pt x="13202" y="94"/>
                  </a:cubicBezTo>
                  <a:cubicBezTo>
                    <a:pt x="13202" y="138"/>
                    <a:pt x="13166" y="174"/>
                    <a:pt x="13122" y="174"/>
                  </a:cubicBezTo>
                  <a:cubicBezTo>
                    <a:pt x="13122" y="174"/>
                    <a:pt x="13122" y="174"/>
                    <a:pt x="13122" y="174"/>
                  </a:cubicBezTo>
                  <a:close/>
                  <a:moveTo>
                    <a:pt x="12639" y="173"/>
                  </a:moveTo>
                  <a:cubicBezTo>
                    <a:pt x="12595" y="173"/>
                    <a:pt x="12559" y="137"/>
                    <a:pt x="12559" y="93"/>
                  </a:cubicBezTo>
                  <a:cubicBezTo>
                    <a:pt x="12559" y="93"/>
                    <a:pt x="12559" y="93"/>
                    <a:pt x="12559" y="93"/>
                  </a:cubicBezTo>
                  <a:cubicBezTo>
                    <a:pt x="12559" y="49"/>
                    <a:pt x="12595" y="13"/>
                    <a:pt x="12639" y="13"/>
                  </a:cubicBezTo>
                  <a:cubicBezTo>
                    <a:pt x="12639" y="13"/>
                    <a:pt x="12639" y="13"/>
                    <a:pt x="12639" y="13"/>
                  </a:cubicBezTo>
                  <a:cubicBezTo>
                    <a:pt x="12683" y="13"/>
                    <a:pt x="12719" y="49"/>
                    <a:pt x="12719" y="93"/>
                  </a:cubicBezTo>
                  <a:cubicBezTo>
                    <a:pt x="12719" y="93"/>
                    <a:pt x="12719" y="93"/>
                    <a:pt x="12719" y="93"/>
                  </a:cubicBezTo>
                  <a:cubicBezTo>
                    <a:pt x="12719" y="137"/>
                    <a:pt x="12683" y="173"/>
                    <a:pt x="12639" y="173"/>
                  </a:cubicBezTo>
                  <a:cubicBezTo>
                    <a:pt x="12639" y="173"/>
                    <a:pt x="12639" y="173"/>
                    <a:pt x="12639" y="173"/>
                  </a:cubicBezTo>
                  <a:close/>
                  <a:moveTo>
                    <a:pt x="12156" y="173"/>
                  </a:moveTo>
                  <a:cubicBezTo>
                    <a:pt x="12112" y="173"/>
                    <a:pt x="12076" y="137"/>
                    <a:pt x="12076" y="93"/>
                  </a:cubicBezTo>
                  <a:cubicBezTo>
                    <a:pt x="12076" y="93"/>
                    <a:pt x="12076" y="93"/>
                    <a:pt x="12076" y="93"/>
                  </a:cubicBezTo>
                  <a:cubicBezTo>
                    <a:pt x="12076" y="49"/>
                    <a:pt x="12112" y="13"/>
                    <a:pt x="12156" y="13"/>
                  </a:cubicBezTo>
                  <a:cubicBezTo>
                    <a:pt x="12156" y="13"/>
                    <a:pt x="12156" y="13"/>
                    <a:pt x="12156" y="13"/>
                  </a:cubicBezTo>
                  <a:cubicBezTo>
                    <a:pt x="12200" y="13"/>
                    <a:pt x="12236" y="49"/>
                    <a:pt x="12236" y="93"/>
                  </a:cubicBezTo>
                  <a:cubicBezTo>
                    <a:pt x="12236" y="93"/>
                    <a:pt x="12236" y="93"/>
                    <a:pt x="12236" y="93"/>
                  </a:cubicBezTo>
                  <a:cubicBezTo>
                    <a:pt x="12236" y="137"/>
                    <a:pt x="12200" y="173"/>
                    <a:pt x="12156" y="173"/>
                  </a:cubicBezTo>
                  <a:cubicBezTo>
                    <a:pt x="12156" y="173"/>
                    <a:pt x="12156" y="173"/>
                    <a:pt x="12156" y="173"/>
                  </a:cubicBezTo>
                  <a:close/>
                  <a:moveTo>
                    <a:pt x="11673" y="172"/>
                  </a:moveTo>
                  <a:cubicBezTo>
                    <a:pt x="11629" y="172"/>
                    <a:pt x="11593" y="137"/>
                    <a:pt x="11593" y="92"/>
                  </a:cubicBezTo>
                  <a:cubicBezTo>
                    <a:pt x="11593" y="92"/>
                    <a:pt x="11593" y="92"/>
                    <a:pt x="11593" y="92"/>
                  </a:cubicBezTo>
                  <a:cubicBezTo>
                    <a:pt x="11593" y="48"/>
                    <a:pt x="11629" y="12"/>
                    <a:pt x="11673" y="12"/>
                  </a:cubicBezTo>
                  <a:cubicBezTo>
                    <a:pt x="11673" y="12"/>
                    <a:pt x="11673" y="12"/>
                    <a:pt x="11673" y="12"/>
                  </a:cubicBezTo>
                  <a:cubicBezTo>
                    <a:pt x="11718" y="12"/>
                    <a:pt x="11753" y="48"/>
                    <a:pt x="11753" y="93"/>
                  </a:cubicBezTo>
                  <a:cubicBezTo>
                    <a:pt x="11753" y="93"/>
                    <a:pt x="11753" y="93"/>
                    <a:pt x="11753" y="93"/>
                  </a:cubicBezTo>
                  <a:cubicBezTo>
                    <a:pt x="11753" y="137"/>
                    <a:pt x="11717" y="172"/>
                    <a:pt x="11673" y="172"/>
                  </a:cubicBezTo>
                  <a:cubicBezTo>
                    <a:pt x="11673" y="172"/>
                    <a:pt x="11673" y="172"/>
                    <a:pt x="11673" y="172"/>
                  </a:cubicBezTo>
                  <a:close/>
                  <a:moveTo>
                    <a:pt x="11110" y="92"/>
                  </a:moveTo>
                  <a:cubicBezTo>
                    <a:pt x="11110" y="47"/>
                    <a:pt x="11146" y="12"/>
                    <a:pt x="11190" y="12"/>
                  </a:cubicBezTo>
                  <a:cubicBezTo>
                    <a:pt x="11190" y="12"/>
                    <a:pt x="11190" y="12"/>
                    <a:pt x="11190" y="12"/>
                  </a:cubicBezTo>
                  <a:cubicBezTo>
                    <a:pt x="11234" y="12"/>
                    <a:pt x="11270" y="48"/>
                    <a:pt x="11270" y="92"/>
                  </a:cubicBezTo>
                  <a:cubicBezTo>
                    <a:pt x="11270" y="92"/>
                    <a:pt x="11270" y="92"/>
                    <a:pt x="11270" y="92"/>
                  </a:cubicBezTo>
                  <a:cubicBezTo>
                    <a:pt x="11270" y="136"/>
                    <a:pt x="11234" y="172"/>
                    <a:pt x="11190" y="172"/>
                  </a:cubicBezTo>
                  <a:cubicBezTo>
                    <a:pt x="11190" y="172"/>
                    <a:pt x="11190" y="172"/>
                    <a:pt x="11190" y="172"/>
                  </a:cubicBezTo>
                  <a:cubicBezTo>
                    <a:pt x="11146" y="172"/>
                    <a:pt x="11110" y="136"/>
                    <a:pt x="11110" y="92"/>
                  </a:cubicBezTo>
                  <a:close/>
                  <a:moveTo>
                    <a:pt x="10627" y="91"/>
                  </a:moveTo>
                  <a:cubicBezTo>
                    <a:pt x="10627" y="47"/>
                    <a:pt x="10663" y="11"/>
                    <a:pt x="10707" y="11"/>
                  </a:cubicBezTo>
                  <a:cubicBezTo>
                    <a:pt x="10707" y="11"/>
                    <a:pt x="10707" y="11"/>
                    <a:pt x="10707" y="11"/>
                  </a:cubicBezTo>
                  <a:cubicBezTo>
                    <a:pt x="10751" y="11"/>
                    <a:pt x="10787" y="47"/>
                    <a:pt x="10787" y="91"/>
                  </a:cubicBezTo>
                  <a:cubicBezTo>
                    <a:pt x="10787" y="91"/>
                    <a:pt x="10787" y="91"/>
                    <a:pt x="10787" y="91"/>
                  </a:cubicBezTo>
                  <a:cubicBezTo>
                    <a:pt x="10787" y="136"/>
                    <a:pt x="10751" y="171"/>
                    <a:pt x="10707" y="171"/>
                  </a:cubicBezTo>
                  <a:cubicBezTo>
                    <a:pt x="10707" y="171"/>
                    <a:pt x="10707" y="171"/>
                    <a:pt x="10707" y="171"/>
                  </a:cubicBezTo>
                  <a:cubicBezTo>
                    <a:pt x="10663" y="171"/>
                    <a:pt x="10627" y="135"/>
                    <a:pt x="10627" y="91"/>
                  </a:cubicBezTo>
                  <a:close/>
                  <a:moveTo>
                    <a:pt x="10224" y="171"/>
                  </a:moveTo>
                  <a:cubicBezTo>
                    <a:pt x="10180" y="171"/>
                    <a:pt x="10144" y="135"/>
                    <a:pt x="10144" y="91"/>
                  </a:cubicBezTo>
                  <a:cubicBezTo>
                    <a:pt x="10144" y="91"/>
                    <a:pt x="10144" y="91"/>
                    <a:pt x="10144" y="91"/>
                  </a:cubicBezTo>
                  <a:cubicBezTo>
                    <a:pt x="10144" y="47"/>
                    <a:pt x="10180" y="11"/>
                    <a:pt x="10224" y="11"/>
                  </a:cubicBezTo>
                  <a:cubicBezTo>
                    <a:pt x="10224" y="11"/>
                    <a:pt x="10224" y="11"/>
                    <a:pt x="10224" y="11"/>
                  </a:cubicBezTo>
                  <a:cubicBezTo>
                    <a:pt x="10268" y="11"/>
                    <a:pt x="10304" y="47"/>
                    <a:pt x="10304" y="91"/>
                  </a:cubicBezTo>
                  <a:cubicBezTo>
                    <a:pt x="10304" y="91"/>
                    <a:pt x="10304" y="91"/>
                    <a:pt x="10304" y="91"/>
                  </a:cubicBezTo>
                  <a:cubicBezTo>
                    <a:pt x="10304" y="135"/>
                    <a:pt x="10268" y="171"/>
                    <a:pt x="10224" y="171"/>
                  </a:cubicBezTo>
                  <a:cubicBezTo>
                    <a:pt x="10224" y="171"/>
                    <a:pt x="10224" y="171"/>
                    <a:pt x="10224" y="171"/>
                  </a:cubicBezTo>
                  <a:close/>
                  <a:moveTo>
                    <a:pt x="9741" y="170"/>
                  </a:moveTo>
                  <a:cubicBezTo>
                    <a:pt x="9697" y="170"/>
                    <a:pt x="9661" y="134"/>
                    <a:pt x="9661" y="90"/>
                  </a:cubicBezTo>
                  <a:cubicBezTo>
                    <a:pt x="9661" y="90"/>
                    <a:pt x="9661" y="90"/>
                    <a:pt x="9661" y="90"/>
                  </a:cubicBezTo>
                  <a:cubicBezTo>
                    <a:pt x="9661" y="46"/>
                    <a:pt x="9697" y="10"/>
                    <a:pt x="9741" y="10"/>
                  </a:cubicBezTo>
                  <a:cubicBezTo>
                    <a:pt x="9741" y="10"/>
                    <a:pt x="9741" y="10"/>
                    <a:pt x="9741" y="10"/>
                  </a:cubicBezTo>
                  <a:cubicBezTo>
                    <a:pt x="9785" y="10"/>
                    <a:pt x="9821" y="46"/>
                    <a:pt x="9821" y="90"/>
                  </a:cubicBezTo>
                  <a:cubicBezTo>
                    <a:pt x="9821" y="90"/>
                    <a:pt x="9821" y="90"/>
                    <a:pt x="9821" y="90"/>
                  </a:cubicBezTo>
                  <a:cubicBezTo>
                    <a:pt x="9821" y="135"/>
                    <a:pt x="9785" y="170"/>
                    <a:pt x="9741" y="170"/>
                  </a:cubicBezTo>
                  <a:cubicBezTo>
                    <a:pt x="9741" y="170"/>
                    <a:pt x="9741" y="170"/>
                    <a:pt x="9741" y="170"/>
                  </a:cubicBezTo>
                  <a:cubicBezTo>
                    <a:pt x="9741" y="170"/>
                    <a:pt x="9741" y="170"/>
                    <a:pt x="9741" y="170"/>
                  </a:cubicBezTo>
                  <a:close/>
                  <a:moveTo>
                    <a:pt x="9258" y="170"/>
                  </a:moveTo>
                  <a:cubicBezTo>
                    <a:pt x="9214" y="170"/>
                    <a:pt x="9178" y="134"/>
                    <a:pt x="9178" y="90"/>
                  </a:cubicBezTo>
                  <a:cubicBezTo>
                    <a:pt x="9178" y="90"/>
                    <a:pt x="9178" y="90"/>
                    <a:pt x="9178" y="90"/>
                  </a:cubicBezTo>
                  <a:cubicBezTo>
                    <a:pt x="9178" y="45"/>
                    <a:pt x="9214" y="10"/>
                    <a:pt x="9258" y="10"/>
                  </a:cubicBezTo>
                  <a:cubicBezTo>
                    <a:pt x="9258" y="10"/>
                    <a:pt x="9258" y="10"/>
                    <a:pt x="9258" y="10"/>
                  </a:cubicBezTo>
                  <a:cubicBezTo>
                    <a:pt x="9302" y="10"/>
                    <a:pt x="9338" y="46"/>
                    <a:pt x="9338" y="90"/>
                  </a:cubicBezTo>
                  <a:cubicBezTo>
                    <a:pt x="9338" y="90"/>
                    <a:pt x="9338" y="90"/>
                    <a:pt x="9338" y="90"/>
                  </a:cubicBezTo>
                  <a:cubicBezTo>
                    <a:pt x="9338" y="134"/>
                    <a:pt x="9302" y="170"/>
                    <a:pt x="9258" y="170"/>
                  </a:cubicBezTo>
                  <a:cubicBezTo>
                    <a:pt x="9258" y="170"/>
                    <a:pt x="9258" y="170"/>
                    <a:pt x="9258" y="170"/>
                  </a:cubicBezTo>
                  <a:close/>
                  <a:moveTo>
                    <a:pt x="8695" y="89"/>
                  </a:moveTo>
                  <a:cubicBezTo>
                    <a:pt x="8695" y="45"/>
                    <a:pt x="8731" y="9"/>
                    <a:pt x="8775" y="9"/>
                  </a:cubicBezTo>
                  <a:cubicBezTo>
                    <a:pt x="8775" y="9"/>
                    <a:pt x="8775" y="9"/>
                    <a:pt x="8775" y="9"/>
                  </a:cubicBezTo>
                  <a:cubicBezTo>
                    <a:pt x="8819" y="9"/>
                    <a:pt x="8855" y="45"/>
                    <a:pt x="8855" y="89"/>
                  </a:cubicBezTo>
                  <a:cubicBezTo>
                    <a:pt x="8855" y="89"/>
                    <a:pt x="8855" y="89"/>
                    <a:pt x="8855" y="89"/>
                  </a:cubicBezTo>
                  <a:cubicBezTo>
                    <a:pt x="8855" y="133"/>
                    <a:pt x="8819" y="169"/>
                    <a:pt x="8775" y="169"/>
                  </a:cubicBezTo>
                  <a:cubicBezTo>
                    <a:pt x="8775" y="169"/>
                    <a:pt x="8775" y="169"/>
                    <a:pt x="8775" y="169"/>
                  </a:cubicBezTo>
                  <a:cubicBezTo>
                    <a:pt x="8731" y="169"/>
                    <a:pt x="8695" y="133"/>
                    <a:pt x="8695" y="89"/>
                  </a:cubicBezTo>
                  <a:close/>
                  <a:moveTo>
                    <a:pt x="8212" y="89"/>
                  </a:moveTo>
                  <a:cubicBezTo>
                    <a:pt x="8212" y="45"/>
                    <a:pt x="8248" y="9"/>
                    <a:pt x="8292" y="9"/>
                  </a:cubicBezTo>
                  <a:cubicBezTo>
                    <a:pt x="8292" y="9"/>
                    <a:pt x="8292" y="9"/>
                    <a:pt x="8292" y="9"/>
                  </a:cubicBezTo>
                  <a:cubicBezTo>
                    <a:pt x="8336" y="9"/>
                    <a:pt x="8372" y="45"/>
                    <a:pt x="8372" y="89"/>
                  </a:cubicBezTo>
                  <a:cubicBezTo>
                    <a:pt x="8372" y="89"/>
                    <a:pt x="8372" y="89"/>
                    <a:pt x="8372" y="89"/>
                  </a:cubicBezTo>
                  <a:cubicBezTo>
                    <a:pt x="8372" y="133"/>
                    <a:pt x="8336" y="169"/>
                    <a:pt x="8292" y="169"/>
                  </a:cubicBezTo>
                  <a:cubicBezTo>
                    <a:pt x="8292" y="169"/>
                    <a:pt x="8292" y="169"/>
                    <a:pt x="8292" y="169"/>
                  </a:cubicBezTo>
                  <a:cubicBezTo>
                    <a:pt x="8247" y="169"/>
                    <a:pt x="8212" y="133"/>
                    <a:pt x="8212" y="89"/>
                  </a:cubicBezTo>
                  <a:close/>
                  <a:moveTo>
                    <a:pt x="7809" y="168"/>
                  </a:moveTo>
                  <a:cubicBezTo>
                    <a:pt x="7765" y="168"/>
                    <a:pt x="7729" y="132"/>
                    <a:pt x="7729" y="88"/>
                  </a:cubicBezTo>
                  <a:cubicBezTo>
                    <a:pt x="7729" y="88"/>
                    <a:pt x="7729" y="88"/>
                    <a:pt x="7729" y="88"/>
                  </a:cubicBezTo>
                  <a:cubicBezTo>
                    <a:pt x="7729" y="44"/>
                    <a:pt x="7765" y="8"/>
                    <a:pt x="7809" y="8"/>
                  </a:cubicBezTo>
                  <a:cubicBezTo>
                    <a:pt x="7809" y="8"/>
                    <a:pt x="7809" y="8"/>
                    <a:pt x="7809" y="8"/>
                  </a:cubicBezTo>
                  <a:cubicBezTo>
                    <a:pt x="7853" y="8"/>
                    <a:pt x="7889" y="44"/>
                    <a:pt x="7889" y="88"/>
                  </a:cubicBezTo>
                  <a:cubicBezTo>
                    <a:pt x="7889" y="88"/>
                    <a:pt x="7889" y="88"/>
                    <a:pt x="7889" y="88"/>
                  </a:cubicBezTo>
                  <a:cubicBezTo>
                    <a:pt x="7889" y="133"/>
                    <a:pt x="7853" y="168"/>
                    <a:pt x="7809" y="168"/>
                  </a:cubicBezTo>
                  <a:cubicBezTo>
                    <a:pt x="7809" y="168"/>
                    <a:pt x="7809" y="168"/>
                    <a:pt x="7809" y="168"/>
                  </a:cubicBezTo>
                  <a:close/>
                  <a:moveTo>
                    <a:pt x="7326" y="168"/>
                  </a:moveTo>
                  <a:cubicBezTo>
                    <a:pt x="7282" y="168"/>
                    <a:pt x="7246" y="132"/>
                    <a:pt x="7246" y="87"/>
                  </a:cubicBezTo>
                  <a:cubicBezTo>
                    <a:pt x="7246" y="87"/>
                    <a:pt x="7246" y="87"/>
                    <a:pt x="7246" y="87"/>
                  </a:cubicBezTo>
                  <a:cubicBezTo>
                    <a:pt x="7246" y="43"/>
                    <a:pt x="7282" y="8"/>
                    <a:pt x="7326" y="8"/>
                  </a:cubicBezTo>
                  <a:cubicBezTo>
                    <a:pt x="7326" y="8"/>
                    <a:pt x="7326" y="8"/>
                    <a:pt x="7326" y="8"/>
                  </a:cubicBezTo>
                  <a:cubicBezTo>
                    <a:pt x="7370" y="8"/>
                    <a:pt x="7406" y="43"/>
                    <a:pt x="7406" y="88"/>
                  </a:cubicBezTo>
                  <a:cubicBezTo>
                    <a:pt x="7406" y="88"/>
                    <a:pt x="7406" y="88"/>
                    <a:pt x="7406" y="88"/>
                  </a:cubicBezTo>
                  <a:cubicBezTo>
                    <a:pt x="7406" y="132"/>
                    <a:pt x="7370" y="168"/>
                    <a:pt x="7326" y="168"/>
                  </a:cubicBezTo>
                  <a:cubicBezTo>
                    <a:pt x="7326" y="168"/>
                    <a:pt x="7326" y="168"/>
                    <a:pt x="7326" y="168"/>
                  </a:cubicBezTo>
                  <a:close/>
                  <a:moveTo>
                    <a:pt x="6843" y="167"/>
                  </a:moveTo>
                  <a:cubicBezTo>
                    <a:pt x="6799" y="167"/>
                    <a:pt x="6763" y="131"/>
                    <a:pt x="6763" y="87"/>
                  </a:cubicBezTo>
                  <a:cubicBezTo>
                    <a:pt x="6763" y="87"/>
                    <a:pt x="6763" y="87"/>
                    <a:pt x="6763" y="87"/>
                  </a:cubicBezTo>
                  <a:cubicBezTo>
                    <a:pt x="6763" y="43"/>
                    <a:pt x="6799" y="7"/>
                    <a:pt x="6843" y="7"/>
                  </a:cubicBezTo>
                  <a:cubicBezTo>
                    <a:pt x="6843" y="7"/>
                    <a:pt x="6843" y="7"/>
                    <a:pt x="6843" y="7"/>
                  </a:cubicBezTo>
                  <a:cubicBezTo>
                    <a:pt x="6887" y="7"/>
                    <a:pt x="6923" y="43"/>
                    <a:pt x="6923" y="87"/>
                  </a:cubicBezTo>
                  <a:cubicBezTo>
                    <a:pt x="6923" y="87"/>
                    <a:pt x="6923" y="87"/>
                    <a:pt x="6923" y="87"/>
                  </a:cubicBezTo>
                  <a:cubicBezTo>
                    <a:pt x="6923" y="131"/>
                    <a:pt x="6887" y="167"/>
                    <a:pt x="6843" y="167"/>
                  </a:cubicBezTo>
                  <a:cubicBezTo>
                    <a:pt x="6843" y="167"/>
                    <a:pt x="6843" y="167"/>
                    <a:pt x="6843" y="167"/>
                  </a:cubicBezTo>
                  <a:close/>
                  <a:moveTo>
                    <a:pt x="6360" y="167"/>
                  </a:moveTo>
                  <a:cubicBezTo>
                    <a:pt x="6316" y="167"/>
                    <a:pt x="6280" y="131"/>
                    <a:pt x="6280" y="87"/>
                  </a:cubicBezTo>
                  <a:cubicBezTo>
                    <a:pt x="6280" y="87"/>
                    <a:pt x="6280" y="87"/>
                    <a:pt x="6280" y="87"/>
                  </a:cubicBezTo>
                  <a:cubicBezTo>
                    <a:pt x="6280" y="43"/>
                    <a:pt x="6316" y="7"/>
                    <a:pt x="6360" y="7"/>
                  </a:cubicBezTo>
                  <a:cubicBezTo>
                    <a:pt x="6360" y="7"/>
                    <a:pt x="6360" y="7"/>
                    <a:pt x="6360" y="7"/>
                  </a:cubicBezTo>
                  <a:cubicBezTo>
                    <a:pt x="6404" y="7"/>
                    <a:pt x="6440" y="43"/>
                    <a:pt x="6440" y="87"/>
                  </a:cubicBezTo>
                  <a:cubicBezTo>
                    <a:pt x="6440" y="87"/>
                    <a:pt x="6440" y="87"/>
                    <a:pt x="6440" y="87"/>
                  </a:cubicBezTo>
                  <a:cubicBezTo>
                    <a:pt x="6440" y="131"/>
                    <a:pt x="6404" y="167"/>
                    <a:pt x="6360" y="167"/>
                  </a:cubicBezTo>
                  <a:cubicBezTo>
                    <a:pt x="6360" y="167"/>
                    <a:pt x="6360" y="167"/>
                    <a:pt x="6360" y="167"/>
                  </a:cubicBezTo>
                  <a:close/>
                  <a:moveTo>
                    <a:pt x="5877" y="166"/>
                  </a:moveTo>
                  <a:cubicBezTo>
                    <a:pt x="5833" y="166"/>
                    <a:pt x="5797" y="130"/>
                    <a:pt x="5797" y="86"/>
                  </a:cubicBezTo>
                  <a:cubicBezTo>
                    <a:pt x="5797" y="86"/>
                    <a:pt x="5797" y="86"/>
                    <a:pt x="5797" y="86"/>
                  </a:cubicBezTo>
                  <a:cubicBezTo>
                    <a:pt x="5797" y="42"/>
                    <a:pt x="5833" y="6"/>
                    <a:pt x="5877" y="6"/>
                  </a:cubicBezTo>
                  <a:cubicBezTo>
                    <a:pt x="5877" y="6"/>
                    <a:pt x="5877" y="6"/>
                    <a:pt x="5877" y="6"/>
                  </a:cubicBezTo>
                  <a:cubicBezTo>
                    <a:pt x="5921" y="6"/>
                    <a:pt x="5957" y="42"/>
                    <a:pt x="5957" y="86"/>
                  </a:cubicBezTo>
                  <a:cubicBezTo>
                    <a:pt x="5957" y="86"/>
                    <a:pt x="5957" y="86"/>
                    <a:pt x="5957" y="86"/>
                  </a:cubicBezTo>
                  <a:cubicBezTo>
                    <a:pt x="5957" y="130"/>
                    <a:pt x="5921" y="166"/>
                    <a:pt x="5877" y="166"/>
                  </a:cubicBezTo>
                  <a:cubicBezTo>
                    <a:pt x="5877" y="166"/>
                    <a:pt x="5877" y="166"/>
                    <a:pt x="5877" y="166"/>
                  </a:cubicBezTo>
                  <a:close/>
                  <a:moveTo>
                    <a:pt x="5314" y="85"/>
                  </a:moveTo>
                  <a:cubicBezTo>
                    <a:pt x="5314" y="41"/>
                    <a:pt x="5350" y="5"/>
                    <a:pt x="5394" y="6"/>
                  </a:cubicBezTo>
                  <a:cubicBezTo>
                    <a:pt x="5394" y="6"/>
                    <a:pt x="5394" y="6"/>
                    <a:pt x="5394" y="6"/>
                  </a:cubicBezTo>
                  <a:cubicBezTo>
                    <a:pt x="5438" y="6"/>
                    <a:pt x="5474" y="41"/>
                    <a:pt x="5474" y="86"/>
                  </a:cubicBezTo>
                  <a:cubicBezTo>
                    <a:pt x="5474" y="86"/>
                    <a:pt x="5474" y="86"/>
                    <a:pt x="5474" y="86"/>
                  </a:cubicBezTo>
                  <a:cubicBezTo>
                    <a:pt x="5474" y="130"/>
                    <a:pt x="5438" y="166"/>
                    <a:pt x="5393" y="166"/>
                  </a:cubicBezTo>
                  <a:cubicBezTo>
                    <a:pt x="5393" y="166"/>
                    <a:pt x="5393" y="166"/>
                    <a:pt x="5393" y="166"/>
                  </a:cubicBezTo>
                  <a:cubicBezTo>
                    <a:pt x="5350" y="165"/>
                    <a:pt x="5314" y="130"/>
                    <a:pt x="5314" y="85"/>
                  </a:cubicBezTo>
                  <a:close/>
                  <a:moveTo>
                    <a:pt x="4831" y="85"/>
                  </a:moveTo>
                  <a:cubicBezTo>
                    <a:pt x="4831" y="41"/>
                    <a:pt x="4867" y="5"/>
                    <a:pt x="4911" y="5"/>
                  </a:cubicBezTo>
                  <a:cubicBezTo>
                    <a:pt x="4911" y="5"/>
                    <a:pt x="4911" y="5"/>
                    <a:pt x="4911" y="5"/>
                  </a:cubicBezTo>
                  <a:cubicBezTo>
                    <a:pt x="4955" y="5"/>
                    <a:pt x="4991" y="41"/>
                    <a:pt x="4991" y="85"/>
                  </a:cubicBezTo>
                  <a:cubicBezTo>
                    <a:pt x="4991" y="85"/>
                    <a:pt x="4991" y="85"/>
                    <a:pt x="4991" y="85"/>
                  </a:cubicBezTo>
                  <a:cubicBezTo>
                    <a:pt x="4991" y="129"/>
                    <a:pt x="4955" y="165"/>
                    <a:pt x="4911" y="165"/>
                  </a:cubicBezTo>
                  <a:cubicBezTo>
                    <a:pt x="4911" y="165"/>
                    <a:pt x="4911" y="165"/>
                    <a:pt x="4911" y="165"/>
                  </a:cubicBezTo>
                  <a:cubicBezTo>
                    <a:pt x="4867" y="165"/>
                    <a:pt x="4831" y="129"/>
                    <a:pt x="4831" y="85"/>
                  </a:cubicBezTo>
                  <a:close/>
                  <a:moveTo>
                    <a:pt x="4427" y="165"/>
                  </a:moveTo>
                  <a:cubicBezTo>
                    <a:pt x="4383" y="165"/>
                    <a:pt x="4348" y="129"/>
                    <a:pt x="4348" y="85"/>
                  </a:cubicBezTo>
                  <a:cubicBezTo>
                    <a:pt x="4348" y="85"/>
                    <a:pt x="4348" y="85"/>
                    <a:pt x="4348" y="85"/>
                  </a:cubicBezTo>
                  <a:cubicBezTo>
                    <a:pt x="4348" y="40"/>
                    <a:pt x="4383" y="5"/>
                    <a:pt x="4428" y="5"/>
                  </a:cubicBezTo>
                  <a:cubicBezTo>
                    <a:pt x="4428" y="5"/>
                    <a:pt x="4428" y="5"/>
                    <a:pt x="4428" y="5"/>
                  </a:cubicBezTo>
                  <a:cubicBezTo>
                    <a:pt x="4472" y="5"/>
                    <a:pt x="4508" y="41"/>
                    <a:pt x="4508" y="85"/>
                  </a:cubicBezTo>
                  <a:cubicBezTo>
                    <a:pt x="4508" y="85"/>
                    <a:pt x="4508" y="85"/>
                    <a:pt x="4508" y="85"/>
                  </a:cubicBezTo>
                  <a:cubicBezTo>
                    <a:pt x="4508" y="129"/>
                    <a:pt x="4472" y="165"/>
                    <a:pt x="4428" y="165"/>
                  </a:cubicBezTo>
                  <a:cubicBezTo>
                    <a:pt x="4428" y="165"/>
                    <a:pt x="4428" y="165"/>
                    <a:pt x="4428" y="165"/>
                  </a:cubicBezTo>
                  <a:cubicBezTo>
                    <a:pt x="4428" y="165"/>
                    <a:pt x="4428" y="165"/>
                    <a:pt x="4427" y="165"/>
                  </a:cubicBezTo>
                  <a:close/>
                  <a:moveTo>
                    <a:pt x="3945" y="164"/>
                  </a:moveTo>
                  <a:cubicBezTo>
                    <a:pt x="3900" y="164"/>
                    <a:pt x="3865" y="128"/>
                    <a:pt x="3865" y="84"/>
                  </a:cubicBezTo>
                  <a:cubicBezTo>
                    <a:pt x="3865" y="84"/>
                    <a:pt x="3865" y="84"/>
                    <a:pt x="3865" y="84"/>
                  </a:cubicBezTo>
                  <a:cubicBezTo>
                    <a:pt x="3865" y="40"/>
                    <a:pt x="3901" y="4"/>
                    <a:pt x="3945" y="4"/>
                  </a:cubicBezTo>
                  <a:cubicBezTo>
                    <a:pt x="3945" y="4"/>
                    <a:pt x="3945" y="4"/>
                    <a:pt x="3945" y="4"/>
                  </a:cubicBezTo>
                  <a:cubicBezTo>
                    <a:pt x="3989" y="4"/>
                    <a:pt x="4025" y="40"/>
                    <a:pt x="4025" y="84"/>
                  </a:cubicBezTo>
                  <a:cubicBezTo>
                    <a:pt x="4025" y="84"/>
                    <a:pt x="4025" y="84"/>
                    <a:pt x="4025" y="84"/>
                  </a:cubicBezTo>
                  <a:cubicBezTo>
                    <a:pt x="4025" y="128"/>
                    <a:pt x="3989" y="164"/>
                    <a:pt x="3945" y="164"/>
                  </a:cubicBezTo>
                  <a:cubicBezTo>
                    <a:pt x="3945" y="164"/>
                    <a:pt x="3945" y="164"/>
                    <a:pt x="3945" y="164"/>
                  </a:cubicBezTo>
                  <a:close/>
                  <a:moveTo>
                    <a:pt x="3462" y="163"/>
                  </a:moveTo>
                  <a:cubicBezTo>
                    <a:pt x="3417" y="163"/>
                    <a:pt x="3382" y="128"/>
                    <a:pt x="3382" y="83"/>
                  </a:cubicBezTo>
                  <a:cubicBezTo>
                    <a:pt x="3382" y="83"/>
                    <a:pt x="3382" y="83"/>
                    <a:pt x="3382" y="83"/>
                  </a:cubicBezTo>
                  <a:cubicBezTo>
                    <a:pt x="3382" y="39"/>
                    <a:pt x="3417" y="3"/>
                    <a:pt x="3462" y="3"/>
                  </a:cubicBezTo>
                  <a:cubicBezTo>
                    <a:pt x="3462" y="3"/>
                    <a:pt x="3462" y="3"/>
                    <a:pt x="3462" y="3"/>
                  </a:cubicBezTo>
                  <a:cubicBezTo>
                    <a:pt x="3506" y="4"/>
                    <a:pt x="3542" y="39"/>
                    <a:pt x="3542" y="84"/>
                  </a:cubicBezTo>
                  <a:cubicBezTo>
                    <a:pt x="3542" y="84"/>
                    <a:pt x="3542" y="84"/>
                    <a:pt x="3542" y="84"/>
                  </a:cubicBezTo>
                  <a:cubicBezTo>
                    <a:pt x="3542" y="128"/>
                    <a:pt x="3506" y="163"/>
                    <a:pt x="3462" y="163"/>
                  </a:cubicBezTo>
                  <a:cubicBezTo>
                    <a:pt x="3462" y="163"/>
                    <a:pt x="3462" y="163"/>
                    <a:pt x="3462" y="163"/>
                  </a:cubicBezTo>
                  <a:close/>
                  <a:moveTo>
                    <a:pt x="2899" y="83"/>
                  </a:moveTo>
                  <a:cubicBezTo>
                    <a:pt x="2899" y="39"/>
                    <a:pt x="2935" y="3"/>
                    <a:pt x="2979" y="3"/>
                  </a:cubicBezTo>
                  <a:cubicBezTo>
                    <a:pt x="2979" y="3"/>
                    <a:pt x="2979" y="3"/>
                    <a:pt x="2979" y="3"/>
                  </a:cubicBezTo>
                  <a:cubicBezTo>
                    <a:pt x="3023" y="3"/>
                    <a:pt x="3059" y="39"/>
                    <a:pt x="3059" y="83"/>
                  </a:cubicBezTo>
                  <a:cubicBezTo>
                    <a:pt x="3059" y="83"/>
                    <a:pt x="3059" y="83"/>
                    <a:pt x="3059" y="83"/>
                  </a:cubicBezTo>
                  <a:cubicBezTo>
                    <a:pt x="3059" y="127"/>
                    <a:pt x="3023" y="163"/>
                    <a:pt x="2979" y="163"/>
                  </a:cubicBezTo>
                  <a:cubicBezTo>
                    <a:pt x="2979" y="163"/>
                    <a:pt x="2979" y="163"/>
                    <a:pt x="2979" y="163"/>
                  </a:cubicBezTo>
                  <a:cubicBezTo>
                    <a:pt x="2934" y="163"/>
                    <a:pt x="2899" y="127"/>
                    <a:pt x="2899" y="83"/>
                  </a:cubicBezTo>
                  <a:close/>
                  <a:moveTo>
                    <a:pt x="2416" y="83"/>
                  </a:moveTo>
                  <a:cubicBezTo>
                    <a:pt x="2416" y="38"/>
                    <a:pt x="2452" y="3"/>
                    <a:pt x="2496" y="3"/>
                  </a:cubicBezTo>
                  <a:cubicBezTo>
                    <a:pt x="2496" y="3"/>
                    <a:pt x="2496" y="3"/>
                    <a:pt x="2496" y="3"/>
                  </a:cubicBezTo>
                  <a:cubicBezTo>
                    <a:pt x="2540" y="3"/>
                    <a:pt x="2576" y="39"/>
                    <a:pt x="2576" y="83"/>
                  </a:cubicBezTo>
                  <a:cubicBezTo>
                    <a:pt x="2576" y="83"/>
                    <a:pt x="2576" y="83"/>
                    <a:pt x="2576" y="83"/>
                  </a:cubicBezTo>
                  <a:cubicBezTo>
                    <a:pt x="2576" y="127"/>
                    <a:pt x="2540" y="163"/>
                    <a:pt x="2496" y="163"/>
                  </a:cubicBezTo>
                  <a:cubicBezTo>
                    <a:pt x="2496" y="163"/>
                    <a:pt x="2496" y="163"/>
                    <a:pt x="2496" y="163"/>
                  </a:cubicBezTo>
                  <a:cubicBezTo>
                    <a:pt x="2452" y="163"/>
                    <a:pt x="2416" y="127"/>
                    <a:pt x="2416" y="83"/>
                  </a:cubicBezTo>
                  <a:close/>
                  <a:moveTo>
                    <a:pt x="2013" y="162"/>
                  </a:moveTo>
                  <a:cubicBezTo>
                    <a:pt x="1968" y="162"/>
                    <a:pt x="1933" y="126"/>
                    <a:pt x="1933" y="82"/>
                  </a:cubicBezTo>
                  <a:cubicBezTo>
                    <a:pt x="1933" y="82"/>
                    <a:pt x="1933" y="82"/>
                    <a:pt x="1933" y="82"/>
                  </a:cubicBezTo>
                  <a:cubicBezTo>
                    <a:pt x="1933" y="38"/>
                    <a:pt x="1969" y="2"/>
                    <a:pt x="2013" y="2"/>
                  </a:cubicBezTo>
                  <a:cubicBezTo>
                    <a:pt x="2013" y="2"/>
                    <a:pt x="2013" y="2"/>
                    <a:pt x="2013" y="2"/>
                  </a:cubicBezTo>
                  <a:cubicBezTo>
                    <a:pt x="2057" y="2"/>
                    <a:pt x="2093" y="38"/>
                    <a:pt x="2093" y="82"/>
                  </a:cubicBezTo>
                  <a:cubicBezTo>
                    <a:pt x="2093" y="82"/>
                    <a:pt x="2093" y="82"/>
                    <a:pt x="2093" y="82"/>
                  </a:cubicBezTo>
                  <a:cubicBezTo>
                    <a:pt x="2093" y="126"/>
                    <a:pt x="2057" y="162"/>
                    <a:pt x="2013" y="162"/>
                  </a:cubicBezTo>
                  <a:cubicBezTo>
                    <a:pt x="2013" y="162"/>
                    <a:pt x="2013" y="162"/>
                    <a:pt x="2013" y="162"/>
                  </a:cubicBezTo>
                  <a:close/>
                  <a:moveTo>
                    <a:pt x="1530" y="161"/>
                  </a:moveTo>
                  <a:cubicBezTo>
                    <a:pt x="1486" y="161"/>
                    <a:pt x="1450" y="126"/>
                    <a:pt x="1450" y="81"/>
                  </a:cubicBezTo>
                  <a:cubicBezTo>
                    <a:pt x="1450" y="81"/>
                    <a:pt x="1450" y="81"/>
                    <a:pt x="1450" y="81"/>
                  </a:cubicBezTo>
                  <a:cubicBezTo>
                    <a:pt x="1450" y="37"/>
                    <a:pt x="1486" y="1"/>
                    <a:pt x="1530" y="1"/>
                  </a:cubicBezTo>
                  <a:cubicBezTo>
                    <a:pt x="1530" y="1"/>
                    <a:pt x="1530" y="1"/>
                    <a:pt x="1530" y="1"/>
                  </a:cubicBezTo>
                  <a:cubicBezTo>
                    <a:pt x="1574" y="1"/>
                    <a:pt x="1610" y="37"/>
                    <a:pt x="1610" y="82"/>
                  </a:cubicBezTo>
                  <a:cubicBezTo>
                    <a:pt x="1610" y="82"/>
                    <a:pt x="1610" y="82"/>
                    <a:pt x="1610" y="82"/>
                  </a:cubicBezTo>
                  <a:cubicBezTo>
                    <a:pt x="1610" y="126"/>
                    <a:pt x="1574" y="161"/>
                    <a:pt x="1530" y="161"/>
                  </a:cubicBezTo>
                  <a:cubicBezTo>
                    <a:pt x="1530" y="161"/>
                    <a:pt x="1530" y="161"/>
                    <a:pt x="1530" y="161"/>
                  </a:cubicBezTo>
                  <a:close/>
                  <a:moveTo>
                    <a:pt x="1046" y="161"/>
                  </a:moveTo>
                  <a:cubicBezTo>
                    <a:pt x="1002" y="161"/>
                    <a:pt x="967" y="125"/>
                    <a:pt x="967" y="81"/>
                  </a:cubicBezTo>
                  <a:cubicBezTo>
                    <a:pt x="967" y="81"/>
                    <a:pt x="967" y="81"/>
                    <a:pt x="967" y="81"/>
                  </a:cubicBezTo>
                  <a:cubicBezTo>
                    <a:pt x="967" y="37"/>
                    <a:pt x="1002" y="1"/>
                    <a:pt x="1047" y="1"/>
                  </a:cubicBezTo>
                  <a:cubicBezTo>
                    <a:pt x="1047" y="1"/>
                    <a:pt x="1047" y="1"/>
                    <a:pt x="1047" y="1"/>
                  </a:cubicBezTo>
                  <a:cubicBezTo>
                    <a:pt x="1091" y="1"/>
                    <a:pt x="1127" y="37"/>
                    <a:pt x="1127" y="81"/>
                  </a:cubicBezTo>
                  <a:cubicBezTo>
                    <a:pt x="1127" y="81"/>
                    <a:pt x="1127" y="81"/>
                    <a:pt x="1127" y="81"/>
                  </a:cubicBezTo>
                  <a:cubicBezTo>
                    <a:pt x="1126" y="125"/>
                    <a:pt x="1091" y="161"/>
                    <a:pt x="1047" y="161"/>
                  </a:cubicBezTo>
                  <a:cubicBezTo>
                    <a:pt x="1047" y="161"/>
                    <a:pt x="1047" y="161"/>
                    <a:pt x="1047" y="161"/>
                  </a:cubicBezTo>
                  <a:cubicBezTo>
                    <a:pt x="1047" y="161"/>
                    <a:pt x="1047" y="161"/>
                    <a:pt x="1046" y="161"/>
                  </a:cubicBezTo>
                  <a:close/>
                  <a:moveTo>
                    <a:pt x="563" y="161"/>
                  </a:moveTo>
                  <a:cubicBezTo>
                    <a:pt x="519" y="161"/>
                    <a:pt x="483" y="125"/>
                    <a:pt x="483" y="81"/>
                  </a:cubicBezTo>
                  <a:cubicBezTo>
                    <a:pt x="483" y="81"/>
                    <a:pt x="483" y="81"/>
                    <a:pt x="483" y="81"/>
                  </a:cubicBezTo>
                  <a:cubicBezTo>
                    <a:pt x="483" y="36"/>
                    <a:pt x="520" y="1"/>
                    <a:pt x="563" y="1"/>
                  </a:cubicBezTo>
                  <a:cubicBezTo>
                    <a:pt x="563" y="1"/>
                    <a:pt x="563" y="1"/>
                    <a:pt x="563" y="1"/>
                  </a:cubicBezTo>
                  <a:cubicBezTo>
                    <a:pt x="608" y="1"/>
                    <a:pt x="643" y="37"/>
                    <a:pt x="643" y="81"/>
                  </a:cubicBezTo>
                  <a:cubicBezTo>
                    <a:pt x="643" y="81"/>
                    <a:pt x="643" y="81"/>
                    <a:pt x="643" y="81"/>
                  </a:cubicBezTo>
                  <a:cubicBezTo>
                    <a:pt x="643" y="125"/>
                    <a:pt x="608" y="161"/>
                    <a:pt x="563" y="161"/>
                  </a:cubicBezTo>
                  <a:cubicBezTo>
                    <a:pt x="563" y="161"/>
                    <a:pt x="563" y="161"/>
                    <a:pt x="563" y="161"/>
                  </a:cubicBezTo>
                  <a:close/>
                  <a:moveTo>
                    <a:pt x="1" y="80"/>
                  </a:moveTo>
                  <a:cubicBezTo>
                    <a:pt x="1" y="36"/>
                    <a:pt x="36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25" y="0"/>
                    <a:pt x="161" y="36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124"/>
                    <a:pt x="125" y="160"/>
                    <a:pt x="8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36" y="160"/>
                    <a:pt x="0" y="124"/>
                    <a:pt x="1" y="80"/>
                  </a:cubicBezTo>
                  <a:close/>
                </a:path>
              </a:pathLst>
            </a:custGeom>
            <a:solidFill>
              <a:srgbClr val="174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501" y="207"/>
              <a:ext cx="32" cy="32"/>
            </a:xfrm>
            <a:custGeom>
              <a:avLst/>
              <a:gdLst>
                <a:gd name="T0" fmla="*/ 80 w 160"/>
                <a:gd name="T1" fmla="*/ 164 h 164"/>
                <a:gd name="T2" fmla="*/ 64 w 160"/>
                <a:gd name="T3" fmla="*/ 162 h 164"/>
                <a:gd name="T4" fmla="*/ 49 w 160"/>
                <a:gd name="T5" fmla="*/ 158 h 164"/>
                <a:gd name="T6" fmla="*/ 36 w 160"/>
                <a:gd name="T7" fmla="*/ 150 h 164"/>
                <a:gd name="T8" fmla="*/ 23 w 160"/>
                <a:gd name="T9" fmla="*/ 140 h 164"/>
                <a:gd name="T10" fmla="*/ 14 w 160"/>
                <a:gd name="T11" fmla="*/ 128 h 164"/>
                <a:gd name="T12" fmla="*/ 6 w 160"/>
                <a:gd name="T13" fmla="*/ 115 h 164"/>
                <a:gd name="T14" fmla="*/ 2 w 160"/>
                <a:gd name="T15" fmla="*/ 99 h 164"/>
                <a:gd name="T16" fmla="*/ 0 w 160"/>
                <a:gd name="T17" fmla="*/ 84 h 164"/>
                <a:gd name="T18" fmla="*/ 23 w 160"/>
                <a:gd name="T19" fmla="*/ 27 h 164"/>
                <a:gd name="T20" fmla="*/ 36 w 160"/>
                <a:gd name="T21" fmla="*/ 17 h 164"/>
                <a:gd name="T22" fmla="*/ 49 w 160"/>
                <a:gd name="T23" fmla="*/ 10 h 164"/>
                <a:gd name="T24" fmla="*/ 64 w 160"/>
                <a:gd name="T25" fmla="*/ 5 h 164"/>
                <a:gd name="T26" fmla="*/ 136 w 160"/>
                <a:gd name="T27" fmla="*/ 27 h 164"/>
                <a:gd name="T28" fmla="*/ 160 w 160"/>
                <a:gd name="T29" fmla="*/ 84 h 164"/>
                <a:gd name="T30" fmla="*/ 158 w 160"/>
                <a:gd name="T31" fmla="*/ 99 h 164"/>
                <a:gd name="T32" fmla="*/ 154 w 160"/>
                <a:gd name="T33" fmla="*/ 115 h 164"/>
                <a:gd name="T34" fmla="*/ 146 w 160"/>
                <a:gd name="T35" fmla="*/ 128 h 164"/>
                <a:gd name="T36" fmla="*/ 136 w 160"/>
                <a:gd name="T37" fmla="*/ 140 h 164"/>
                <a:gd name="T38" fmla="*/ 80 w 160"/>
                <a:gd name="T3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164">
                  <a:moveTo>
                    <a:pt x="80" y="164"/>
                  </a:moveTo>
                  <a:cubicBezTo>
                    <a:pt x="75" y="164"/>
                    <a:pt x="69" y="163"/>
                    <a:pt x="64" y="162"/>
                  </a:cubicBezTo>
                  <a:cubicBezTo>
                    <a:pt x="59" y="161"/>
                    <a:pt x="54" y="160"/>
                    <a:pt x="49" y="158"/>
                  </a:cubicBezTo>
                  <a:cubicBezTo>
                    <a:pt x="44" y="156"/>
                    <a:pt x="40" y="153"/>
                    <a:pt x="36" y="150"/>
                  </a:cubicBezTo>
                  <a:cubicBezTo>
                    <a:pt x="31" y="147"/>
                    <a:pt x="27" y="144"/>
                    <a:pt x="23" y="140"/>
                  </a:cubicBezTo>
                  <a:cubicBezTo>
                    <a:pt x="19" y="137"/>
                    <a:pt x="16" y="133"/>
                    <a:pt x="14" y="128"/>
                  </a:cubicBezTo>
                  <a:cubicBezTo>
                    <a:pt x="10" y="124"/>
                    <a:pt x="8" y="119"/>
                    <a:pt x="6" y="115"/>
                  </a:cubicBezTo>
                  <a:cubicBezTo>
                    <a:pt x="4" y="109"/>
                    <a:pt x="2" y="105"/>
                    <a:pt x="2" y="99"/>
                  </a:cubicBezTo>
                  <a:cubicBezTo>
                    <a:pt x="0" y="94"/>
                    <a:pt x="0" y="89"/>
                    <a:pt x="0" y="84"/>
                  </a:cubicBezTo>
                  <a:cubicBezTo>
                    <a:pt x="0" y="63"/>
                    <a:pt x="8" y="42"/>
                    <a:pt x="23" y="27"/>
                  </a:cubicBezTo>
                  <a:cubicBezTo>
                    <a:pt x="27" y="23"/>
                    <a:pt x="31" y="20"/>
                    <a:pt x="36" y="17"/>
                  </a:cubicBezTo>
                  <a:cubicBezTo>
                    <a:pt x="40" y="14"/>
                    <a:pt x="44" y="12"/>
                    <a:pt x="49" y="10"/>
                  </a:cubicBezTo>
                  <a:cubicBezTo>
                    <a:pt x="54" y="8"/>
                    <a:pt x="59" y="7"/>
                    <a:pt x="64" y="5"/>
                  </a:cubicBezTo>
                  <a:cubicBezTo>
                    <a:pt x="90" y="0"/>
                    <a:pt x="118" y="9"/>
                    <a:pt x="136" y="27"/>
                  </a:cubicBezTo>
                  <a:cubicBezTo>
                    <a:pt x="151" y="42"/>
                    <a:pt x="160" y="63"/>
                    <a:pt x="160" y="84"/>
                  </a:cubicBezTo>
                  <a:cubicBezTo>
                    <a:pt x="160" y="89"/>
                    <a:pt x="159" y="94"/>
                    <a:pt x="158" y="99"/>
                  </a:cubicBezTo>
                  <a:cubicBezTo>
                    <a:pt x="157" y="105"/>
                    <a:pt x="156" y="109"/>
                    <a:pt x="154" y="115"/>
                  </a:cubicBezTo>
                  <a:cubicBezTo>
                    <a:pt x="152" y="119"/>
                    <a:pt x="149" y="124"/>
                    <a:pt x="146" y="128"/>
                  </a:cubicBezTo>
                  <a:cubicBezTo>
                    <a:pt x="144" y="133"/>
                    <a:pt x="140" y="137"/>
                    <a:pt x="136" y="140"/>
                  </a:cubicBezTo>
                  <a:cubicBezTo>
                    <a:pt x="122" y="155"/>
                    <a:pt x="101" y="164"/>
                    <a:pt x="80" y="164"/>
                  </a:cubicBezTo>
                  <a:close/>
                </a:path>
              </a:pathLst>
            </a:custGeom>
            <a:solidFill>
              <a:srgbClr val="174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" name="Rechthoek 15"/>
          <p:cNvSpPr/>
          <p:nvPr userDrawn="1"/>
        </p:nvSpPr>
        <p:spPr>
          <a:xfrm>
            <a:off x="0" y="0"/>
            <a:ext cx="4897314" cy="698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ubbele punt Trebuchet"/>
          <p:cNvSpPr txBox="1"/>
          <p:nvPr userDrawn="1"/>
        </p:nvSpPr>
        <p:spPr>
          <a:xfrm>
            <a:off x="4884023" y="1050153"/>
            <a:ext cx="165110" cy="5386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3500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315" y="620156"/>
            <a:ext cx="3886685" cy="486000"/>
          </a:xfrm>
        </p:spPr>
        <p:txBody>
          <a:bodyPr anchor="t" anchorCtr="0">
            <a:normAutofit/>
          </a:bodyPr>
          <a:lstStyle>
            <a:lvl1pPr algn="l">
              <a:defRPr sz="3500" b="1"/>
            </a:lvl1pPr>
          </a:lstStyle>
          <a:p>
            <a:r>
              <a:rPr lang="nl-NL" dirty="0"/>
              <a:t>Tekstregel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8303" y="1102686"/>
            <a:ext cx="3605336" cy="972000"/>
          </a:xfrm>
        </p:spPr>
        <p:txBody>
          <a:bodyPr>
            <a:normAutofit/>
          </a:bodyPr>
          <a:lstStyle>
            <a:lvl1pPr marL="0" indent="0" algn="l">
              <a:lnSpc>
                <a:spcPts val="3827"/>
              </a:lnSpc>
              <a:spcBef>
                <a:spcPts val="0"/>
              </a:spcBef>
              <a:buNone/>
              <a:defRPr sz="35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dialoog regel</a:t>
            </a:r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360000" y="354015"/>
            <a:ext cx="4212000" cy="3240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afbeelding 17"/>
          <p:cNvSpPr>
            <a:spLocks noGrp="1"/>
          </p:cNvSpPr>
          <p:nvPr>
            <p:ph type="pic" sz="quarter" idx="15"/>
          </p:nvPr>
        </p:nvSpPr>
        <p:spPr>
          <a:xfrm>
            <a:off x="380462" y="3754800"/>
            <a:ext cx="1296000" cy="1296000"/>
          </a:xfr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1" name="Tijdelijke aanduiding voor afbeelding 17"/>
          <p:cNvSpPr>
            <a:spLocks noGrp="1"/>
          </p:cNvSpPr>
          <p:nvPr>
            <p:ph type="pic" sz="quarter" idx="16"/>
          </p:nvPr>
        </p:nvSpPr>
        <p:spPr>
          <a:xfrm>
            <a:off x="1828262" y="3754800"/>
            <a:ext cx="1296000" cy="12960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afbeelding 17"/>
          <p:cNvSpPr>
            <a:spLocks noGrp="1"/>
          </p:cNvSpPr>
          <p:nvPr>
            <p:ph type="pic" sz="quarter" idx="17"/>
          </p:nvPr>
        </p:nvSpPr>
        <p:spPr>
          <a:xfrm>
            <a:off x="3276062" y="3754800"/>
            <a:ext cx="1296000" cy="1296000"/>
          </a:xfr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332000" y="6130242"/>
            <a:ext cx="972000" cy="88900"/>
          </a:xfrm>
        </p:spPr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6000" y="6130242"/>
            <a:ext cx="3240000" cy="88900"/>
          </a:xfr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132082"/>
            <a:ext cx="648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EF1893D3-D8F6-4A53-A3DB-C7DFD80C9AB6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8096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ltGray">
          <a:xfrm>
            <a:off x="0" y="0"/>
            <a:ext cx="9144000" cy="55367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0000" y="620156"/>
            <a:ext cx="8424000" cy="486000"/>
          </a:xfrm>
        </p:spPr>
        <p:txBody>
          <a:bodyPr anchor="b" anchorCtr="0">
            <a:normAutofit/>
          </a:bodyPr>
          <a:lstStyle>
            <a:lvl1pPr algn="l">
              <a:defRPr sz="3500" b="1"/>
            </a:lvl1pPr>
          </a:lstStyle>
          <a:p>
            <a:r>
              <a:rPr lang="nl-NL" dirty="0"/>
              <a:t>afsluiting</a:t>
            </a:r>
            <a:endParaRPr lang="en-US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0033"/>
            <a:ext cx="8424000" cy="58860"/>
          </a:xfrm>
          <a:prstGeom prst="rect">
            <a:avLst/>
          </a:prstGeom>
        </p:spPr>
      </p:pic>
      <p:grpSp>
        <p:nvGrpSpPr>
          <p:cNvPr id="6" name="Santeon logo"/>
          <p:cNvGrpSpPr>
            <a:grpSpLocks noChangeAspect="1"/>
          </p:cNvGrpSpPr>
          <p:nvPr userDrawn="1"/>
        </p:nvGrpSpPr>
        <p:grpSpPr bwMode="auto">
          <a:xfrm>
            <a:off x="269871" y="5827113"/>
            <a:ext cx="972000" cy="480282"/>
            <a:chOff x="227" y="3634"/>
            <a:chExt cx="680" cy="33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7" y="3634"/>
              <a:ext cx="6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Oval 5"/>
            <p:cNvSpPr>
              <a:spLocks noChangeArrowheads="1"/>
            </p:cNvSpPr>
            <p:nvPr userDrawn="1"/>
          </p:nvSpPr>
          <p:spPr bwMode="auto">
            <a:xfrm>
              <a:off x="237" y="3634"/>
              <a:ext cx="670" cy="3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501" y="3714"/>
              <a:ext cx="25" cy="31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5 w 81"/>
                <a:gd name="T5" fmla="*/ 50 h 103"/>
                <a:gd name="T6" fmla="*/ 60 w 81"/>
                <a:gd name="T7" fmla="*/ 28 h 103"/>
                <a:gd name="T8" fmla="*/ 47 w 81"/>
                <a:gd name="T9" fmla="*/ 13 h 103"/>
                <a:gd name="T10" fmla="*/ 24 w 81"/>
                <a:gd name="T11" fmla="*/ 51 h 103"/>
                <a:gd name="T12" fmla="*/ 49 w 81"/>
                <a:gd name="T13" fmla="*/ 89 h 103"/>
                <a:gd name="T14" fmla="*/ 69 w 81"/>
                <a:gd name="T15" fmla="*/ 85 h 103"/>
                <a:gd name="T16" fmla="*/ 72 w 81"/>
                <a:gd name="T17" fmla="*/ 84 h 103"/>
                <a:gd name="T18" fmla="*/ 78 w 81"/>
                <a:gd name="T19" fmla="*/ 88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3"/>
                    <a:pt x="32" y="51"/>
                    <a:pt x="35" y="50"/>
                  </a:cubicBezTo>
                  <a:cubicBezTo>
                    <a:pt x="49" y="49"/>
                    <a:pt x="60" y="43"/>
                    <a:pt x="60" y="28"/>
                  </a:cubicBezTo>
                  <a:cubicBezTo>
                    <a:pt x="60" y="22"/>
                    <a:pt x="58" y="13"/>
                    <a:pt x="47" y="13"/>
                  </a:cubicBezTo>
                  <a:cubicBezTo>
                    <a:pt x="38" y="13"/>
                    <a:pt x="24" y="23"/>
                    <a:pt x="24" y="51"/>
                  </a:cubicBezTo>
                  <a:cubicBezTo>
                    <a:pt x="24" y="80"/>
                    <a:pt x="40" y="89"/>
                    <a:pt x="49" y="89"/>
                  </a:cubicBezTo>
                  <a:cubicBezTo>
                    <a:pt x="59" y="89"/>
                    <a:pt x="63" y="87"/>
                    <a:pt x="69" y="85"/>
                  </a:cubicBezTo>
                  <a:cubicBezTo>
                    <a:pt x="70" y="84"/>
                    <a:pt x="71" y="84"/>
                    <a:pt x="72" y="84"/>
                  </a:cubicBezTo>
                  <a:cubicBezTo>
                    <a:pt x="75" y="84"/>
                    <a:pt x="77" y="85"/>
                    <a:pt x="78" y="88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5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6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530" y="3714"/>
              <a:ext cx="25" cy="31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8 h 103"/>
                <a:gd name="T8" fmla="*/ 48 w 81"/>
                <a:gd name="T9" fmla="*/ 13 h 103"/>
                <a:gd name="T10" fmla="*/ 25 w 81"/>
                <a:gd name="T11" fmla="*/ 51 h 103"/>
                <a:gd name="T12" fmla="*/ 50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8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3"/>
                    <a:pt x="33" y="51"/>
                    <a:pt x="36" y="50"/>
                  </a:cubicBezTo>
                  <a:cubicBezTo>
                    <a:pt x="49" y="49"/>
                    <a:pt x="60" y="43"/>
                    <a:pt x="60" y="28"/>
                  </a:cubicBezTo>
                  <a:cubicBezTo>
                    <a:pt x="60" y="22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50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8"/>
                  </a:cubicBezTo>
                  <a:cubicBezTo>
                    <a:pt x="81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6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0" y="3714"/>
              <a:ext cx="26" cy="31"/>
            </a:xfrm>
            <a:custGeom>
              <a:avLst/>
              <a:gdLst>
                <a:gd name="T0" fmla="*/ 74 w 85"/>
                <a:gd name="T1" fmla="*/ 103 h 103"/>
                <a:gd name="T2" fmla="*/ 62 w 85"/>
                <a:gd name="T3" fmla="*/ 91 h 103"/>
                <a:gd name="T4" fmla="*/ 62 w 85"/>
                <a:gd name="T5" fmla="*/ 48 h 103"/>
                <a:gd name="T6" fmla="*/ 43 w 85"/>
                <a:gd name="T7" fmla="*/ 13 h 103"/>
                <a:gd name="T8" fmla="*/ 24 w 85"/>
                <a:gd name="T9" fmla="*/ 48 h 103"/>
                <a:gd name="T10" fmla="*/ 24 w 85"/>
                <a:gd name="T11" fmla="*/ 91 h 103"/>
                <a:gd name="T12" fmla="*/ 12 w 85"/>
                <a:gd name="T13" fmla="*/ 103 h 103"/>
                <a:gd name="T14" fmla="*/ 0 w 85"/>
                <a:gd name="T15" fmla="*/ 91 h 103"/>
                <a:gd name="T16" fmla="*/ 0 w 85"/>
                <a:gd name="T17" fmla="*/ 41 h 103"/>
                <a:gd name="T18" fmla="*/ 43 w 85"/>
                <a:gd name="T19" fmla="*/ 0 h 103"/>
                <a:gd name="T20" fmla="*/ 85 w 85"/>
                <a:gd name="T21" fmla="*/ 41 h 103"/>
                <a:gd name="T22" fmla="*/ 85 w 85"/>
                <a:gd name="T23" fmla="*/ 91 h 103"/>
                <a:gd name="T24" fmla="*/ 74 w 85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3">
                  <a:moveTo>
                    <a:pt x="74" y="103"/>
                  </a:moveTo>
                  <a:cubicBezTo>
                    <a:pt x="67" y="103"/>
                    <a:pt x="62" y="97"/>
                    <a:pt x="62" y="91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33"/>
                    <a:pt x="62" y="13"/>
                    <a:pt x="43" y="13"/>
                  </a:cubicBezTo>
                  <a:cubicBezTo>
                    <a:pt x="23" y="13"/>
                    <a:pt x="24" y="33"/>
                    <a:pt x="24" y="48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7"/>
                    <a:pt x="19" y="103"/>
                    <a:pt x="12" y="103"/>
                  </a:cubicBezTo>
                  <a:cubicBezTo>
                    <a:pt x="5" y="103"/>
                    <a:pt x="0" y="97"/>
                    <a:pt x="0" y="9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5" y="0"/>
                    <a:pt x="43" y="0"/>
                  </a:cubicBezTo>
                  <a:cubicBezTo>
                    <a:pt x="70" y="0"/>
                    <a:pt x="85" y="19"/>
                    <a:pt x="85" y="4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7"/>
                    <a:pt x="80" y="103"/>
                    <a:pt x="74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0" y="3865"/>
              <a:ext cx="29" cy="31"/>
            </a:xfrm>
            <a:custGeom>
              <a:avLst/>
              <a:gdLst>
                <a:gd name="T0" fmla="*/ 82 w 92"/>
                <a:gd name="T1" fmla="*/ 101 h 101"/>
                <a:gd name="T2" fmla="*/ 14 w 92"/>
                <a:gd name="T3" fmla="*/ 101 h 101"/>
                <a:gd name="T4" fmla="*/ 6 w 92"/>
                <a:gd name="T5" fmla="*/ 83 h 101"/>
                <a:gd name="T6" fmla="*/ 61 w 92"/>
                <a:gd name="T7" fmla="*/ 14 h 101"/>
                <a:gd name="T8" fmla="*/ 13 w 92"/>
                <a:gd name="T9" fmla="*/ 15 h 101"/>
                <a:gd name="T10" fmla="*/ 13 w 92"/>
                <a:gd name="T11" fmla="*/ 0 h 101"/>
                <a:gd name="T12" fmla="*/ 78 w 92"/>
                <a:gd name="T13" fmla="*/ 0 h 101"/>
                <a:gd name="T14" fmla="*/ 86 w 92"/>
                <a:gd name="T15" fmla="*/ 18 h 101"/>
                <a:gd name="T16" fmla="*/ 30 w 92"/>
                <a:gd name="T17" fmla="*/ 87 h 101"/>
                <a:gd name="T18" fmla="*/ 81 w 92"/>
                <a:gd name="T19" fmla="*/ 86 h 101"/>
                <a:gd name="T20" fmla="*/ 89 w 92"/>
                <a:gd name="T21" fmla="*/ 94 h 101"/>
                <a:gd name="T22" fmla="*/ 82 w 92"/>
                <a:gd name="T2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01">
                  <a:moveTo>
                    <a:pt x="82" y="101"/>
                  </a:moveTo>
                  <a:cubicBezTo>
                    <a:pt x="14" y="101"/>
                    <a:pt x="14" y="101"/>
                    <a:pt x="14" y="101"/>
                  </a:cubicBezTo>
                  <a:cubicBezTo>
                    <a:pt x="6" y="101"/>
                    <a:pt x="0" y="91"/>
                    <a:pt x="6" y="83"/>
                  </a:cubicBezTo>
                  <a:cubicBezTo>
                    <a:pt x="22" y="60"/>
                    <a:pt x="44" y="37"/>
                    <a:pt x="61" y="14"/>
                  </a:cubicBezTo>
                  <a:cubicBezTo>
                    <a:pt x="46" y="14"/>
                    <a:pt x="28" y="14"/>
                    <a:pt x="13" y="15"/>
                  </a:cubicBezTo>
                  <a:cubicBezTo>
                    <a:pt x="4" y="15"/>
                    <a:pt x="3" y="1"/>
                    <a:pt x="13" y="0"/>
                  </a:cubicBezTo>
                  <a:cubicBezTo>
                    <a:pt x="32" y="0"/>
                    <a:pt x="60" y="0"/>
                    <a:pt x="78" y="0"/>
                  </a:cubicBezTo>
                  <a:cubicBezTo>
                    <a:pt x="87" y="1"/>
                    <a:pt x="92" y="9"/>
                    <a:pt x="86" y="18"/>
                  </a:cubicBezTo>
                  <a:cubicBezTo>
                    <a:pt x="69" y="41"/>
                    <a:pt x="48" y="63"/>
                    <a:pt x="30" y="87"/>
                  </a:cubicBezTo>
                  <a:cubicBezTo>
                    <a:pt x="48" y="87"/>
                    <a:pt x="66" y="87"/>
                    <a:pt x="81" y="86"/>
                  </a:cubicBezTo>
                  <a:cubicBezTo>
                    <a:pt x="86" y="86"/>
                    <a:pt x="89" y="90"/>
                    <a:pt x="89" y="94"/>
                  </a:cubicBezTo>
                  <a:cubicBezTo>
                    <a:pt x="89" y="97"/>
                    <a:pt x="86" y="101"/>
                    <a:pt x="82" y="10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533" y="3850"/>
              <a:ext cx="8" cy="47"/>
            </a:xfrm>
            <a:custGeom>
              <a:avLst/>
              <a:gdLst>
                <a:gd name="T0" fmla="*/ 13 w 26"/>
                <a:gd name="T1" fmla="*/ 26 h 155"/>
                <a:gd name="T2" fmla="*/ 0 w 26"/>
                <a:gd name="T3" fmla="*/ 13 h 155"/>
                <a:gd name="T4" fmla="*/ 13 w 26"/>
                <a:gd name="T5" fmla="*/ 0 h 155"/>
                <a:gd name="T6" fmla="*/ 26 w 26"/>
                <a:gd name="T7" fmla="*/ 13 h 155"/>
                <a:gd name="T8" fmla="*/ 13 w 26"/>
                <a:gd name="T9" fmla="*/ 26 h 155"/>
                <a:gd name="T10" fmla="*/ 13 w 26"/>
                <a:gd name="T11" fmla="*/ 155 h 155"/>
                <a:gd name="T12" fmla="*/ 1 w 26"/>
                <a:gd name="T13" fmla="*/ 143 h 155"/>
                <a:gd name="T14" fmla="*/ 1 w 26"/>
                <a:gd name="T15" fmla="*/ 64 h 155"/>
                <a:gd name="T16" fmla="*/ 13 w 26"/>
                <a:gd name="T17" fmla="*/ 52 h 155"/>
                <a:gd name="T18" fmla="*/ 25 w 26"/>
                <a:gd name="T19" fmla="*/ 64 h 155"/>
                <a:gd name="T20" fmla="*/ 25 w 26"/>
                <a:gd name="T21" fmla="*/ 143 h 155"/>
                <a:gd name="T22" fmla="*/ 13 w 26"/>
                <a:gd name="T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55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55"/>
                  </a:moveTo>
                  <a:cubicBezTo>
                    <a:pt x="6" y="155"/>
                    <a:pt x="1" y="149"/>
                    <a:pt x="1" y="14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57"/>
                    <a:pt x="6" y="52"/>
                    <a:pt x="13" y="52"/>
                  </a:cubicBezTo>
                  <a:cubicBezTo>
                    <a:pt x="19" y="52"/>
                    <a:pt x="25" y="57"/>
                    <a:pt x="25" y="64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9"/>
                    <a:pt x="19" y="155"/>
                    <a:pt x="13" y="155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548" y="3865"/>
              <a:ext cx="25" cy="32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7 h 103"/>
                <a:gd name="T8" fmla="*/ 48 w 81"/>
                <a:gd name="T9" fmla="*/ 13 h 103"/>
                <a:gd name="T10" fmla="*/ 25 w 81"/>
                <a:gd name="T11" fmla="*/ 51 h 103"/>
                <a:gd name="T12" fmla="*/ 50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7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2"/>
                    <a:pt x="33" y="50"/>
                    <a:pt x="36" y="50"/>
                  </a:cubicBezTo>
                  <a:cubicBezTo>
                    <a:pt x="49" y="49"/>
                    <a:pt x="60" y="43"/>
                    <a:pt x="60" y="27"/>
                  </a:cubicBezTo>
                  <a:cubicBezTo>
                    <a:pt x="60" y="21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50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7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5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579" y="3848"/>
              <a:ext cx="29" cy="49"/>
            </a:xfrm>
            <a:custGeom>
              <a:avLst/>
              <a:gdLst>
                <a:gd name="T0" fmla="*/ 12 w 94"/>
                <a:gd name="T1" fmla="*/ 161 h 161"/>
                <a:gd name="T2" fmla="*/ 0 w 94"/>
                <a:gd name="T3" fmla="*/ 149 h 161"/>
                <a:gd name="T4" fmla="*/ 0 w 94"/>
                <a:gd name="T5" fmla="*/ 12 h 161"/>
                <a:gd name="T6" fmla="*/ 12 w 94"/>
                <a:gd name="T7" fmla="*/ 0 h 161"/>
                <a:gd name="T8" fmla="*/ 23 w 94"/>
                <a:gd name="T9" fmla="*/ 12 h 161"/>
                <a:gd name="T10" fmla="*/ 23 w 94"/>
                <a:gd name="T11" fmla="*/ 149 h 161"/>
                <a:gd name="T12" fmla="*/ 12 w 94"/>
                <a:gd name="T13" fmla="*/ 161 h 161"/>
                <a:gd name="T14" fmla="*/ 83 w 94"/>
                <a:gd name="T15" fmla="*/ 161 h 161"/>
                <a:gd name="T16" fmla="*/ 26 w 94"/>
                <a:gd name="T17" fmla="*/ 104 h 161"/>
                <a:gd name="T18" fmla="*/ 87 w 94"/>
                <a:gd name="T19" fmla="*/ 58 h 161"/>
                <a:gd name="T20" fmla="*/ 94 w 94"/>
                <a:gd name="T21" fmla="*/ 65 h 161"/>
                <a:gd name="T22" fmla="*/ 89 w 94"/>
                <a:gd name="T23" fmla="*/ 72 h 161"/>
                <a:gd name="T24" fmla="*/ 47 w 94"/>
                <a:gd name="T25" fmla="*/ 100 h 161"/>
                <a:gd name="T26" fmla="*/ 87 w 94"/>
                <a:gd name="T27" fmla="*/ 138 h 161"/>
                <a:gd name="T28" fmla="*/ 94 w 94"/>
                <a:gd name="T29" fmla="*/ 149 h 161"/>
                <a:gd name="T30" fmla="*/ 83 w 94"/>
                <a:gd name="T3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61">
                  <a:moveTo>
                    <a:pt x="12" y="161"/>
                  </a:moveTo>
                  <a:cubicBezTo>
                    <a:pt x="5" y="161"/>
                    <a:pt x="0" y="155"/>
                    <a:pt x="0" y="14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3" y="6"/>
                    <a:pt x="23" y="12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55"/>
                    <a:pt x="18" y="161"/>
                    <a:pt x="12" y="161"/>
                  </a:cubicBezTo>
                  <a:close/>
                  <a:moveTo>
                    <a:pt x="83" y="161"/>
                  </a:moveTo>
                  <a:cubicBezTo>
                    <a:pt x="68" y="161"/>
                    <a:pt x="26" y="126"/>
                    <a:pt x="26" y="104"/>
                  </a:cubicBezTo>
                  <a:cubicBezTo>
                    <a:pt x="26" y="85"/>
                    <a:pt x="76" y="58"/>
                    <a:pt x="87" y="58"/>
                  </a:cubicBezTo>
                  <a:cubicBezTo>
                    <a:pt x="90" y="58"/>
                    <a:pt x="94" y="61"/>
                    <a:pt x="94" y="65"/>
                  </a:cubicBezTo>
                  <a:cubicBezTo>
                    <a:pt x="94" y="69"/>
                    <a:pt x="91" y="71"/>
                    <a:pt x="89" y="72"/>
                  </a:cubicBezTo>
                  <a:cubicBezTo>
                    <a:pt x="72" y="77"/>
                    <a:pt x="47" y="92"/>
                    <a:pt x="47" y="100"/>
                  </a:cubicBezTo>
                  <a:cubicBezTo>
                    <a:pt x="47" y="109"/>
                    <a:pt x="70" y="130"/>
                    <a:pt x="87" y="138"/>
                  </a:cubicBezTo>
                  <a:cubicBezTo>
                    <a:pt x="91" y="140"/>
                    <a:pt x="94" y="144"/>
                    <a:pt x="94" y="149"/>
                  </a:cubicBezTo>
                  <a:cubicBezTo>
                    <a:pt x="94" y="155"/>
                    <a:pt x="89" y="161"/>
                    <a:pt x="83" y="1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612" y="3865"/>
              <a:ext cx="25" cy="32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7 h 103"/>
                <a:gd name="T8" fmla="*/ 48 w 81"/>
                <a:gd name="T9" fmla="*/ 13 h 103"/>
                <a:gd name="T10" fmla="*/ 25 w 81"/>
                <a:gd name="T11" fmla="*/ 51 h 103"/>
                <a:gd name="T12" fmla="*/ 49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7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2"/>
                    <a:pt x="33" y="50"/>
                    <a:pt x="36" y="50"/>
                  </a:cubicBezTo>
                  <a:cubicBezTo>
                    <a:pt x="49" y="49"/>
                    <a:pt x="60" y="43"/>
                    <a:pt x="60" y="27"/>
                  </a:cubicBezTo>
                  <a:cubicBezTo>
                    <a:pt x="60" y="21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49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7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5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642" y="3865"/>
              <a:ext cx="27" cy="32"/>
            </a:xfrm>
            <a:custGeom>
              <a:avLst/>
              <a:gdLst>
                <a:gd name="T0" fmla="*/ 74 w 86"/>
                <a:gd name="T1" fmla="*/ 103 h 103"/>
                <a:gd name="T2" fmla="*/ 62 w 86"/>
                <a:gd name="T3" fmla="*/ 91 h 103"/>
                <a:gd name="T4" fmla="*/ 62 w 86"/>
                <a:gd name="T5" fmla="*/ 48 h 103"/>
                <a:gd name="T6" fmla="*/ 43 w 86"/>
                <a:gd name="T7" fmla="*/ 13 h 103"/>
                <a:gd name="T8" fmla="*/ 24 w 86"/>
                <a:gd name="T9" fmla="*/ 48 h 103"/>
                <a:gd name="T10" fmla="*/ 24 w 86"/>
                <a:gd name="T11" fmla="*/ 91 h 103"/>
                <a:gd name="T12" fmla="*/ 12 w 86"/>
                <a:gd name="T13" fmla="*/ 103 h 103"/>
                <a:gd name="T14" fmla="*/ 0 w 86"/>
                <a:gd name="T15" fmla="*/ 91 h 103"/>
                <a:gd name="T16" fmla="*/ 0 w 86"/>
                <a:gd name="T17" fmla="*/ 40 h 103"/>
                <a:gd name="T18" fmla="*/ 43 w 86"/>
                <a:gd name="T19" fmla="*/ 0 h 103"/>
                <a:gd name="T20" fmla="*/ 86 w 86"/>
                <a:gd name="T21" fmla="*/ 40 h 103"/>
                <a:gd name="T22" fmla="*/ 86 w 86"/>
                <a:gd name="T23" fmla="*/ 91 h 103"/>
                <a:gd name="T24" fmla="*/ 74 w 86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03">
                  <a:moveTo>
                    <a:pt x="74" y="103"/>
                  </a:moveTo>
                  <a:cubicBezTo>
                    <a:pt x="67" y="103"/>
                    <a:pt x="62" y="97"/>
                    <a:pt x="62" y="91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32"/>
                    <a:pt x="62" y="13"/>
                    <a:pt x="43" y="13"/>
                  </a:cubicBezTo>
                  <a:cubicBezTo>
                    <a:pt x="24" y="13"/>
                    <a:pt x="24" y="32"/>
                    <a:pt x="24" y="48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7"/>
                    <a:pt x="19" y="103"/>
                    <a:pt x="12" y="103"/>
                  </a:cubicBezTo>
                  <a:cubicBezTo>
                    <a:pt x="6" y="103"/>
                    <a:pt x="0" y="97"/>
                    <a:pt x="0" y="9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9"/>
                    <a:pt x="16" y="0"/>
                    <a:pt x="43" y="0"/>
                  </a:cubicBezTo>
                  <a:cubicBezTo>
                    <a:pt x="70" y="0"/>
                    <a:pt x="86" y="19"/>
                    <a:pt x="86" y="4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7"/>
                    <a:pt x="80" y="103"/>
                    <a:pt x="74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77" y="3848"/>
              <a:ext cx="26" cy="49"/>
            </a:xfrm>
            <a:custGeom>
              <a:avLst/>
              <a:gdLst>
                <a:gd name="T0" fmla="*/ 73 w 85"/>
                <a:gd name="T1" fmla="*/ 161 h 161"/>
                <a:gd name="T2" fmla="*/ 61 w 85"/>
                <a:gd name="T3" fmla="*/ 149 h 161"/>
                <a:gd name="T4" fmla="*/ 61 w 85"/>
                <a:gd name="T5" fmla="*/ 106 h 161"/>
                <a:gd name="T6" fmla="*/ 43 w 85"/>
                <a:gd name="T7" fmla="*/ 72 h 161"/>
                <a:gd name="T8" fmla="*/ 24 w 85"/>
                <a:gd name="T9" fmla="*/ 101 h 161"/>
                <a:gd name="T10" fmla="*/ 24 w 85"/>
                <a:gd name="T11" fmla="*/ 149 h 161"/>
                <a:gd name="T12" fmla="*/ 12 w 85"/>
                <a:gd name="T13" fmla="*/ 161 h 161"/>
                <a:gd name="T14" fmla="*/ 0 w 85"/>
                <a:gd name="T15" fmla="*/ 149 h 161"/>
                <a:gd name="T16" fmla="*/ 0 w 85"/>
                <a:gd name="T17" fmla="*/ 12 h 161"/>
                <a:gd name="T18" fmla="*/ 12 w 85"/>
                <a:gd name="T19" fmla="*/ 0 h 161"/>
                <a:gd name="T20" fmla="*/ 24 w 85"/>
                <a:gd name="T21" fmla="*/ 12 h 161"/>
                <a:gd name="T22" fmla="*/ 24 w 85"/>
                <a:gd name="T23" fmla="*/ 63 h 161"/>
                <a:gd name="T24" fmla="*/ 26 w 85"/>
                <a:gd name="T25" fmla="*/ 64 h 161"/>
                <a:gd name="T26" fmla="*/ 46 w 85"/>
                <a:gd name="T27" fmla="*/ 58 h 161"/>
                <a:gd name="T28" fmla="*/ 85 w 85"/>
                <a:gd name="T29" fmla="*/ 99 h 161"/>
                <a:gd name="T30" fmla="*/ 85 w 85"/>
                <a:gd name="T31" fmla="*/ 149 h 161"/>
                <a:gd name="T32" fmla="*/ 73 w 85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61">
                  <a:moveTo>
                    <a:pt x="73" y="161"/>
                  </a:moveTo>
                  <a:cubicBezTo>
                    <a:pt x="67" y="161"/>
                    <a:pt x="61" y="155"/>
                    <a:pt x="61" y="149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91"/>
                    <a:pt x="61" y="72"/>
                    <a:pt x="43" y="72"/>
                  </a:cubicBezTo>
                  <a:cubicBezTo>
                    <a:pt x="28" y="72"/>
                    <a:pt x="24" y="85"/>
                    <a:pt x="24" y="101"/>
                  </a:cubicBezTo>
                  <a:cubicBezTo>
                    <a:pt x="24" y="101"/>
                    <a:pt x="24" y="98"/>
                    <a:pt x="24" y="149"/>
                  </a:cubicBezTo>
                  <a:cubicBezTo>
                    <a:pt x="24" y="155"/>
                    <a:pt x="18" y="161"/>
                    <a:pt x="12" y="161"/>
                  </a:cubicBezTo>
                  <a:cubicBezTo>
                    <a:pt x="5" y="161"/>
                    <a:pt x="0" y="155"/>
                    <a:pt x="0" y="14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5"/>
                    <a:pt x="24" y="65"/>
                    <a:pt x="26" y="64"/>
                  </a:cubicBezTo>
                  <a:cubicBezTo>
                    <a:pt x="31" y="61"/>
                    <a:pt x="37" y="58"/>
                    <a:pt x="46" y="58"/>
                  </a:cubicBezTo>
                  <a:cubicBezTo>
                    <a:pt x="70" y="58"/>
                    <a:pt x="85" y="77"/>
                    <a:pt x="85" y="9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55"/>
                    <a:pt x="80" y="161"/>
                    <a:pt x="73" y="1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11" y="3865"/>
              <a:ext cx="26" cy="32"/>
            </a:xfrm>
            <a:custGeom>
              <a:avLst/>
              <a:gdLst>
                <a:gd name="T0" fmla="*/ 43 w 85"/>
                <a:gd name="T1" fmla="*/ 103 h 103"/>
                <a:gd name="T2" fmla="*/ 0 w 85"/>
                <a:gd name="T3" fmla="*/ 62 h 103"/>
                <a:gd name="T4" fmla="*/ 0 w 85"/>
                <a:gd name="T5" fmla="*/ 12 h 103"/>
                <a:gd name="T6" fmla="*/ 12 w 85"/>
                <a:gd name="T7" fmla="*/ 0 h 103"/>
                <a:gd name="T8" fmla="*/ 24 w 85"/>
                <a:gd name="T9" fmla="*/ 12 h 103"/>
                <a:gd name="T10" fmla="*/ 24 w 85"/>
                <a:gd name="T11" fmla="*/ 56 h 103"/>
                <a:gd name="T12" fmla="*/ 43 w 85"/>
                <a:gd name="T13" fmla="*/ 90 h 103"/>
                <a:gd name="T14" fmla="*/ 62 w 85"/>
                <a:gd name="T15" fmla="*/ 56 h 103"/>
                <a:gd name="T16" fmla="*/ 62 w 85"/>
                <a:gd name="T17" fmla="*/ 12 h 103"/>
                <a:gd name="T18" fmla="*/ 74 w 85"/>
                <a:gd name="T19" fmla="*/ 0 h 103"/>
                <a:gd name="T20" fmla="*/ 85 w 85"/>
                <a:gd name="T21" fmla="*/ 12 h 103"/>
                <a:gd name="T22" fmla="*/ 85 w 85"/>
                <a:gd name="T23" fmla="*/ 62 h 103"/>
                <a:gd name="T24" fmla="*/ 43 w 85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3">
                  <a:moveTo>
                    <a:pt x="43" y="103"/>
                  </a:moveTo>
                  <a:cubicBezTo>
                    <a:pt x="15" y="103"/>
                    <a:pt x="0" y="84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24" y="90"/>
                    <a:pt x="43" y="90"/>
                  </a:cubicBezTo>
                  <a:cubicBezTo>
                    <a:pt x="62" y="90"/>
                    <a:pt x="62" y="71"/>
                    <a:pt x="62" y="5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5"/>
                    <a:pt x="67" y="0"/>
                    <a:pt x="74" y="0"/>
                  </a:cubicBezTo>
                  <a:cubicBezTo>
                    <a:pt x="80" y="0"/>
                    <a:pt x="85" y="5"/>
                    <a:pt x="85" y="1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4"/>
                    <a:pt x="70" y="103"/>
                    <a:pt x="43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45" y="3850"/>
              <a:ext cx="8" cy="47"/>
            </a:xfrm>
            <a:custGeom>
              <a:avLst/>
              <a:gdLst>
                <a:gd name="T0" fmla="*/ 13 w 26"/>
                <a:gd name="T1" fmla="*/ 26 h 155"/>
                <a:gd name="T2" fmla="*/ 0 w 26"/>
                <a:gd name="T3" fmla="*/ 13 h 155"/>
                <a:gd name="T4" fmla="*/ 13 w 26"/>
                <a:gd name="T5" fmla="*/ 0 h 155"/>
                <a:gd name="T6" fmla="*/ 26 w 26"/>
                <a:gd name="T7" fmla="*/ 13 h 155"/>
                <a:gd name="T8" fmla="*/ 13 w 26"/>
                <a:gd name="T9" fmla="*/ 26 h 155"/>
                <a:gd name="T10" fmla="*/ 13 w 26"/>
                <a:gd name="T11" fmla="*/ 155 h 155"/>
                <a:gd name="T12" fmla="*/ 1 w 26"/>
                <a:gd name="T13" fmla="*/ 143 h 155"/>
                <a:gd name="T14" fmla="*/ 1 w 26"/>
                <a:gd name="T15" fmla="*/ 64 h 155"/>
                <a:gd name="T16" fmla="*/ 13 w 26"/>
                <a:gd name="T17" fmla="*/ 52 h 155"/>
                <a:gd name="T18" fmla="*/ 25 w 26"/>
                <a:gd name="T19" fmla="*/ 64 h 155"/>
                <a:gd name="T20" fmla="*/ 25 w 26"/>
                <a:gd name="T21" fmla="*/ 143 h 155"/>
                <a:gd name="T22" fmla="*/ 13 w 26"/>
                <a:gd name="T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55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55"/>
                  </a:moveTo>
                  <a:cubicBezTo>
                    <a:pt x="6" y="155"/>
                    <a:pt x="1" y="149"/>
                    <a:pt x="1" y="14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57"/>
                    <a:pt x="6" y="52"/>
                    <a:pt x="13" y="52"/>
                  </a:cubicBezTo>
                  <a:cubicBezTo>
                    <a:pt x="19" y="52"/>
                    <a:pt x="25" y="57"/>
                    <a:pt x="25" y="64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9"/>
                    <a:pt x="19" y="155"/>
                    <a:pt x="13" y="155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58" y="3865"/>
              <a:ext cx="23" cy="32"/>
            </a:xfrm>
            <a:custGeom>
              <a:avLst/>
              <a:gdLst>
                <a:gd name="T0" fmla="*/ 35 w 74"/>
                <a:gd name="T1" fmla="*/ 103 h 103"/>
                <a:gd name="T2" fmla="*/ 5 w 74"/>
                <a:gd name="T3" fmla="*/ 97 h 103"/>
                <a:gd name="T4" fmla="*/ 2 w 74"/>
                <a:gd name="T5" fmla="*/ 87 h 103"/>
                <a:gd name="T6" fmla="*/ 12 w 74"/>
                <a:gd name="T7" fmla="*/ 85 h 103"/>
                <a:gd name="T8" fmla="*/ 34 w 74"/>
                <a:gd name="T9" fmla="*/ 90 h 103"/>
                <a:gd name="T10" fmla="*/ 52 w 74"/>
                <a:gd name="T11" fmla="*/ 76 h 103"/>
                <a:gd name="T12" fmla="*/ 24 w 74"/>
                <a:gd name="T13" fmla="*/ 57 h 103"/>
                <a:gd name="T14" fmla="*/ 2 w 74"/>
                <a:gd name="T15" fmla="*/ 27 h 103"/>
                <a:gd name="T16" fmla="*/ 39 w 74"/>
                <a:gd name="T17" fmla="*/ 0 h 103"/>
                <a:gd name="T18" fmla="*/ 65 w 74"/>
                <a:gd name="T19" fmla="*/ 4 h 103"/>
                <a:gd name="T20" fmla="*/ 70 w 74"/>
                <a:gd name="T21" fmla="*/ 14 h 103"/>
                <a:gd name="T22" fmla="*/ 61 w 74"/>
                <a:gd name="T23" fmla="*/ 18 h 103"/>
                <a:gd name="T24" fmla="*/ 41 w 74"/>
                <a:gd name="T25" fmla="*/ 13 h 103"/>
                <a:gd name="T26" fmla="*/ 24 w 74"/>
                <a:gd name="T27" fmla="*/ 25 h 103"/>
                <a:gd name="T28" fmla="*/ 51 w 74"/>
                <a:gd name="T29" fmla="*/ 45 h 103"/>
                <a:gd name="T30" fmla="*/ 74 w 74"/>
                <a:gd name="T31" fmla="*/ 74 h 103"/>
                <a:gd name="T32" fmla="*/ 35 w 74"/>
                <a:gd name="T3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03">
                  <a:moveTo>
                    <a:pt x="35" y="103"/>
                  </a:moveTo>
                  <a:cubicBezTo>
                    <a:pt x="26" y="103"/>
                    <a:pt x="14" y="102"/>
                    <a:pt x="5" y="97"/>
                  </a:cubicBezTo>
                  <a:cubicBezTo>
                    <a:pt x="2" y="96"/>
                    <a:pt x="0" y="92"/>
                    <a:pt x="2" y="87"/>
                  </a:cubicBezTo>
                  <a:cubicBezTo>
                    <a:pt x="5" y="84"/>
                    <a:pt x="8" y="84"/>
                    <a:pt x="12" y="85"/>
                  </a:cubicBezTo>
                  <a:cubicBezTo>
                    <a:pt x="18" y="88"/>
                    <a:pt x="23" y="90"/>
                    <a:pt x="34" y="90"/>
                  </a:cubicBezTo>
                  <a:cubicBezTo>
                    <a:pt x="42" y="90"/>
                    <a:pt x="52" y="87"/>
                    <a:pt x="52" y="76"/>
                  </a:cubicBezTo>
                  <a:cubicBezTo>
                    <a:pt x="52" y="68"/>
                    <a:pt x="37" y="64"/>
                    <a:pt x="24" y="57"/>
                  </a:cubicBezTo>
                  <a:cubicBezTo>
                    <a:pt x="18" y="53"/>
                    <a:pt x="2" y="46"/>
                    <a:pt x="2" y="27"/>
                  </a:cubicBezTo>
                  <a:cubicBezTo>
                    <a:pt x="2" y="12"/>
                    <a:pt x="17" y="0"/>
                    <a:pt x="39" y="0"/>
                  </a:cubicBezTo>
                  <a:cubicBezTo>
                    <a:pt x="50" y="0"/>
                    <a:pt x="59" y="2"/>
                    <a:pt x="65" y="4"/>
                  </a:cubicBezTo>
                  <a:cubicBezTo>
                    <a:pt x="70" y="7"/>
                    <a:pt x="72" y="11"/>
                    <a:pt x="70" y="14"/>
                  </a:cubicBezTo>
                  <a:cubicBezTo>
                    <a:pt x="68" y="19"/>
                    <a:pt x="63" y="19"/>
                    <a:pt x="61" y="18"/>
                  </a:cubicBezTo>
                  <a:cubicBezTo>
                    <a:pt x="57" y="16"/>
                    <a:pt x="49" y="13"/>
                    <a:pt x="41" y="13"/>
                  </a:cubicBezTo>
                  <a:cubicBezTo>
                    <a:pt x="29" y="13"/>
                    <a:pt x="24" y="19"/>
                    <a:pt x="24" y="25"/>
                  </a:cubicBezTo>
                  <a:cubicBezTo>
                    <a:pt x="24" y="35"/>
                    <a:pt x="40" y="40"/>
                    <a:pt x="51" y="45"/>
                  </a:cubicBezTo>
                  <a:cubicBezTo>
                    <a:pt x="65" y="51"/>
                    <a:pt x="74" y="58"/>
                    <a:pt x="74" y="74"/>
                  </a:cubicBezTo>
                  <a:cubicBezTo>
                    <a:pt x="74" y="92"/>
                    <a:pt x="56" y="103"/>
                    <a:pt x="35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500" y="3774"/>
              <a:ext cx="41" cy="54"/>
            </a:xfrm>
            <a:custGeom>
              <a:avLst/>
              <a:gdLst>
                <a:gd name="T0" fmla="*/ 62 w 130"/>
                <a:gd name="T1" fmla="*/ 180 h 180"/>
                <a:gd name="T2" fmla="*/ 9 w 130"/>
                <a:gd name="T3" fmla="*/ 171 h 180"/>
                <a:gd name="T4" fmla="*/ 5 w 130"/>
                <a:gd name="T5" fmla="*/ 154 h 180"/>
                <a:gd name="T6" fmla="*/ 21 w 130"/>
                <a:gd name="T7" fmla="*/ 149 h 180"/>
                <a:gd name="T8" fmla="*/ 60 w 130"/>
                <a:gd name="T9" fmla="*/ 158 h 180"/>
                <a:gd name="T10" fmla="*/ 92 w 130"/>
                <a:gd name="T11" fmla="*/ 134 h 180"/>
                <a:gd name="T12" fmla="*/ 43 w 130"/>
                <a:gd name="T13" fmla="*/ 100 h 180"/>
                <a:gd name="T14" fmla="*/ 5 w 130"/>
                <a:gd name="T15" fmla="*/ 49 h 180"/>
                <a:gd name="T16" fmla="*/ 69 w 130"/>
                <a:gd name="T17" fmla="*/ 0 h 180"/>
                <a:gd name="T18" fmla="*/ 114 w 130"/>
                <a:gd name="T19" fmla="*/ 8 h 180"/>
                <a:gd name="T20" fmla="*/ 124 w 130"/>
                <a:gd name="T21" fmla="*/ 25 h 180"/>
                <a:gd name="T22" fmla="*/ 108 w 130"/>
                <a:gd name="T23" fmla="*/ 32 h 180"/>
                <a:gd name="T24" fmla="*/ 73 w 130"/>
                <a:gd name="T25" fmla="*/ 23 h 180"/>
                <a:gd name="T26" fmla="*/ 42 w 130"/>
                <a:gd name="T27" fmla="*/ 45 h 180"/>
                <a:gd name="T28" fmla="*/ 89 w 130"/>
                <a:gd name="T29" fmla="*/ 79 h 180"/>
                <a:gd name="T30" fmla="*/ 130 w 130"/>
                <a:gd name="T31" fmla="*/ 129 h 180"/>
                <a:gd name="T32" fmla="*/ 62 w 130"/>
                <a:gd name="T3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80">
                  <a:moveTo>
                    <a:pt x="62" y="180"/>
                  </a:moveTo>
                  <a:cubicBezTo>
                    <a:pt x="45" y="180"/>
                    <a:pt x="26" y="179"/>
                    <a:pt x="9" y="171"/>
                  </a:cubicBezTo>
                  <a:cubicBezTo>
                    <a:pt x="5" y="168"/>
                    <a:pt x="0" y="161"/>
                    <a:pt x="5" y="154"/>
                  </a:cubicBezTo>
                  <a:cubicBezTo>
                    <a:pt x="9" y="147"/>
                    <a:pt x="15" y="147"/>
                    <a:pt x="21" y="149"/>
                  </a:cubicBezTo>
                  <a:cubicBezTo>
                    <a:pt x="33" y="155"/>
                    <a:pt x="42" y="158"/>
                    <a:pt x="60" y="158"/>
                  </a:cubicBezTo>
                  <a:cubicBezTo>
                    <a:pt x="74" y="158"/>
                    <a:pt x="92" y="152"/>
                    <a:pt x="92" y="134"/>
                  </a:cubicBezTo>
                  <a:cubicBezTo>
                    <a:pt x="92" y="119"/>
                    <a:pt x="66" y="112"/>
                    <a:pt x="43" y="100"/>
                  </a:cubicBezTo>
                  <a:cubicBezTo>
                    <a:pt x="32" y="94"/>
                    <a:pt x="5" y="81"/>
                    <a:pt x="5" y="49"/>
                  </a:cubicBezTo>
                  <a:cubicBezTo>
                    <a:pt x="5" y="21"/>
                    <a:pt x="31" y="0"/>
                    <a:pt x="69" y="0"/>
                  </a:cubicBezTo>
                  <a:cubicBezTo>
                    <a:pt x="87" y="0"/>
                    <a:pt x="104" y="4"/>
                    <a:pt x="114" y="8"/>
                  </a:cubicBezTo>
                  <a:cubicBezTo>
                    <a:pt x="123" y="12"/>
                    <a:pt x="126" y="20"/>
                    <a:pt x="124" y="25"/>
                  </a:cubicBezTo>
                  <a:cubicBezTo>
                    <a:pt x="119" y="34"/>
                    <a:pt x="112" y="33"/>
                    <a:pt x="108" y="32"/>
                  </a:cubicBezTo>
                  <a:cubicBezTo>
                    <a:pt x="100" y="29"/>
                    <a:pt x="87" y="23"/>
                    <a:pt x="73" y="23"/>
                  </a:cubicBezTo>
                  <a:cubicBezTo>
                    <a:pt x="52" y="23"/>
                    <a:pt x="42" y="33"/>
                    <a:pt x="42" y="45"/>
                  </a:cubicBezTo>
                  <a:cubicBezTo>
                    <a:pt x="42" y="62"/>
                    <a:pt x="71" y="70"/>
                    <a:pt x="89" y="79"/>
                  </a:cubicBezTo>
                  <a:cubicBezTo>
                    <a:pt x="114" y="91"/>
                    <a:pt x="130" y="102"/>
                    <a:pt x="130" y="129"/>
                  </a:cubicBezTo>
                  <a:cubicBezTo>
                    <a:pt x="130" y="161"/>
                    <a:pt x="98" y="180"/>
                    <a:pt x="62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548" y="3774"/>
              <a:ext cx="43" cy="54"/>
            </a:xfrm>
            <a:custGeom>
              <a:avLst/>
              <a:gdLst>
                <a:gd name="T0" fmla="*/ 63 w 140"/>
                <a:gd name="T1" fmla="*/ 180 h 180"/>
                <a:gd name="T2" fmla="*/ 0 w 140"/>
                <a:gd name="T3" fmla="*/ 123 h 180"/>
                <a:gd name="T4" fmla="*/ 80 w 140"/>
                <a:gd name="T5" fmla="*/ 64 h 180"/>
                <a:gd name="T6" fmla="*/ 89 w 140"/>
                <a:gd name="T7" fmla="*/ 74 h 180"/>
                <a:gd name="T8" fmla="*/ 80 w 140"/>
                <a:gd name="T9" fmla="*/ 83 h 180"/>
                <a:gd name="T10" fmla="*/ 38 w 140"/>
                <a:gd name="T11" fmla="*/ 123 h 180"/>
                <a:gd name="T12" fmla="*/ 66 w 140"/>
                <a:gd name="T13" fmla="*/ 157 h 180"/>
                <a:gd name="T14" fmla="*/ 98 w 140"/>
                <a:gd name="T15" fmla="*/ 91 h 180"/>
                <a:gd name="T16" fmla="*/ 59 w 140"/>
                <a:gd name="T17" fmla="*/ 24 h 180"/>
                <a:gd name="T18" fmla="*/ 22 w 140"/>
                <a:gd name="T19" fmla="*/ 33 h 180"/>
                <a:gd name="T20" fmla="*/ 10 w 140"/>
                <a:gd name="T21" fmla="*/ 25 h 180"/>
                <a:gd name="T22" fmla="*/ 17 w 140"/>
                <a:gd name="T23" fmla="*/ 9 h 180"/>
                <a:gd name="T24" fmla="*/ 70 w 140"/>
                <a:gd name="T25" fmla="*/ 0 h 180"/>
                <a:gd name="T26" fmla="*/ 140 w 140"/>
                <a:gd name="T27" fmla="*/ 96 h 180"/>
                <a:gd name="T28" fmla="*/ 63 w 140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80">
                  <a:moveTo>
                    <a:pt x="63" y="180"/>
                  </a:moveTo>
                  <a:cubicBezTo>
                    <a:pt x="22" y="180"/>
                    <a:pt x="0" y="151"/>
                    <a:pt x="0" y="123"/>
                  </a:cubicBezTo>
                  <a:cubicBezTo>
                    <a:pt x="0" y="81"/>
                    <a:pt x="38" y="62"/>
                    <a:pt x="80" y="64"/>
                  </a:cubicBezTo>
                  <a:cubicBezTo>
                    <a:pt x="85" y="65"/>
                    <a:pt x="89" y="69"/>
                    <a:pt x="89" y="74"/>
                  </a:cubicBezTo>
                  <a:cubicBezTo>
                    <a:pt x="89" y="79"/>
                    <a:pt x="85" y="83"/>
                    <a:pt x="80" y="83"/>
                  </a:cubicBezTo>
                  <a:cubicBezTo>
                    <a:pt x="56" y="86"/>
                    <a:pt x="38" y="97"/>
                    <a:pt x="38" y="123"/>
                  </a:cubicBezTo>
                  <a:cubicBezTo>
                    <a:pt x="38" y="137"/>
                    <a:pt x="46" y="157"/>
                    <a:pt x="66" y="157"/>
                  </a:cubicBezTo>
                  <a:cubicBezTo>
                    <a:pt x="98" y="157"/>
                    <a:pt x="98" y="113"/>
                    <a:pt x="98" y="91"/>
                  </a:cubicBezTo>
                  <a:cubicBezTo>
                    <a:pt x="98" y="64"/>
                    <a:pt x="99" y="24"/>
                    <a:pt x="59" y="24"/>
                  </a:cubicBezTo>
                  <a:cubicBezTo>
                    <a:pt x="44" y="24"/>
                    <a:pt x="27" y="33"/>
                    <a:pt x="22" y="33"/>
                  </a:cubicBezTo>
                  <a:cubicBezTo>
                    <a:pt x="15" y="33"/>
                    <a:pt x="12" y="30"/>
                    <a:pt x="10" y="25"/>
                  </a:cubicBezTo>
                  <a:cubicBezTo>
                    <a:pt x="9" y="20"/>
                    <a:pt x="10" y="13"/>
                    <a:pt x="17" y="9"/>
                  </a:cubicBezTo>
                  <a:cubicBezTo>
                    <a:pt x="33" y="2"/>
                    <a:pt x="54" y="0"/>
                    <a:pt x="70" y="0"/>
                  </a:cubicBezTo>
                  <a:cubicBezTo>
                    <a:pt x="132" y="0"/>
                    <a:pt x="140" y="42"/>
                    <a:pt x="140" y="96"/>
                  </a:cubicBezTo>
                  <a:cubicBezTo>
                    <a:pt x="140" y="143"/>
                    <a:pt x="124" y="180"/>
                    <a:pt x="63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601" y="3774"/>
              <a:ext cx="46" cy="54"/>
            </a:xfrm>
            <a:custGeom>
              <a:avLst/>
              <a:gdLst>
                <a:gd name="T0" fmla="*/ 129 w 149"/>
                <a:gd name="T1" fmla="*/ 180 h 180"/>
                <a:gd name="T2" fmla="*/ 108 w 149"/>
                <a:gd name="T3" fmla="*/ 160 h 180"/>
                <a:gd name="T4" fmla="*/ 108 w 149"/>
                <a:gd name="T5" fmla="*/ 84 h 180"/>
                <a:gd name="T6" fmla="*/ 75 w 149"/>
                <a:gd name="T7" fmla="*/ 24 h 180"/>
                <a:gd name="T8" fmla="*/ 42 w 149"/>
                <a:gd name="T9" fmla="*/ 84 h 180"/>
                <a:gd name="T10" fmla="*/ 42 w 149"/>
                <a:gd name="T11" fmla="*/ 160 h 180"/>
                <a:gd name="T12" fmla="*/ 20 w 149"/>
                <a:gd name="T13" fmla="*/ 180 h 180"/>
                <a:gd name="T14" fmla="*/ 0 w 149"/>
                <a:gd name="T15" fmla="*/ 160 h 180"/>
                <a:gd name="T16" fmla="*/ 0 w 149"/>
                <a:gd name="T17" fmla="*/ 71 h 180"/>
                <a:gd name="T18" fmla="*/ 75 w 149"/>
                <a:gd name="T19" fmla="*/ 0 h 180"/>
                <a:gd name="T20" fmla="*/ 149 w 149"/>
                <a:gd name="T21" fmla="*/ 71 h 180"/>
                <a:gd name="T22" fmla="*/ 149 w 149"/>
                <a:gd name="T23" fmla="*/ 160 h 180"/>
                <a:gd name="T24" fmla="*/ 129 w 149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80">
                  <a:moveTo>
                    <a:pt x="129" y="180"/>
                  </a:moveTo>
                  <a:cubicBezTo>
                    <a:pt x="117" y="180"/>
                    <a:pt x="108" y="171"/>
                    <a:pt x="108" y="160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57"/>
                    <a:pt x="108" y="24"/>
                    <a:pt x="75" y="24"/>
                  </a:cubicBezTo>
                  <a:cubicBezTo>
                    <a:pt x="41" y="24"/>
                    <a:pt x="42" y="57"/>
                    <a:pt x="42" y="8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71"/>
                    <a:pt x="32" y="180"/>
                    <a:pt x="20" y="180"/>
                  </a:cubicBezTo>
                  <a:cubicBezTo>
                    <a:pt x="9" y="180"/>
                    <a:pt x="0" y="171"/>
                    <a:pt x="0" y="1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"/>
                    <a:pt x="26" y="0"/>
                    <a:pt x="75" y="0"/>
                  </a:cubicBezTo>
                  <a:cubicBezTo>
                    <a:pt x="123" y="0"/>
                    <a:pt x="149" y="33"/>
                    <a:pt x="149" y="7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9" y="171"/>
                    <a:pt x="140" y="180"/>
                    <a:pt x="129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654" y="3759"/>
              <a:ext cx="37" cy="69"/>
            </a:xfrm>
            <a:custGeom>
              <a:avLst/>
              <a:gdLst>
                <a:gd name="T0" fmla="*/ 108 w 118"/>
                <a:gd name="T1" fmla="*/ 227 h 228"/>
                <a:gd name="T2" fmla="*/ 96 w 118"/>
                <a:gd name="T3" fmla="*/ 228 h 228"/>
                <a:gd name="T4" fmla="*/ 40 w 118"/>
                <a:gd name="T5" fmla="*/ 201 h 228"/>
                <a:gd name="T6" fmla="*/ 28 w 118"/>
                <a:gd name="T7" fmla="*/ 153 h 228"/>
                <a:gd name="T8" fmla="*/ 29 w 118"/>
                <a:gd name="T9" fmla="*/ 79 h 228"/>
                <a:gd name="T10" fmla="*/ 27 w 118"/>
                <a:gd name="T11" fmla="*/ 77 h 228"/>
                <a:gd name="T12" fmla="*/ 12 w 118"/>
                <a:gd name="T13" fmla="*/ 77 h 228"/>
                <a:gd name="T14" fmla="*/ 0 w 118"/>
                <a:gd name="T15" fmla="*/ 65 h 228"/>
                <a:gd name="T16" fmla="*/ 12 w 118"/>
                <a:gd name="T17" fmla="*/ 52 h 228"/>
                <a:gd name="T18" fmla="*/ 28 w 118"/>
                <a:gd name="T19" fmla="*/ 52 h 228"/>
                <a:gd name="T20" fmla="*/ 29 w 118"/>
                <a:gd name="T21" fmla="*/ 51 h 228"/>
                <a:gd name="T22" fmla="*/ 29 w 118"/>
                <a:gd name="T23" fmla="*/ 21 h 228"/>
                <a:gd name="T24" fmla="*/ 50 w 118"/>
                <a:gd name="T25" fmla="*/ 0 h 228"/>
                <a:gd name="T26" fmla="*/ 70 w 118"/>
                <a:gd name="T27" fmla="*/ 21 h 228"/>
                <a:gd name="T28" fmla="*/ 70 w 118"/>
                <a:gd name="T29" fmla="*/ 51 h 228"/>
                <a:gd name="T30" fmla="*/ 72 w 118"/>
                <a:gd name="T31" fmla="*/ 52 h 228"/>
                <a:gd name="T32" fmla="*/ 101 w 118"/>
                <a:gd name="T33" fmla="*/ 52 h 228"/>
                <a:gd name="T34" fmla="*/ 113 w 118"/>
                <a:gd name="T35" fmla="*/ 65 h 228"/>
                <a:gd name="T36" fmla="*/ 101 w 118"/>
                <a:gd name="T37" fmla="*/ 77 h 228"/>
                <a:gd name="T38" fmla="*/ 72 w 118"/>
                <a:gd name="T39" fmla="*/ 77 h 228"/>
                <a:gd name="T40" fmla="*/ 70 w 118"/>
                <a:gd name="T41" fmla="*/ 79 h 228"/>
                <a:gd name="T42" fmla="*/ 70 w 118"/>
                <a:gd name="T43" fmla="*/ 139 h 228"/>
                <a:gd name="T44" fmla="*/ 74 w 118"/>
                <a:gd name="T45" fmla="*/ 184 h 228"/>
                <a:gd name="T46" fmla="*/ 108 w 118"/>
                <a:gd name="T47" fmla="*/ 208 h 228"/>
                <a:gd name="T48" fmla="*/ 118 w 118"/>
                <a:gd name="T49" fmla="*/ 218 h 228"/>
                <a:gd name="T50" fmla="*/ 108 w 118"/>
                <a:gd name="T51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228">
                  <a:moveTo>
                    <a:pt x="108" y="227"/>
                  </a:moveTo>
                  <a:cubicBezTo>
                    <a:pt x="108" y="227"/>
                    <a:pt x="104" y="228"/>
                    <a:pt x="96" y="228"/>
                  </a:cubicBezTo>
                  <a:cubicBezTo>
                    <a:pt x="79" y="228"/>
                    <a:pt x="53" y="220"/>
                    <a:pt x="40" y="201"/>
                  </a:cubicBezTo>
                  <a:cubicBezTo>
                    <a:pt x="31" y="190"/>
                    <a:pt x="28" y="170"/>
                    <a:pt x="28" y="153"/>
                  </a:cubicBezTo>
                  <a:cubicBezTo>
                    <a:pt x="29" y="72"/>
                    <a:pt x="29" y="86"/>
                    <a:pt x="29" y="79"/>
                  </a:cubicBezTo>
                  <a:cubicBezTo>
                    <a:pt x="29" y="78"/>
                    <a:pt x="28" y="77"/>
                    <a:pt x="27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6" y="77"/>
                    <a:pt x="0" y="72"/>
                    <a:pt x="0" y="65"/>
                  </a:cubicBezTo>
                  <a:cubicBezTo>
                    <a:pt x="0" y="58"/>
                    <a:pt x="6" y="52"/>
                    <a:pt x="12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9" y="52"/>
                    <a:pt x="29" y="51"/>
                  </a:cubicBezTo>
                  <a:cubicBezTo>
                    <a:pt x="29" y="44"/>
                    <a:pt x="29" y="21"/>
                    <a:pt x="29" y="21"/>
                  </a:cubicBezTo>
                  <a:cubicBezTo>
                    <a:pt x="29" y="9"/>
                    <a:pt x="38" y="0"/>
                    <a:pt x="50" y="0"/>
                  </a:cubicBezTo>
                  <a:cubicBezTo>
                    <a:pt x="61" y="0"/>
                    <a:pt x="70" y="9"/>
                    <a:pt x="70" y="21"/>
                  </a:cubicBezTo>
                  <a:cubicBezTo>
                    <a:pt x="70" y="21"/>
                    <a:pt x="70" y="44"/>
                    <a:pt x="70" y="51"/>
                  </a:cubicBezTo>
                  <a:cubicBezTo>
                    <a:pt x="70" y="52"/>
                    <a:pt x="71" y="52"/>
                    <a:pt x="72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7" y="52"/>
                    <a:pt x="113" y="58"/>
                    <a:pt x="113" y="65"/>
                  </a:cubicBezTo>
                  <a:cubicBezTo>
                    <a:pt x="113" y="72"/>
                    <a:pt x="107" y="77"/>
                    <a:pt x="10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0" y="77"/>
                    <a:pt x="70" y="78"/>
                    <a:pt x="70" y="79"/>
                  </a:cubicBezTo>
                  <a:cubicBezTo>
                    <a:pt x="70" y="86"/>
                    <a:pt x="70" y="75"/>
                    <a:pt x="70" y="139"/>
                  </a:cubicBezTo>
                  <a:cubicBezTo>
                    <a:pt x="70" y="149"/>
                    <a:pt x="69" y="173"/>
                    <a:pt x="74" y="184"/>
                  </a:cubicBezTo>
                  <a:cubicBezTo>
                    <a:pt x="83" y="201"/>
                    <a:pt x="99" y="206"/>
                    <a:pt x="108" y="208"/>
                  </a:cubicBezTo>
                  <a:cubicBezTo>
                    <a:pt x="115" y="209"/>
                    <a:pt x="118" y="212"/>
                    <a:pt x="118" y="218"/>
                  </a:cubicBezTo>
                  <a:cubicBezTo>
                    <a:pt x="118" y="223"/>
                    <a:pt x="113" y="227"/>
                    <a:pt x="108" y="227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695" y="3774"/>
              <a:ext cx="43" cy="54"/>
            </a:xfrm>
            <a:custGeom>
              <a:avLst/>
              <a:gdLst>
                <a:gd name="T0" fmla="*/ 62 w 141"/>
                <a:gd name="T1" fmla="*/ 107 h 180"/>
                <a:gd name="T2" fmla="*/ 52 w 141"/>
                <a:gd name="T3" fmla="*/ 98 h 180"/>
                <a:gd name="T4" fmla="*/ 62 w 141"/>
                <a:gd name="T5" fmla="*/ 88 h 180"/>
                <a:gd name="T6" fmla="*/ 105 w 141"/>
                <a:gd name="T7" fmla="*/ 49 h 180"/>
                <a:gd name="T8" fmla="*/ 83 w 141"/>
                <a:gd name="T9" fmla="*/ 23 h 180"/>
                <a:gd name="T10" fmla="*/ 43 w 141"/>
                <a:gd name="T11" fmla="*/ 90 h 180"/>
                <a:gd name="T12" fmla="*/ 86 w 141"/>
                <a:gd name="T13" fmla="*/ 156 h 180"/>
                <a:gd name="T14" fmla="*/ 121 w 141"/>
                <a:gd name="T15" fmla="*/ 149 h 180"/>
                <a:gd name="T16" fmla="*/ 126 w 141"/>
                <a:gd name="T17" fmla="*/ 147 h 180"/>
                <a:gd name="T18" fmla="*/ 137 w 141"/>
                <a:gd name="T19" fmla="*/ 154 h 180"/>
                <a:gd name="T20" fmla="*/ 133 w 141"/>
                <a:gd name="T21" fmla="*/ 170 h 180"/>
                <a:gd name="T22" fmla="*/ 78 w 141"/>
                <a:gd name="T23" fmla="*/ 180 h 180"/>
                <a:gd name="T24" fmla="*/ 0 w 141"/>
                <a:gd name="T25" fmla="*/ 90 h 180"/>
                <a:gd name="T26" fmla="*/ 85 w 141"/>
                <a:gd name="T27" fmla="*/ 0 h 180"/>
                <a:gd name="T28" fmla="*/ 141 w 141"/>
                <a:gd name="T29" fmla="*/ 51 h 180"/>
                <a:gd name="T30" fmla="*/ 62 w 141"/>
                <a:gd name="T31" fmla="*/ 10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80">
                  <a:moveTo>
                    <a:pt x="62" y="107"/>
                  </a:moveTo>
                  <a:cubicBezTo>
                    <a:pt x="57" y="107"/>
                    <a:pt x="52" y="103"/>
                    <a:pt x="52" y="98"/>
                  </a:cubicBezTo>
                  <a:cubicBezTo>
                    <a:pt x="52" y="92"/>
                    <a:pt x="56" y="89"/>
                    <a:pt x="62" y="88"/>
                  </a:cubicBezTo>
                  <a:cubicBezTo>
                    <a:pt x="85" y="86"/>
                    <a:pt x="105" y="76"/>
                    <a:pt x="105" y="49"/>
                  </a:cubicBezTo>
                  <a:cubicBezTo>
                    <a:pt x="105" y="38"/>
                    <a:pt x="101" y="23"/>
                    <a:pt x="83" y="23"/>
                  </a:cubicBezTo>
                  <a:cubicBezTo>
                    <a:pt x="66" y="23"/>
                    <a:pt x="43" y="40"/>
                    <a:pt x="43" y="90"/>
                  </a:cubicBezTo>
                  <a:cubicBezTo>
                    <a:pt x="43" y="141"/>
                    <a:pt x="70" y="156"/>
                    <a:pt x="86" y="156"/>
                  </a:cubicBezTo>
                  <a:cubicBezTo>
                    <a:pt x="102" y="156"/>
                    <a:pt x="109" y="153"/>
                    <a:pt x="121" y="149"/>
                  </a:cubicBezTo>
                  <a:cubicBezTo>
                    <a:pt x="123" y="148"/>
                    <a:pt x="125" y="148"/>
                    <a:pt x="126" y="147"/>
                  </a:cubicBezTo>
                  <a:cubicBezTo>
                    <a:pt x="131" y="147"/>
                    <a:pt x="135" y="150"/>
                    <a:pt x="137" y="154"/>
                  </a:cubicBezTo>
                  <a:cubicBezTo>
                    <a:pt x="140" y="160"/>
                    <a:pt x="138" y="167"/>
                    <a:pt x="133" y="170"/>
                  </a:cubicBezTo>
                  <a:cubicBezTo>
                    <a:pt x="119" y="178"/>
                    <a:pt x="96" y="180"/>
                    <a:pt x="78" y="180"/>
                  </a:cubicBezTo>
                  <a:cubicBezTo>
                    <a:pt x="32" y="180"/>
                    <a:pt x="0" y="150"/>
                    <a:pt x="0" y="90"/>
                  </a:cubicBezTo>
                  <a:cubicBezTo>
                    <a:pt x="0" y="29"/>
                    <a:pt x="45" y="0"/>
                    <a:pt x="85" y="0"/>
                  </a:cubicBezTo>
                  <a:cubicBezTo>
                    <a:pt x="125" y="0"/>
                    <a:pt x="141" y="27"/>
                    <a:pt x="141" y="51"/>
                  </a:cubicBezTo>
                  <a:cubicBezTo>
                    <a:pt x="141" y="92"/>
                    <a:pt x="101" y="107"/>
                    <a:pt x="62" y="107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745" y="3774"/>
              <a:ext cx="49" cy="54"/>
            </a:xfrm>
            <a:custGeom>
              <a:avLst/>
              <a:gdLst>
                <a:gd name="T0" fmla="*/ 78 w 157"/>
                <a:gd name="T1" fmla="*/ 180 h 180"/>
                <a:gd name="T2" fmla="*/ 0 w 157"/>
                <a:gd name="T3" fmla="*/ 90 h 180"/>
                <a:gd name="T4" fmla="*/ 78 w 157"/>
                <a:gd name="T5" fmla="*/ 0 h 180"/>
                <a:gd name="T6" fmla="*/ 157 w 157"/>
                <a:gd name="T7" fmla="*/ 90 h 180"/>
                <a:gd name="T8" fmla="*/ 78 w 157"/>
                <a:gd name="T9" fmla="*/ 180 h 180"/>
                <a:gd name="T10" fmla="*/ 78 w 157"/>
                <a:gd name="T11" fmla="*/ 23 h 180"/>
                <a:gd name="T12" fmla="*/ 42 w 157"/>
                <a:gd name="T13" fmla="*/ 90 h 180"/>
                <a:gd name="T14" fmla="*/ 78 w 157"/>
                <a:gd name="T15" fmla="*/ 158 h 180"/>
                <a:gd name="T16" fmla="*/ 115 w 157"/>
                <a:gd name="T17" fmla="*/ 90 h 180"/>
                <a:gd name="T18" fmla="*/ 78 w 157"/>
                <a:gd name="T19" fmla="*/ 2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80">
                  <a:moveTo>
                    <a:pt x="78" y="180"/>
                  </a:moveTo>
                  <a:cubicBezTo>
                    <a:pt x="33" y="180"/>
                    <a:pt x="0" y="150"/>
                    <a:pt x="0" y="90"/>
                  </a:cubicBezTo>
                  <a:cubicBezTo>
                    <a:pt x="0" y="30"/>
                    <a:pt x="33" y="0"/>
                    <a:pt x="78" y="0"/>
                  </a:cubicBezTo>
                  <a:cubicBezTo>
                    <a:pt x="124" y="0"/>
                    <a:pt x="157" y="30"/>
                    <a:pt x="157" y="90"/>
                  </a:cubicBezTo>
                  <a:cubicBezTo>
                    <a:pt x="157" y="150"/>
                    <a:pt x="124" y="180"/>
                    <a:pt x="78" y="180"/>
                  </a:cubicBezTo>
                  <a:close/>
                  <a:moveTo>
                    <a:pt x="78" y="23"/>
                  </a:moveTo>
                  <a:cubicBezTo>
                    <a:pt x="56" y="23"/>
                    <a:pt x="42" y="40"/>
                    <a:pt x="42" y="90"/>
                  </a:cubicBezTo>
                  <a:cubicBezTo>
                    <a:pt x="42" y="141"/>
                    <a:pt x="56" y="158"/>
                    <a:pt x="78" y="158"/>
                  </a:cubicBezTo>
                  <a:cubicBezTo>
                    <a:pt x="101" y="158"/>
                    <a:pt x="115" y="141"/>
                    <a:pt x="115" y="90"/>
                  </a:cubicBezTo>
                  <a:cubicBezTo>
                    <a:pt x="115" y="40"/>
                    <a:pt x="101" y="23"/>
                    <a:pt x="78" y="23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804" y="3774"/>
              <a:ext cx="46" cy="54"/>
            </a:xfrm>
            <a:custGeom>
              <a:avLst/>
              <a:gdLst>
                <a:gd name="T0" fmla="*/ 129 w 149"/>
                <a:gd name="T1" fmla="*/ 180 h 180"/>
                <a:gd name="T2" fmla="*/ 108 w 149"/>
                <a:gd name="T3" fmla="*/ 160 h 180"/>
                <a:gd name="T4" fmla="*/ 108 w 149"/>
                <a:gd name="T5" fmla="*/ 84 h 180"/>
                <a:gd name="T6" fmla="*/ 75 w 149"/>
                <a:gd name="T7" fmla="*/ 24 h 180"/>
                <a:gd name="T8" fmla="*/ 42 w 149"/>
                <a:gd name="T9" fmla="*/ 84 h 180"/>
                <a:gd name="T10" fmla="*/ 42 w 149"/>
                <a:gd name="T11" fmla="*/ 160 h 180"/>
                <a:gd name="T12" fmla="*/ 21 w 149"/>
                <a:gd name="T13" fmla="*/ 180 h 180"/>
                <a:gd name="T14" fmla="*/ 0 w 149"/>
                <a:gd name="T15" fmla="*/ 160 h 180"/>
                <a:gd name="T16" fmla="*/ 0 w 149"/>
                <a:gd name="T17" fmla="*/ 71 h 180"/>
                <a:gd name="T18" fmla="*/ 75 w 149"/>
                <a:gd name="T19" fmla="*/ 0 h 180"/>
                <a:gd name="T20" fmla="*/ 149 w 149"/>
                <a:gd name="T21" fmla="*/ 71 h 180"/>
                <a:gd name="T22" fmla="*/ 149 w 149"/>
                <a:gd name="T23" fmla="*/ 160 h 180"/>
                <a:gd name="T24" fmla="*/ 129 w 149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80">
                  <a:moveTo>
                    <a:pt x="129" y="180"/>
                  </a:moveTo>
                  <a:cubicBezTo>
                    <a:pt x="117" y="180"/>
                    <a:pt x="108" y="171"/>
                    <a:pt x="108" y="160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57"/>
                    <a:pt x="109" y="24"/>
                    <a:pt x="75" y="24"/>
                  </a:cubicBezTo>
                  <a:cubicBezTo>
                    <a:pt x="41" y="24"/>
                    <a:pt x="42" y="57"/>
                    <a:pt x="42" y="8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71"/>
                    <a:pt x="32" y="180"/>
                    <a:pt x="21" y="180"/>
                  </a:cubicBezTo>
                  <a:cubicBezTo>
                    <a:pt x="9" y="180"/>
                    <a:pt x="0" y="171"/>
                    <a:pt x="0" y="1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"/>
                    <a:pt x="26" y="0"/>
                    <a:pt x="75" y="0"/>
                  </a:cubicBezTo>
                  <a:cubicBezTo>
                    <a:pt x="123" y="0"/>
                    <a:pt x="149" y="33"/>
                    <a:pt x="149" y="7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9" y="171"/>
                    <a:pt x="140" y="180"/>
                    <a:pt x="129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Rectangle 26"/>
            <p:cNvSpPr>
              <a:spLocks noChangeArrowheads="1"/>
            </p:cNvSpPr>
            <p:nvPr userDrawn="1"/>
          </p:nvSpPr>
          <p:spPr bwMode="auto">
            <a:xfrm>
              <a:off x="227" y="3634"/>
              <a:ext cx="65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371" y="3708"/>
              <a:ext cx="73" cy="188"/>
            </a:xfrm>
            <a:custGeom>
              <a:avLst/>
              <a:gdLst>
                <a:gd name="T0" fmla="*/ 165 w 234"/>
                <a:gd name="T1" fmla="*/ 542 h 620"/>
                <a:gd name="T2" fmla="*/ 123 w 234"/>
                <a:gd name="T3" fmla="*/ 579 h 620"/>
                <a:gd name="T4" fmla="*/ 197 w 234"/>
                <a:gd name="T5" fmla="*/ 620 h 620"/>
                <a:gd name="T6" fmla="*/ 234 w 234"/>
                <a:gd name="T7" fmla="*/ 576 h 620"/>
                <a:gd name="T8" fmla="*/ 165 w 234"/>
                <a:gd name="T9" fmla="*/ 542 h 620"/>
                <a:gd name="T10" fmla="*/ 89 w 234"/>
                <a:gd name="T11" fmla="*/ 465 h 620"/>
                <a:gd name="T12" fmla="*/ 46 w 234"/>
                <a:gd name="T13" fmla="*/ 500 h 620"/>
                <a:gd name="T14" fmla="*/ 81 w 234"/>
                <a:gd name="T15" fmla="*/ 542 h 620"/>
                <a:gd name="T16" fmla="*/ 122 w 234"/>
                <a:gd name="T17" fmla="*/ 508 h 620"/>
                <a:gd name="T18" fmla="*/ 123 w 234"/>
                <a:gd name="T19" fmla="*/ 507 h 620"/>
                <a:gd name="T20" fmla="*/ 89 w 234"/>
                <a:gd name="T21" fmla="*/ 465 h 620"/>
                <a:gd name="T22" fmla="*/ 20 w 234"/>
                <a:gd name="T23" fmla="*/ 167 h 620"/>
                <a:gd name="T24" fmla="*/ 0 w 234"/>
                <a:gd name="T25" fmla="*/ 220 h 620"/>
                <a:gd name="T26" fmla="*/ 42 w 234"/>
                <a:gd name="T27" fmla="*/ 310 h 620"/>
                <a:gd name="T28" fmla="*/ 0 w 234"/>
                <a:gd name="T29" fmla="*/ 400 h 620"/>
                <a:gd name="T30" fmla="*/ 19 w 234"/>
                <a:gd name="T31" fmla="*/ 453 h 620"/>
                <a:gd name="T32" fmla="*/ 45 w 234"/>
                <a:gd name="T33" fmla="*/ 431 h 620"/>
                <a:gd name="T34" fmla="*/ 61 w 234"/>
                <a:gd name="T35" fmla="*/ 413 h 620"/>
                <a:gd name="T36" fmla="*/ 42 w 234"/>
                <a:gd name="T37" fmla="*/ 310 h 620"/>
                <a:gd name="T38" fmla="*/ 61 w 234"/>
                <a:gd name="T39" fmla="*/ 207 h 620"/>
                <a:gd name="T40" fmla="*/ 45 w 234"/>
                <a:gd name="T41" fmla="*/ 189 h 620"/>
                <a:gd name="T42" fmla="*/ 20 w 234"/>
                <a:gd name="T43" fmla="*/ 167 h 620"/>
                <a:gd name="T44" fmla="*/ 81 w 234"/>
                <a:gd name="T45" fmla="*/ 78 h 620"/>
                <a:gd name="T46" fmla="*/ 47 w 234"/>
                <a:gd name="T47" fmla="*/ 120 h 620"/>
                <a:gd name="T48" fmla="*/ 89 w 234"/>
                <a:gd name="T49" fmla="*/ 155 h 620"/>
                <a:gd name="T50" fmla="*/ 123 w 234"/>
                <a:gd name="T51" fmla="*/ 113 h 620"/>
                <a:gd name="T52" fmla="*/ 122 w 234"/>
                <a:gd name="T53" fmla="*/ 112 h 620"/>
                <a:gd name="T54" fmla="*/ 81 w 234"/>
                <a:gd name="T55" fmla="*/ 78 h 620"/>
                <a:gd name="T56" fmla="*/ 197 w 234"/>
                <a:gd name="T57" fmla="*/ 0 h 620"/>
                <a:gd name="T58" fmla="*/ 123 w 234"/>
                <a:gd name="T59" fmla="*/ 42 h 620"/>
                <a:gd name="T60" fmla="*/ 165 w 234"/>
                <a:gd name="T61" fmla="*/ 78 h 620"/>
                <a:gd name="T62" fmla="*/ 234 w 234"/>
                <a:gd name="T63" fmla="*/ 44 h 620"/>
                <a:gd name="T64" fmla="*/ 197 w 234"/>
                <a:gd name="T6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620">
                  <a:moveTo>
                    <a:pt x="165" y="542"/>
                  </a:moveTo>
                  <a:cubicBezTo>
                    <a:pt x="152" y="555"/>
                    <a:pt x="138" y="567"/>
                    <a:pt x="123" y="579"/>
                  </a:cubicBezTo>
                  <a:cubicBezTo>
                    <a:pt x="146" y="595"/>
                    <a:pt x="171" y="609"/>
                    <a:pt x="197" y="620"/>
                  </a:cubicBezTo>
                  <a:cubicBezTo>
                    <a:pt x="210" y="606"/>
                    <a:pt x="223" y="591"/>
                    <a:pt x="234" y="576"/>
                  </a:cubicBezTo>
                  <a:cubicBezTo>
                    <a:pt x="209" y="568"/>
                    <a:pt x="186" y="556"/>
                    <a:pt x="165" y="542"/>
                  </a:cubicBezTo>
                  <a:moveTo>
                    <a:pt x="89" y="465"/>
                  </a:moveTo>
                  <a:cubicBezTo>
                    <a:pt x="76" y="478"/>
                    <a:pt x="62" y="490"/>
                    <a:pt x="46" y="500"/>
                  </a:cubicBezTo>
                  <a:cubicBezTo>
                    <a:pt x="57" y="515"/>
                    <a:pt x="68" y="529"/>
                    <a:pt x="81" y="542"/>
                  </a:cubicBezTo>
                  <a:cubicBezTo>
                    <a:pt x="96" y="532"/>
                    <a:pt x="109" y="521"/>
                    <a:pt x="122" y="508"/>
                  </a:cubicBezTo>
                  <a:cubicBezTo>
                    <a:pt x="122" y="508"/>
                    <a:pt x="123" y="507"/>
                    <a:pt x="123" y="507"/>
                  </a:cubicBezTo>
                  <a:cubicBezTo>
                    <a:pt x="110" y="494"/>
                    <a:pt x="99" y="480"/>
                    <a:pt x="89" y="465"/>
                  </a:cubicBezTo>
                  <a:moveTo>
                    <a:pt x="20" y="167"/>
                  </a:moveTo>
                  <a:cubicBezTo>
                    <a:pt x="12" y="184"/>
                    <a:pt x="5" y="202"/>
                    <a:pt x="0" y="220"/>
                  </a:cubicBezTo>
                  <a:cubicBezTo>
                    <a:pt x="25" y="242"/>
                    <a:pt x="42" y="274"/>
                    <a:pt x="42" y="310"/>
                  </a:cubicBezTo>
                  <a:cubicBezTo>
                    <a:pt x="42" y="346"/>
                    <a:pt x="25" y="379"/>
                    <a:pt x="0" y="400"/>
                  </a:cubicBezTo>
                  <a:cubicBezTo>
                    <a:pt x="5" y="419"/>
                    <a:pt x="11" y="436"/>
                    <a:pt x="19" y="453"/>
                  </a:cubicBezTo>
                  <a:cubicBezTo>
                    <a:pt x="29" y="447"/>
                    <a:pt x="37" y="439"/>
                    <a:pt x="45" y="431"/>
                  </a:cubicBezTo>
                  <a:cubicBezTo>
                    <a:pt x="51" y="426"/>
                    <a:pt x="57" y="420"/>
                    <a:pt x="61" y="413"/>
                  </a:cubicBezTo>
                  <a:cubicBezTo>
                    <a:pt x="49" y="381"/>
                    <a:pt x="42" y="346"/>
                    <a:pt x="42" y="310"/>
                  </a:cubicBezTo>
                  <a:cubicBezTo>
                    <a:pt x="42" y="274"/>
                    <a:pt x="49" y="239"/>
                    <a:pt x="61" y="207"/>
                  </a:cubicBezTo>
                  <a:cubicBezTo>
                    <a:pt x="57" y="200"/>
                    <a:pt x="51" y="194"/>
                    <a:pt x="45" y="189"/>
                  </a:cubicBezTo>
                  <a:cubicBezTo>
                    <a:pt x="38" y="181"/>
                    <a:pt x="29" y="174"/>
                    <a:pt x="20" y="167"/>
                  </a:cubicBezTo>
                  <a:moveTo>
                    <a:pt x="81" y="78"/>
                  </a:moveTo>
                  <a:cubicBezTo>
                    <a:pt x="69" y="91"/>
                    <a:pt x="57" y="105"/>
                    <a:pt x="47" y="120"/>
                  </a:cubicBezTo>
                  <a:cubicBezTo>
                    <a:pt x="62" y="130"/>
                    <a:pt x="76" y="142"/>
                    <a:pt x="89" y="155"/>
                  </a:cubicBezTo>
                  <a:cubicBezTo>
                    <a:pt x="99" y="140"/>
                    <a:pt x="110" y="126"/>
                    <a:pt x="123" y="113"/>
                  </a:cubicBezTo>
                  <a:cubicBezTo>
                    <a:pt x="123" y="113"/>
                    <a:pt x="122" y="112"/>
                    <a:pt x="122" y="112"/>
                  </a:cubicBezTo>
                  <a:cubicBezTo>
                    <a:pt x="109" y="100"/>
                    <a:pt x="96" y="88"/>
                    <a:pt x="81" y="78"/>
                  </a:cubicBezTo>
                  <a:moveTo>
                    <a:pt x="197" y="0"/>
                  </a:moveTo>
                  <a:cubicBezTo>
                    <a:pt x="170" y="11"/>
                    <a:pt x="146" y="25"/>
                    <a:pt x="123" y="42"/>
                  </a:cubicBezTo>
                  <a:cubicBezTo>
                    <a:pt x="138" y="53"/>
                    <a:pt x="152" y="65"/>
                    <a:pt x="165" y="78"/>
                  </a:cubicBezTo>
                  <a:cubicBezTo>
                    <a:pt x="186" y="64"/>
                    <a:pt x="209" y="52"/>
                    <a:pt x="234" y="44"/>
                  </a:cubicBezTo>
                  <a:cubicBezTo>
                    <a:pt x="223" y="29"/>
                    <a:pt x="210" y="14"/>
                    <a:pt x="197" y="0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409" y="3736"/>
              <a:ext cx="52" cy="132"/>
            </a:xfrm>
            <a:custGeom>
              <a:avLst/>
              <a:gdLst>
                <a:gd name="T0" fmla="*/ 103 w 166"/>
                <a:gd name="T1" fmla="*/ 362 h 438"/>
                <a:gd name="T2" fmla="*/ 76 w 166"/>
                <a:gd name="T3" fmla="*/ 409 h 438"/>
                <a:gd name="T4" fmla="*/ 142 w 166"/>
                <a:gd name="T5" fmla="*/ 438 h 438"/>
                <a:gd name="T6" fmla="*/ 166 w 166"/>
                <a:gd name="T7" fmla="*/ 388 h 438"/>
                <a:gd name="T8" fmla="*/ 103 w 166"/>
                <a:gd name="T9" fmla="*/ 362 h 438"/>
                <a:gd name="T10" fmla="*/ 34 w 166"/>
                <a:gd name="T11" fmla="*/ 64 h 438"/>
                <a:gd name="T12" fmla="*/ 0 w 166"/>
                <a:gd name="T13" fmla="*/ 112 h 438"/>
                <a:gd name="T14" fmla="*/ 27 w 166"/>
                <a:gd name="T15" fmla="*/ 219 h 438"/>
                <a:gd name="T16" fmla="*/ 0 w 166"/>
                <a:gd name="T17" fmla="*/ 326 h 438"/>
                <a:gd name="T18" fmla="*/ 34 w 166"/>
                <a:gd name="T19" fmla="*/ 374 h 438"/>
                <a:gd name="T20" fmla="*/ 61 w 166"/>
                <a:gd name="T21" fmla="*/ 322 h 438"/>
                <a:gd name="T22" fmla="*/ 27 w 166"/>
                <a:gd name="T23" fmla="*/ 219 h 438"/>
                <a:gd name="T24" fmla="*/ 61 w 166"/>
                <a:gd name="T25" fmla="*/ 116 h 438"/>
                <a:gd name="T26" fmla="*/ 34 w 166"/>
                <a:gd name="T27" fmla="*/ 64 h 438"/>
                <a:gd name="T28" fmla="*/ 142 w 166"/>
                <a:gd name="T29" fmla="*/ 0 h 438"/>
                <a:gd name="T30" fmla="*/ 76 w 166"/>
                <a:gd name="T31" fmla="*/ 29 h 438"/>
                <a:gd name="T32" fmla="*/ 103 w 166"/>
                <a:gd name="T33" fmla="*/ 76 h 438"/>
                <a:gd name="T34" fmla="*/ 166 w 166"/>
                <a:gd name="T35" fmla="*/ 50 h 438"/>
                <a:gd name="T36" fmla="*/ 142 w 166"/>
                <a:gd name="T3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438">
                  <a:moveTo>
                    <a:pt x="103" y="362"/>
                  </a:moveTo>
                  <a:cubicBezTo>
                    <a:pt x="95" y="378"/>
                    <a:pt x="86" y="394"/>
                    <a:pt x="76" y="409"/>
                  </a:cubicBezTo>
                  <a:cubicBezTo>
                    <a:pt x="96" y="422"/>
                    <a:pt x="118" y="431"/>
                    <a:pt x="142" y="438"/>
                  </a:cubicBezTo>
                  <a:cubicBezTo>
                    <a:pt x="151" y="421"/>
                    <a:pt x="159" y="405"/>
                    <a:pt x="166" y="388"/>
                  </a:cubicBezTo>
                  <a:cubicBezTo>
                    <a:pt x="143" y="383"/>
                    <a:pt x="122" y="374"/>
                    <a:pt x="103" y="362"/>
                  </a:cubicBezTo>
                  <a:moveTo>
                    <a:pt x="34" y="64"/>
                  </a:moveTo>
                  <a:cubicBezTo>
                    <a:pt x="21" y="78"/>
                    <a:pt x="9" y="94"/>
                    <a:pt x="0" y="112"/>
                  </a:cubicBezTo>
                  <a:cubicBezTo>
                    <a:pt x="17" y="144"/>
                    <a:pt x="27" y="180"/>
                    <a:pt x="27" y="219"/>
                  </a:cubicBezTo>
                  <a:cubicBezTo>
                    <a:pt x="27" y="258"/>
                    <a:pt x="17" y="294"/>
                    <a:pt x="0" y="326"/>
                  </a:cubicBezTo>
                  <a:cubicBezTo>
                    <a:pt x="9" y="344"/>
                    <a:pt x="21" y="360"/>
                    <a:pt x="34" y="374"/>
                  </a:cubicBezTo>
                  <a:cubicBezTo>
                    <a:pt x="45" y="358"/>
                    <a:pt x="54" y="340"/>
                    <a:pt x="61" y="322"/>
                  </a:cubicBezTo>
                  <a:cubicBezTo>
                    <a:pt x="40" y="293"/>
                    <a:pt x="27" y="258"/>
                    <a:pt x="27" y="219"/>
                  </a:cubicBezTo>
                  <a:cubicBezTo>
                    <a:pt x="27" y="180"/>
                    <a:pt x="40" y="145"/>
                    <a:pt x="61" y="116"/>
                  </a:cubicBezTo>
                  <a:cubicBezTo>
                    <a:pt x="54" y="98"/>
                    <a:pt x="45" y="80"/>
                    <a:pt x="34" y="64"/>
                  </a:cubicBezTo>
                  <a:moveTo>
                    <a:pt x="142" y="0"/>
                  </a:moveTo>
                  <a:cubicBezTo>
                    <a:pt x="118" y="7"/>
                    <a:pt x="96" y="16"/>
                    <a:pt x="76" y="29"/>
                  </a:cubicBezTo>
                  <a:cubicBezTo>
                    <a:pt x="86" y="44"/>
                    <a:pt x="95" y="60"/>
                    <a:pt x="103" y="76"/>
                  </a:cubicBezTo>
                  <a:cubicBezTo>
                    <a:pt x="122" y="64"/>
                    <a:pt x="143" y="55"/>
                    <a:pt x="166" y="50"/>
                  </a:cubicBezTo>
                  <a:cubicBezTo>
                    <a:pt x="159" y="33"/>
                    <a:pt x="151" y="16"/>
                    <a:pt x="142" y="0"/>
                  </a:cubicBezTo>
                </a:path>
              </a:pathLst>
            </a:custGeom>
            <a:solidFill>
              <a:srgbClr val="0AA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447" y="3767"/>
              <a:ext cx="22" cy="71"/>
            </a:xfrm>
            <a:custGeom>
              <a:avLst/>
              <a:gdLst>
                <a:gd name="T0" fmla="*/ 60 w 71"/>
                <a:gd name="T1" fmla="*/ 0 h 234"/>
                <a:gd name="T2" fmla="*/ 0 w 71"/>
                <a:gd name="T3" fmla="*/ 27 h 234"/>
                <a:gd name="T4" fmla="*/ 12 w 71"/>
                <a:gd name="T5" fmla="*/ 117 h 234"/>
                <a:gd name="T6" fmla="*/ 0 w 71"/>
                <a:gd name="T7" fmla="*/ 207 h 234"/>
                <a:gd name="T8" fmla="*/ 60 w 71"/>
                <a:gd name="T9" fmla="*/ 234 h 234"/>
                <a:gd name="T10" fmla="*/ 71 w 71"/>
                <a:gd name="T11" fmla="*/ 180 h 234"/>
                <a:gd name="T12" fmla="*/ 12 w 71"/>
                <a:gd name="T13" fmla="*/ 117 h 234"/>
                <a:gd name="T14" fmla="*/ 71 w 71"/>
                <a:gd name="T15" fmla="*/ 54 h 234"/>
                <a:gd name="T16" fmla="*/ 60 w 71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4">
                  <a:moveTo>
                    <a:pt x="60" y="0"/>
                  </a:moveTo>
                  <a:cubicBezTo>
                    <a:pt x="37" y="3"/>
                    <a:pt x="17" y="13"/>
                    <a:pt x="0" y="27"/>
                  </a:cubicBezTo>
                  <a:cubicBezTo>
                    <a:pt x="8" y="56"/>
                    <a:pt x="12" y="86"/>
                    <a:pt x="12" y="117"/>
                  </a:cubicBezTo>
                  <a:cubicBezTo>
                    <a:pt x="12" y="148"/>
                    <a:pt x="8" y="178"/>
                    <a:pt x="0" y="207"/>
                  </a:cubicBezTo>
                  <a:cubicBezTo>
                    <a:pt x="17" y="221"/>
                    <a:pt x="37" y="231"/>
                    <a:pt x="60" y="234"/>
                  </a:cubicBezTo>
                  <a:cubicBezTo>
                    <a:pt x="65" y="216"/>
                    <a:pt x="69" y="198"/>
                    <a:pt x="71" y="180"/>
                  </a:cubicBezTo>
                  <a:cubicBezTo>
                    <a:pt x="38" y="178"/>
                    <a:pt x="12" y="151"/>
                    <a:pt x="12" y="117"/>
                  </a:cubicBezTo>
                  <a:cubicBezTo>
                    <a:pt x="12" y="83"/>
                    <a:pt x="38" y="56"/>
                    <a:pt x="71" y="54"/>
                  </a:cubicBezTo>
                  <a:cubicBezTo>
                    <a:pt x="69" y="36"/>
                    <a:pt x="65" y="18"/>
                    <a:pt x="60" y="0"/>
                  </a:cubicBezTo>
                </a:path>
              </a:pathLst>
            </a:custGeom>
            <a:solidFill>
              <a:srgbClr val="004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0"/>
            <p:cNvSpPr>
              <a:spLocks noEditPoints="1"/>
            </p:cNvSpPr>
            <p:nvPr userDrawn="1"/>
          </p:nvSpPr>
          <p:spPr bwMode="auto">
            <a:xfrm>
              <a:off x="375" y="3708"/>
              <a:ext cx="72" cy="188"/>
            </a:xfrm>
            <a:custGeom>
              <a:avLst/>
              <a:gdLst>
                <a:gd name="T0" fmla="*/ 69 w 234"/>
                <a:gd name="T1" fmla="*/ 542 h 620"/>
                <a:gd name="T2" fmla="*/ 0 w 234"/>
                <a:gd name="T3" fmla="*/ 576 h 620"/>
                <a:gd name="T4" fmla="*/ 37 w 234"/>
                <a:gd name="T5" fmla="*/ 620 h 620"/>
                <a:gd name="T6" fmla="*/ 111 w 234"/>
                <a:gd name="T7" fmla="*/ 579 h 620"/>
                <a:gd name="T8" fmla="*/ 69 w 234"/>
                <a:gd name="T9" fmla="*/ 542 h 620"/>
                <a:gd name="T10" fmla="*/ 145 w 234"/>
                <a:gd name="T11" fmla="*/ 465 h 620"/>
                <a:gd name="T12" fmla="*/ 111 w 234"/>
                <a:gd name="T13" fmla="*/ 507 h 620"/>
                <a:gd name="T14" fmla="*/ 112 w 234"/>
                <a:gd name="T15" fmla="*/ 508 h 620"/>
                <a:gd name="T16" fmla="*/ 153 w 234"/>
                <a:gd name="T17" fmla="*/ 542 h 620"/>
                <a:gd name="T18" fmla="*/ 187 w 234"/>
                <a:gd name="T19" fmla="*/ 500 h 620"/>
                <a:gd name="T20" fmla="*/ 145 w 234"/>
                <a:gd name="T21" fmla="*/ 465 h 620"/>
                <a:gd name="T22" fmla="*/ 214 w 234"/>
                <a:gd name="T23" fmla="*/ 167 h 620"/>
                <a:gd name="T24" fmla="*/ 188 w 234"/>
                <a:gd name="T25" fmla="*/ 189 h 620"/>
                <a:gd name="T26" fmla="*/ 172 w 234"/>
                <a:gd name="T27" fmla="*/ 207 h 620"/>
                <a:gd name="T28" fmla="*/ 192 w 234"/>
                <a:gd name="T29" fmla="*/ 310 h 620"/>
                <a:gd name="T30" fmla="*/ 172 w 234"/>
                <a:gd name="T31" fmla="*/ 413 h 620"/>
                <a:gd name="T32" fmla="*/ 188 w 234"/>
                <a:gd name="T33" fmla="*/ 431 h 620"/>
                <a:gd name="T34" fmla="*/ 214 w 234"/>
                <a:gd name="T35" fmla="*/ 453 h 620"/>
                <a:gd name="T36" fmla="*/ 234 w 234"/>
                <a:gd name="T37" fmla="*/ 400 h 620"/>
                <a:gd name="T38" fmla="*/ 192 w 234"/>
                <a:gd name="T39" fmla="*/ 310 h 620"/>
                <a:gd name="T40" fmla="*/ 234 w 234"/>
                <a:gd name="T41" fmla="*/ 220 h 620"/>
                <a:gd name="T42" fmla="*/ 214 w 234"/>
                <a:gd name="T43" fmla="*/ 167 h 620"/>
                <a:gd name="T44" fmla="*/ 153 w 234"/>
                <a:gd name="T45" fmla="*/ 78 h 620"/>
                <a:gd name="T46" fmla="*/ 112 w 234"/>
                <a:gd name="T47" fmla="*/ 112 h 620"/>
                <a:gd name="T48" fmla="*/ 111 w 234"/>
                <a:gd name="T49" fmla="*/ 113 h 620"/>
                <a:gd name="T50" fmla="*/ 145 w 234"/>
                <a:gd name="T51" fmla="*/ 155 h 620"/>
                <a:gd name="T52" fmla="*/ 187 w 234"/>
                <a:gd name="T53" fmla="*/ 120 h 620"/>
                <a:gd name="T54" fmla="*/ 153 w 234"/>
                <a:gd name="T55" fmla="*/ 78 h 620"/>
                <a:gd name="T56" fmla="*/ 37 w 234"/>
                <a:gd name="T57" fmla="*/ 0 h 620"/>
                <a:gd name="T58" fmla="*/ 0 w 234"/>
                <a:gd name="T59" fmla="*/ 44 h 620"/>
                <a:gd name="T60" fmla="*/ 69 w 234"/>
                <a:gd name="T61" fmla="*/ 78 h 620"/>
                <a:gd name="T62" fmla="*/ 111 w 234"/>
                <a:gd name="T63" fmla="*/ 42 h 620"/>
                <a:gd name="T64" fmla="*/ 37 w 234"/>
                <a:gd name="T6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620">
                  <a:moveTo>
                    <a:pt x="69" y="542"/>
                  </a:moveTo>
                  <a:cubicBezTo>
                    <a:pt x="48" y="556"/>
                    <a:pt x="24" y="568"/>
                    <a:pt x="0" y="576"/>
                  </a:cubicBezTo>
                  <a:cubicBezTo>
                    <a:pt x="11" y="591"/>
                    <a:pt x="24" y="606"/>
                    <a:pt x="37" y="620"/>
                  </a:cubicBezTo>
                  <a:cubicBezTo>
                    <a:pt x="63" y="609"/>
                    <a:pt x="88" y="595"/>
                    <a:pt x="111" y="579"/>
                  </a:cubicBezTo>
                  <a:cubicBezTo>
                    <a:pt x="96" y="568"/>
                    <a:pt x="82" y="555"/>
                    <a:pt x="69" y="542"/>
                  </a:cubicBezTo>
                  <a:moveTo>
                    <a:pt x="145" y="465"/>
                  </a:moveTo>
                  <a:cubicBezTo>
                    <a:pt x="135" y="480"/>
                    <a:pt x="124" y="494"/>
                    <a:pt x="111" y="507"/>
                  </a:cubicBezTo>
                  <a:cubicBezTo>
                    <a:pt x="111" y="507"/>
                    <a:pt x="112" y="508"/>
                    <a:pt x="112" y="508"/>
                  </a:cubicBezTo>
                  <a:cubicBezTo>
                    <a:pt x="124" y="520"/>
                    <a:pt x="138" y="532"/>
                    <a:pt x="153" y="542"/>
                  </a:cubicBezTo>
                  <a:cubicBezTo>
                    <a:pt x="165" y="529"/>
                    <a:pt x="177" y="515"/>
                    <a:pt x="187" y="500"/>
                  </a:cubicBezTo>
                  <a:cubicBezTo>
                    <a:pt x="172" y="490"/>
                    <a:pt x="158" y="478"/>
                    <a:pt x="145" y="465"/>
                  </a:cubicBezTo>
                  <a:moveTo>
                    <a:pt x="214" y="167"/>
                  </a:moveTo>
                  <a:cubicBezTo>
                    <a:pt x="205" y="174"/>
                    <a:pt x="196" y="181"/>
                    <a:pt x="188" y="189"/>
                  </a:cubicBezTo>
                  <a:cubicBezTo>
                    <a:pt x="183" y="194"/>
                    <a:pt x="177" y="200"/>
                    <a:pt x="172" y="207"/>
                  </a:cubicBezTo>
                  <a:cubicBezTo>
                    <a:pt x="185" y="239"/>
                    <a:pt x="192" y="274"/>
                    <a:pt x="192" y="310"/>
                  </a:cubicBezTo>
                  <a:cubicBezTo>
                    <a:pt x="192" y="346"/>
                    <a:pt x="185" y="381"/>
                    <a:pt x="172" y="413"/>
                  </a:cubicBezTo>
                  <a:cubicBezTo>
                    <a:pt x="177" y="420"/>
                    <a:pt x="183" y="426"/>
                    <a:pt x="188" y="431"/>
                  </a:cubicBezTo>
                  <a:cubicBezTo>
                    <a:pt x="196" y="439"/>
                    <a:pt x="205" y="446"/>
                    <a:pt x="214" y="453"/>
                  </a:cubicBezTo>
                  <a:cubicBezTo>
                    <a:pt x="222" y="436"/>
                    <a:pt x="229" y="418"/>
                    <a:pt x="234" y="400"/>
                  </a:cubicBezTo>
                  <a:cubicBezTo>
                    <a:pt x="208" y="378"/>
                    <a:pt x="192" y="346"/>
                    <a:pt x="192" y="310"/>
                  </a:cubicBezTo>
                  <a:cubicBezTo>
                    <a:pt x="192" y="274"/>
                    <a:pt x="208" y="242"/>
                    <a:pt x="234" y="220"/>
                  </a:cubicBezTo>
                  <a:cubicBezTo>
                    <a:pt x="229" y="202"/>
                    <a:pt x="222" y="184"/>
                    <a:pt x="214" y="167"/>
                  </a:cubicBezTo>
                  <a:moveTo>
                    <a:pt x="153" y="78"/>
                  </a:moveTo>
                  <a:cubicBezTo>
                    <a:pt x="138" y="88"/>
                    <a:pt x="124" y="100"/>
                    <a:pt x="112" y="112"/>
                  </a:cubicBezTo>
                  <a:cubicBezTo>
                    <a:pt x="112" y="112"/>
                    <a:pt x="111" y="113"/>
                    <a:pt x="111" y="113"/>
                  </a:cubicBezTo>
                  <a:cubicBezTo>
                    <a:pt x="124" y="126"/>
                    <a:pt x="135" y="140"/>
                    <a:pt x="145" y="155"/>
                  </a:cubicBezTo>
                  <a:cubicBezTo>
                    <a:pt x="158" y="142"/>
                    <a:pt x="172" y="130"/>
                    <a:pt x="187" y="120"/>
                  </a:cubicBezTo>
                  <a:cubicBezTo>
                    <a:pt x="177" y="105"/>
                    <a:pt x="165" y="91"/>
                    <a:pt x="153" y="78"/>
                  </a:cubicBezTo>
                  <a:moveTo>
                    <a:pt x="37" y="0"/>
                  </a:moveTo>
                  <a:cubicBezTo>
                    <a:pt x="24" y="14"/>
                    <a:pt x="11" y="29"/>
                    <a:pt x="0" y="44"/>
                  </a:cubicBezTo>
                  <a:cubicBezTo>
                    <a:pt x="25" y="52"/>
                    <a:pt x="48" y="64"/>
                    <a:pt x="69" y="78"/>
                  </a:cubicBezTo>
                  <a:cubicBezTo>
                    <a:pt x="82" y="65"/>
                    <a:pt x="96" y="53"/>
                    <a:pt x="111" y="42"/>
                  </a:cubicBezTo>
                  <a:cubicBezTo>
                    <a:pt x="88" y="25"/>
                    <a:pt x="63" y="11"/>
                    <a:pt x="37" y="0"/>
                  </a:cubicBezTo>
                </a:path>
              </a:pathLst>
            </a:custGeom>
            <a:solidFill>
              <a:srgbClr val="F1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396" y="3721"/>
              <a:ext cx="26" cy="163"/>
            </a:xfrm>
            <a:custGeom>
              <a:avLst/>
              <a:gdLst>
                <a:gd name="T0" fmla="*/ 42 w 84"/>
                <a:gd name="T1" fmla="*/ 465 h 537"/>
                <a:gd name="T2" fmla="*/ 41 w 84"/>
                <a:gd name="T3" fmla="*/ 466 h 537"/>
                <a:gd name="T4" fmla="*/ 0 w 84"/>
                <a:gd name="T5" fmla="*/ 500 h 537"/>
                <a:gd name="T6" fmla="*/ 42 w 84"/>
                <a:gd name="T7" fmla="*/ 537 h 537"/>
                <a:gd name="T8" fmla="*/ 84 w 84"/>
                <a:gd name="T9" fmla="*/ 500 h 537"/>
                <a:gd name="T10" fmla="*/ 43 w 84"/>
                <a:gd name="T11" fmla="*/ 466 h 537"/>
                <a:gd name="T12" fmla="*/ 42 w 84"/>
                <a:gd name="T13" fmla="*/ 465 h 537"/>
                <a:gd name="T14" fmla="*/ 42 w 84"/>
                <a:gd name="T15" fmla="*/ 0 h 537"/>
                <a:gd name="T16" fmla="*/ 0 w 84"/>
                <a:gd name="T17" fmla="*/ 36 h 537"/>
                <a:gd name="T18" fmla="*/ 41 w 84"/>
                <a:gd name="T19" fmla="*/ 70 h 537"/>
                <a:gd name="T20" fmla="*/ 42 w 84"/>
                <a:gd name="T21" fmla="*/ 71 h 537"/>
                <a:gd name="T22" fmla="*/ 43 w 84"/>
                <a:gd name="T23" fmla="*/ 70 h 537"/>
                <a:gd name="T24" fmla="*/ 84 w 84"/>
                <a:gd name="T25" fmla="*/ 36 h 537"/>
                <a:gd name="T26" fmla="*/ 42 w 84"/>
                <a:gd name="T2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537">
                  <a:moveTo>
                    <a:pt x="42" y="465"/>
                  </a:moveTo>
                  <a:cubicBezTo>
                    <a:pt x="42" y="465"/>
                    <a:pt x="41" y="466"/>
                    <a:pt x="41" y="466"/>
                  </a:cubicBezTo>
                  <a:cubicBezTo>
                    <a:pt x="28" y="479"/>
                    <a:pt x="15" y="490"/>
                    <a:pt x="0" y="500"/>
                  </a:cubicBezTo>
                  <a:cubicBezTo>
                    <a:pt x="13" y="513"/>
                    <a:pt x="27" y="526"/>
                    <a:pt x="42" y="537"/>
                  </a:cubicBezTo>
                  <a:cubicBezTo>
                    <a:pt x="57" y="525"/>
                    <a:pt x="71" y="513"/>
                    <a:pt x="84" y="500"/>
                  </a:cubicBezTo>
                  <a:cubicBezTo>
                    <a:pt x="69" y="490"/>
                    <a:pt x="55" y="478"/>
                    <a:pt x="43" y="466"/>
                  </a:cubicBezTo>
                  <a:cubicBezTo>
                    <a:pt x="43" y="466"/>
                    <a:pt x="42" y="465"/>
                    <a:pt x="42" y="465"/>
                  </a:cubicBezTo>
                  <a:moveTo>
                    <a:pt x="42" y="0"/>
                  </a:moveTo>
                  <a:cubicBezTo>
                    <a:pt x="27" y="11"/>
                    <a:pt x="13" y="23"/>
                    <a:pt x="0" y="36"/>
                  </a:cubicBezTo>
                  <a:cubicBezTo>
                    <a:pt x="15" y="46"/>
                    <a:pt x="28" y="58"/>
                    <a:pt x="41" y="70"/>
                  </a:cubicBezTo>
                  <a:cubicBezTo>
                    <a:pt x="41" y="70"/>
                    <a:pt x="42" y="71"/>
                    <a:pt x="42" y="71"/>
                  </a:cubicBezTo>
                  <a:cubicBezTo>
                    <a:pt x="42" y="71"/>
                    <a:pt x="43" y="70"/>
                    <a:pt x="43" y="70"/>
                  </a:cubicBezTo>
                  <a:cubicBezTo>
                    <a:pt x="55" y="58"/>
                    <a:pt x="69" y="46"/>
                    <a:pt x="84" y="36"/>
                  </a:cubicBezTo>
                  <a:cubicBezTo>
                    <a:pt x="71" y="23"/>
                    <a:pt x="57" y="11"/>
                    <a:pt x="42" y="0"/>
                  </a:cubicBezTo>
                </a:path>
              </a:pathLst>
            </a:custGeom>
            <a:solidFill>
              <a:srgbClr val="00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2"/>
            <p:cNvSpPr>
              <a:spLocks noEditPoints="1"/>
            </p:cNvSpPr>
            <p:nvPr userDrawn="1"/>
          </p:nvSpPr>
          <p:spPr bwMode="auto">
            <a:xfrm>
              <a:off x="420" y="3745"/>
              <a:ext cx="21" cy="115"/>
            </a:xfrm>
            <a:custGeom>
              <a:avLst/>
              <a:gdLst>
                <a:gd name="T0" fmla="*/ 27 w 69"/>
                <a:gd name="T1" fmla="*/ 293 h 380"/>
                <a:gd name="T2" fmla="*/ 0 w 69"/>
                <a:gd name="T3" fmla="*/ 345 h 380"/>
                <a:gd name="T4" fmla="*/ 42 w 69"/>
                <a:gd name="T5" fmla="*/ 380 h 380"/>
                <a:gd name="T6" fmla="*/ 69 w 69"/>
                <a:gd name="T7" fmla="*/ 333 h 380"/>
                <a:gd name="T8" fmla="*/ 43 w 69"/>
                <a:gd name="T9" fmla="*/ 311 h 380"/>
                <a:gd name="T10" fmla="*/ 27 w 69"/>
                <a:gd name="T11" fmla="*/ 293 h 380"/>
                <a:gd name="T12" fmla="*/ 42 w 69"/>
                <a:gd name="T13" fmla="*/ 0 h 380"/>
                <a:gd name="T14" fmla="*/ 0 w 69"/>
                <a:gd name="T15" fmla="*/ 35 h 380"/>
                <a:gd name="T16" fmla="*/ 27 w 69"/>
                <a:gd name="T17" fmla="*/ 87 h 380"/>
                <a:gd name="T18" fmla="*/ 43 w 69"/>
                <a:gd name="T19" fmla="*/ 69 h 380"/>
                <a:gd name="T20" fmla="*/ 69 w 69"/>
                <a:gd name="T21" fmla="*/ 47 h 380"/>
                <a:gd name="T22" fmla="*/ 42 w 69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380">
                  <a:moveTo>
                    <a:pt x="27" y="293"/>
                  </a:moveTo>
                  <a:cubicBezTo>
                    <a:pt x="20" y="311"/>
                    <a:pt x="11" y="329"/>
                    <a:pt x="0" y="345"/>
                  </a:cubicBezTo>
                  <a:cubicBezTo>
                    <a:pt x="13" y="358"/>
                    <a:pt x="27" y="370"/>
                    <a:pt x="42" y="380"/>
                  </a:cubicBezTo>
                  <a:cubicBezTo>
                    <a:pt x="52" y="365"/>
                    <a:pt x="61" y="349"/>
                    <a:pt x="69" y="333"/>
                  </a:cubicBezTo>
                  <a:cubicBezTo>
                    <a:pt x="60" y="326"/>
                    <a:pt x="51" y="319"/>
                    <a:pt x="43" y="311"/>
                  </a:cubicBezTo>
                  <a:cubicBezTo>
                    <a:pt x="38" y="306"/>
                    <a:pt x="32" y="300"/>
                    <a:pt x="27" y="293"/>
                  </a:cubicBezTo>
                  <a:moveTo>
                    <a:pt x="42" y="0"/>
                  </a:moveTo>
                  <a:cubicBezTo>
                    <a:pt x="27" y="10"/>
                    <a:pt x="13" y="22"/>
                    <a:pt x="0" y="35"/>
                  </a:cubicBezTo>
                  <a:cubicBezTo>
                    <a:pt x="11" y="51"/>
                    <a:pt x="20" y="69"/>
                    <a:pt x="27" y="87"/>
                  </a:cubicBezTo>
                  <a:cubicBezTo>
                    <a:pt x="32" y="80"/>
                    <a:pt x="38" y="74"/>
                    <a:pt x="43" y="69"/>
                  </a:cubicBezTo>
                  <a:cubicBezTo>
                    <a:pt x="51" y="61"/>
                    <a:pt x="60" y="54"/>
                    <a:pt x="69" y="47"/>
                  </a:cubicBezTo>
                  <a:cubicBezTo>
                    <a:pt x="61" y="31"/>
                    <a:pt x="52" y="15"/>
                    <a:pt x="42" y="0"/>
                  </a:cubicBezTo>
                </a:path>
              </a:pathLst>
            </a:custGeom>
            <a:solidFill>
              <a:srgbClr val="09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34" y="3775"/>
              <a:ext cx="17" cy="54"/>
            </a:xfrm>
            <a:custGeom>
              <a:avLst/>
              <a:gdLst>
                <a:gd name="T0" fmla="*/ 42 w 54"/>
                <a:gd name="T1" fmla="*/ 0 h 180"/>
                <a:gd name="T2" fmla="*/ 0 w 54"/>
                <a:gd name="T3" fmla="*/ 90 h 180"/>
                <a:gd name="T4" fmla="*/ 42 w 54"/>
                <a:gd name="T5" fmla="*/ 180 h 180"/>
                <a:gd name="T6" fmla="*/ 54 w 54"/>
                <a:gd name="T7" fmla="*/ 90 h 180"/>
                <a:gd name="T8" fmla="*/ 42 w 54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0">
                  <a:moveTo>
                    <a:pt x="42" y="0"/>
                  </a:moveTo>
                  <a:cubicBezTo>
                    <a:pt x="16" y="22"/>
                    <a:pt x="0" y="54"/>
                    <a:pt x="0" y="90"/>
                  </a:cubicBezTo>
                  <a:cubicBezTo>
                    <a:pt x="0" y="126"/>
                    <a:pt x="16" y="158"/>
                    <a:pt x="42" y="180"/>
                  </a:cubicBezTo>
                  <a:cubicBezTo>
                    <a:pt x="50" y="151"/>
                    <a:pt x="54" y="121"/>
                    <a:pt x="54" y="90"/>
                  </a:cubicBezTo>
                  <a:cubicBezTo>
                    <a:pt x="54" y="59"/>
                    <a:pt x="50" y="29"/>
                    <a:pt x="42" y="0"/>
                  </a:cubicBezTo>
                </a:path>
              </a:pathLst>
            </a:custGeom>
            <a:solidFill>
              <a:srgbClr val="00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358" y="3736"/>
              <a:ext cx="51" cy="132"/>
            </a:xfrm>
            <a:custGeom>
              <a:avLst/>
              <a:gdLst>
                <a:gd name="T0" fmla="*/ 62 w 166"/>
                <a:gd name="T1" fmla="*/ 362 h 438"/>
                <a:gd name="T2" fmla="*/ 0 w 166"/>
                <a:gd name="T3" fmla="*/ 388 h 438"/>
                <a:gd name="T4" fmla="*/ 24 w 166"/>
                <a:gd name="T5" fmla="*/ 438 h 438"/>
                <a:gd name="T6" fmla="*/ 89 w 166"/>
                <a:gd name="T7" fmla="*/ 409 h 438"/>
                <a:gd name="T8" fmla="*/ 62 w 166"/>
                <a:gd name="T9" fmla="*/ 362 h 438"/>
                <a:gd name="T10" fmla="*/ 132 w 166"/>
                <a:gd name="T11" fmla="*/ 64 h 438"/>
                <a:gd name="T12" fmla="*/ 104 w 166"/>
                <a:gd name="T13" fmla="*/ 116 h 438"/>
                <a:gd name="T14" fmla="*/ 139 w 166"/>
                <a:gd name="T15" fmla="*/ 219 h 438"/>
                <a:gd name="T16" fmla="*/ 104 w 166"/>
                <a:gd name="T17" fmla="*/ 322 h 438"/>
                <a:gd name="T18" fmla="*/ 132 w 166"/>
                <a:gd name="T19" fmla="*/ 374 h 438"/>
                <a:gd name="T20" fmla="*/ 166 w 166"/>
                <a:gd name="T21" fmla="*/ 326 h 438"/>
                <a:gd name="T22" fmla="*/ 139 w 166"/>
                <a:gd name="T23" fmla="*/ 219 h 438"/>
                <a:gd name="T24" fmla="*/ 166 w 166"/>
                <a:gd name="T25" fmla="*/ 112 h 438"/>
                <a:gd name="T26" fmla="*/ 132 w 166"/>
                <a:gd name="T27" fmla="*/ 64 h 438"/>
                <a:gd name="T28" fmla="*/ 24 w 166"/>
                <a:gd name="T29" fmla="*/ 0 h 438"/>
                <a:gd name="T30" fmla="*/ 0 w 166"/>
                <a:gd name="T31" fmla="*/ 50 h 438"/>
                <a:gd name="T32" fmla="*/ 63 w 166"/>
                <a:gd name="T33" fmla="*/ 76 h 438"/>
                <a:gd name="T34" fmla="*/ 90 w 166"/>
                <a:gd name="T35" fmla="*/ 29 h 438"/>
                <a:gd name="T36" fmla="*/ 24 w 166"/>
                <a:gd name="T3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438">
                  <a:moveTo>
                    <a:pt x="62" y="362"/>
                  </a:moveTo>
                  <a:cubicBezTo>
                    <a:pt x="44" y="374"/>
                    <a:pt x="23" y="383"/>
                    <a:pt x="0" y="388"/>
                  </a:cubicBezTo>
                  <a:cubicBezTo>
                    <a:pt x="7" y="405"/>
                    <a:pt x="15" y="421"/>
                    <a:pt x="24" y="438"/>
                  </a:cubicBezTo>
                  <a:cubicBezTo>
                    <a:pt x="48" y="432"/>
                    <a:pt x="69" y="422"/>
                    <a:pt x="89" y="409"/>
                  </a:cubicBezTo>
                  <a:cubicBezTo>
                    <a:pt x="79" y="394"/>
                    <a:pt x="70" y="379"/>
                    <a:pt x="62" y="362"/>
                  </a:cubicBezTo>
                  <a:moveTo>
                    <a:pt x="132" y="64"/>
                  </a:moveTo>
                  <a:cubicBezTo>
                    <a:pt x="121" y="80"/>
                    <a:pt x="112" y="98"/>
                    <a:pt x="104" y="116"/>
                  </a:cubicBezTo>
                  <a:cubicBezTo>
                    <a:pt x="126" y="145"/>
                    <a:pt x="139" y="180"/>
                    <a:pt x="139" y="219"/>
                  </a:cubicBezTo>
                  <a:cubicBezTo>
                    <a:pt x="139" y="258"/>
                    <a:pt x="126" y="293"/>
                    <a:pt x="104" y="322"/>
                  </a:cubicBezTo>
                  <a:cubicBezTo>
                    <a:pt x="112" y="340"/>
                    <a:pt x="121" y="358"/>
                    <a:pt x="132" y="374"/>
                  </a:cubicBezTo>
                  <a:cubicBezTo>
                    <a:pt x="145" y="360"/>
                    <a:pt x="157" y="344"/>
                    <a:pt x="166" y="326"/>
                  </a:cubicBezTo>
                  <a:cubicBezTo>
                    <a:pt x="149" y="294"/>
                    <a:pt x="139" y="258"/>
                    <a:pt x="139" y="219"/>
                  </a:cubicBezTo>
                  <a:cubicBezTo>
                    <a:pt x="139" y="180"/>
                    <a:pt x="149" y="144"/>
                    <a:pt x="166" y="112"/>
                  </a:cubicBezTo>
                  <a:cubicBezTo>
                    <a:pt x="157" y="94"/>
                    <a:pt x="145" y="78"/>
                    <a:pt x="132" y="64"/>
                  </a:cubicBezTo>
                  <a:moveTo>
                    <a:pt x="24" y="0"/>
                  </a:moveTo>
                  <a:cubicBezTo>
                    <a:pt x="15" y="16"/>
                    <a:pt x="7" y="33"/>
                    <a:pt x="0" y="50"/>
                  </a:cubicBezTo>
                  <a:cubicBezTo>
                    <a:pt x="23" y="55"/>
                    <a:pt x="44" y="64"/>
                    <a:pt x="63" y="76"/>
                  </a:cubicBezTo>
                  <a:cubicBezTo>
                    <a:pt x="70" y="60"/>
                    <a:pt x="79" y="44"/>
                    <a:pt x="90" y="29"/>
                  </a:cubicBezTo>
                  <a:cubicBezTo>
                    <a:pt x="70" y="16"/>
                    <a:pt x="48" y="7"/>
                    <a:pt x="24" y="0"/>
                  </a:cubicBezTo>
                </a:path>
              </a:pathLst>
            </a:custGeom>
            <a:solidFill>
              <a:srgbClr val="E2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377" y="3745"/>
              <a:ext cx="22" cy="115"/>
            </a:xfrm>
            <a:custGeom>
              <a:avLst/>
              <a:gdLst>
                <a:gd name="T0" fmla="*/ 42 w 70"/>
                <a:gd name="T1" fmla="*/ 293 h 380"/>
                <a:gd name="T2" fmla="*/ 26 w 70"/>
                <a:gd name="T3" fmla="*/ 311 h 380"/>
                <a:gd name="T4" fmla="*/ 0 w 70"/>
                <a:gd name="T5" fmla="*/ 333 h 380"/>
                <a:gd name="T6" fmla="*/ 27 w 70"/>
                <a:gd name="T7" fmla="*/ 380 h 380"/>
                <a:gd name="T8" fmla="*/ 70 w 70"/>
                <a:gd name="T9" fmla="*/ 345 h 380"/>
                <a:gd name="T10" fmla="*/ 42 w 70"/>
                <a:gd name="T11" fmla="*/ 293 h 380"/>
                <a:gd name="T12" fmla="*/ 28 w 70"/>
                <a:gd name="T13" fmla="*/ 0 h 380"/>
                <a:gd name="T14" fmla="*/ 1 w 70"/>
                <a:gd name="T15" fmla="*/ 47 h 380"/>
                <a:gd name="T16" fmla="*/ 26 w 70"/>
                <a:gd name="T17" fmla="*/ 69 h 380"/>
                <a:gd name="T18" fmla="*/ 42 w 70"/>
                <a:gd name="T19" fmla="*/ 87 h 380"/>
                <a:gd name="T20" fmla="*/ 70 w 70"/>
                <a:gd name="T21" fmla="*/ 35 h 380"/>
                <a:gd name="T22" fmla="*/ 28 w 70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380">
                  <a:moveTo>
                    <a:pt x="42" y="293"/>
                  </a:moveTo>
                  <a:cubicBezTo>
                    <a:pt x="38" y="300"/>
                    <a:pt x="32" y="306"/>
                    <a:pt x="26" y="311"/>
                  </a:cubicBezTo>
                  <a:cubicBezTo>
                    <a:pt x="18" y="319"/>
                    <a:pt x="10" y="327"/>
                    <a:pt x="0" y="333"/>
                  </a:cubicBezTo>
                  <a:cubicBezTo>
                    <a:pt x="8" y="350"/>
                    <a:pt x="17" y="365"/>
                    <a:pt x="27" y="380"/>
                  </a:cubicBezTo>
                  <a:cubicBezTo>
                    <a:pt x="43" y="370"/>
                    <a:pt x="57" y="358"/>
                    <a:pt x="70" y="345"/>
                  </a:cubicBezTo>
                  <a:cubicBezTo>
                    <a:pt x="59" y="329"/>
                    <a:pt x="50" y="311"/>
                    <a:pt x="42" y="293"/>
                  </a:cubicBezTo>
                  <a:moveTo>
                    <a:pt x="28" y="0"/>
                  </a:moveTo>
                  <a:cubicBezTo>
                    <a:pt x="17" y="15"/>
                    <a:pt x="8" y="31"/>
                    <a:pt x="1" y="47"/>
                  </a:cubicBezTo>
                  <a:cubicBezTo>
                    <a:pt x="10" y="54"/>
                    <a:pt x="19" y="61"/>
                    <a:pt x="26" y="69"/>
                  </a:cubicBezTo>
                  <a:cubicBezTo>
                    <a:pt x="32" y="74"/>
                    <a:pt x="38" y="80"/>
                    <a:pt x="42" y="87"/>
                  </a:cubicBezTo>
                  <a:cubicBezTo>
                    <a:pt x="50" y="69"/>
                    <a:pt x="59" y="51"/>
                    <a:pt x="70" y="35"/>
                  </a:cubicBezTo>
                  <a:cubicBezTo>
                    <a:pt x="57" y="22"/>
                    <a:pt x="43" y="10"/>
                    <a:pt x="28" y="0"/>
                  </a:cubicBezTo>
                </a:path>
              </a:pathLst>
            </a:custGeom>
            <a:solidFill>
              <a:srgbClr val="000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01" y="3770"/>
              <a:ext cx="17" cy="64"/>
            </a:xfrm>
            <a:custGeom>
              <a:avLst/>
              <a:gdLst>
                <a:gd name="T0" fmla="*/ 27 w 54"/>
                <a:gd name="T1" fmla="*/ 0 h 214"/>
                <a:gd name="T2" fmla="*/ 0 w 54"/>
                <a:gd name="T3" fmla="*/ 107 h 214"/>
                <a:gd name="T4" fmla="*/ 27 w 54"/>
                <a:gd name="T5" fmla="*/ 214 h 214"/>
                <a:gd name="T6" fmla="*/ 54 w 54"/>
                <a:gd name="T7" fmla="*/ 107 h 214"/>
                <a:gd name="T8" fmla="*/ 27 w 54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14">
                  <a:moveTo>
                    <a:pt x="27" y="0"/>
                  </a:moveTo>
                  <a:cubicBezTo>
                    <a:pt x="10" y="32"/>
                    <a:pt x="0" y="68"/>
                    <a:pt x="0" y="107"/>
                  </a:cubicBezTo>
                  <a:cubicBezTo>
                    <a:pt x="0" y="146"/>
                    <a:pt x="10" y="182"/>
                    <a:pt x="27" y="214"/>
                  </a:cubicBezTo>
                  <a:cubicBezTo>
                    <a:pt x="44" y="182"/>
                    <a:pt x="54" y="146"/>
                    <a:pt x="54" y="107"/>
                  </a:cubicBezTo>
                  <a:cubicBezTo>
                    <a:pt x="54" y="68"/>
                    <a:pt x="44" y="32"/>
                    <a:pt x="27" y="0"/>
                  </a:cubicBezTo>
                </a:path>
              </a:pathLst>
            </a:custGeom>
            <a:solidFill>
              <a:srgbClr val="09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349" y="3767"/>
              <a:ext cx="22" cy="71"/>
            </a:xfrm>
            <a:custGeom>
              <a:avLst/>
              <a:gdLst>
                <a:gd name="T0" fmla="*/ 11 w 71"/>
                <a:gd name="T1" fmla="*/ 0 h 234"/>
                <a:gd name="T2" fmla="*/ 0 w 71"/>
                <a:gd name="T3" fmla="*/ 54 h 234"/>
                <a:gd name="T4" fmla="*/ 59 w 71"/>
                <a:gd name="T5" fmla="*/ 117 h 234"/>
                <a:gd name="T6" fmla="*/ 0 w 71"/>
                <a:gd name="T7" fmla="*/ 180 h 234"/>
                <a:gd name="T8" fmla="*/ 11 w 71"/>
                <a:gd name="T9" fmla="*/ 234 h 234"/>
                <a:gd name="T10" fmla="*/ 71 w 71"/>
                <a:gd name="T11" fmla="*/ 207 h 234"/>
                <a:gd name="T12" fmla="*/ 59 w 71"/>
                <a:gd name="T13" fmla="*/ 117 h 234"/>
                <a:gd name="T14" fmla="*/ 71 w 71"/>
                <a:gd name="T15" fmla="*/ 27 h 234"/>
                <a:gd name="T16" fmla="*/ 11 w 71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4">
                  <a:moveTo>
                    <a:pt x="11" y="0"/>
                  </a:moveTo>
                  <a:cubicBezTo>
                    <a:pt x="6" y="18"/>
                    <a:pt x="2" y="36"/>
                    <a:pt x="0" y="54"/>
                  </a:cubicBezTo>
                  <a:cubicBezTo>
                    <a:pt x="33" y="56"/>
                    <a:pt x="59" y="83"/>
                    <a:pt x="59" y="117"/>
                  </a:cubicBezTo>
                  <a:cubicBezTo>
                    <a:pt x="59" y="151"/>
                    <a:pt x="33" y="178"/>
                    <a:pt x="0" y="180"/>
                  </a:cubicBezTo>
                  <a:cubicBezTo>
                    <a:pt x="2" y="198"/>
                    <a:pt x="6" y="216"/>
                    <a:pt x="11" y="234"/>
                  </a:cubicBezTo>
                  <a:cubicBezTo>
                    <a:pt x="33" y="231"/>
                    <a:pt x="54" y="221"/>
                    <a:pt x="71" y="207"/>
                  </a:cubicBezTo>
                  <a:cubicBezTo>
                    <a:pt x="63" y="179"/>
                    <a:pt x="59" y="149"/>
                    <a:pt x="59" y="117"/>
                  </a:cubicBezTo>
                  <a:cubicBezTo>
                    <a:pt x="59" y="86"/>
                    <a:pt x="63" y="56"/>
                    <a:pt x="71" y="27"/>
                  </a:cubicBezTo>
                  <a:cubicBezTo>
                    <a:pt x="54" y="13"/>
                    <a:pt x="33" y="3"/>
                    <a:pt x="11" y="0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38"/>
            <p:cNvSpPr>
              <a:spLocks/>
            </p:cNvSpPr>
            <p:nvPr userDrawn="1"/>
          </p:nvSpPr>
          <p:spPr bwMode="auto">
            <a:xfrm>
              <a:off x="368" y="3775"/>
              <a:ext cx="16" cy="54"/>
            </a:xfrm>
            <a:custGeom>
              <a:avLst/>
              <a:gdLst>
                <a:gd name="T0" fmla="*/ 12 w 54"/>
                <a:gd name="T1" fmla="*/ 0 h 180"/>
                <a:gd name="T2" fmla="*/ 0 w 54"/>
                <a:gd name="T3" fmla="*/ 90 h 180"/>
                <a:gd name="T4" fmla="*/ 12 w 54"/>
                <a:gd name="T5" fmla="*/ 180 h 180"/>
                <a:gd name="T6" fmla="*/ 54 w 54"/>
                <a:gd name="T7" fmla="*/ 90 h 180"/>
                <a:gd name="T8" fmla="*/ 12 w 54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0">
                  <a:moveTo>
                    <a:pt x="12" y="0"/>
                  </a:moveTo>
                  <a:cubicBezTo>
                    <a:pt x="4" y="29"/>
                    <a:pt x="0" y="59"/>
                    <a:pt x="0" y="90"/>
                  </a:cubicBezTo>
                  <a:cubicBezTo>
                    <a:pt x="0" y="122"/>
                    <a:pt x="4" y="152"/>
                    <a:pt x="12" y="180"/>
                  </a:cubicBezTo>
                  <a:cubicBezTo>
                    <a:pt x="37" y="159"/>
                    <a:pt x="54" y="126"/>
                    <a:pt x="54" y="90"/>
                  </a:cubicBezTo>
                  <a:cubicBezTo>
                    <a:pt x="54" y="54"/>
                    <a:pt x="37" y="22"/>
                    <a:pt x="12" y="0"/>
                  </a:cubicBezTo>
                </a:path>
              </a:pathLst>
            </a:custGeom>
            <a:solidFill>
              <a:srgbClr val="000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" name="Tekstvak 3"/>
          <p:cNvSpPr txBox="1"/>
          <p:nvPr userDrawn="1"/>
        </p:nvSpPr>
        <p:spPr>
          <a:xfrm>
            <a:off x="360771" y="1030212"/>
            <a:ext cx="165110" cy="5386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3500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4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7331" y="1230484"/>
            <a:ext cx="8096669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dank voor je aandacht</a:t>
            </a:r>
          </a:p>
        </p:txBody>
      </p:sp>
    </p:spTree>
    <p:extLst>
      <p:ext uri="{BB962C8B-B14F-4D97-AF65-F5344CB8AC3E}">
        <p14:creationId xmlns:p14="http://schemas.microsoft.com/office/powerpoint/2010/main" val="370672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1102683"/>
            <a:ext cx="8424000" cy="486000"/>
          </a:xfrm>
        </p:spPr>
        <p:txBody>
          <a:bodyPr>
            <a:normAutofit/>
          </a:bodyPr>
          <a:lstStyle>
            <a:lvl1pPr marL="0" indent="0" algn="l">
              <a:lnSpc>
                <a:spcPts val="3827"/>
              </a:lnSpc>
              <a:spcBef>
                <a:spcPts val="0"/>
              </a:spcBef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2381" y="2697956"/>
            <a:ext cx="3409950" cy="1308100"/>
          </a:xfrm>
        </p:spPr>
        <p:txBody>
          <a:bodyPr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  <a:lvl2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2pPr>
            <a:lvl3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3pPr>
            <a:lvl4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4pPr>
            <a:lvl5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4"/>
          </p:nvPr>
        </p:nvSpPr>
        <p:spPr bwMode="gray">
          <a:xfrm>
            <a:off x="4392000" y="1936679"/>
            <a:ext cx="3600000" cy="3600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0000" y="320033"/>
            <a:ext cx="8424000" cy="5886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60000" y="615394"/>
            <a:ext cx="8424000" cy="486000"/>
          </a:xfrm>
        </p:spPr>
        <p:txBody>
          <a:bodyPr anchor="b" anchorCtr="0">
            <a:normAutofit/>
          </a:bodyPr>
          <a:lstStyle>
            <a:lvl1pPr algn="l">
              <a:defRPr sz="3500" b="1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pic>
        <p:nvPicPr>
          <p:cNvPr id="15" name="Afbeelding 14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26400"/>
            <a:ext cx="1296000" cy="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'Beter in Amsterdam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615394"/>
            <a:ext cx="8424000" cy="486000"/>
          </a:xfrm>
        </p:spPr>
        <p:txBody>
          <a:bodyPr anchor="b" anchorCtr="0">
            <a:normAutofit/>
          </a:bodyPr>
          <a:lstStyle>
            <a:lvl1pPr algn="l">
              <a:defRPr sz="3500" b="1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1107445"/>
            <a:ext cx="8424000" cy="486000"/>
          </a:xfrm>
        </p:spPr>
        <p:txBody>
          <a:bodyPr>
            <a:normAutofit/>
          </a:bodyPr>
          <a:lstStyle>
            <a:lvl1pPr marL="0" indent="0" algn="l">
              <a:lnSpc>
                <a:spcPts val="3827"/>
              </a:lnSpc>
              <a:spcBef>
                <a:spcPts val="0"/>
              </a:spcBef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2381" y="2697956"/>
            <a:ext cx="3409950" cy="1308100"/>
          </a:xfrm>
        </p:spPr>
        <p:txBody>
          <a:bodyPr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  <a:lvl2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2pPr>
            <a:lvl3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3pPr>
            <a:lvl4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4pPr>
            <a:lvl5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0000" y="320033"/>
            <a:ext cx="8424000" cy="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zonder 'Beter in Amsterdam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1102683"/>
            <a:ext cx="8424000" cy="486000"/>
          </a:xfrm>
        </p:spPr>
        <p:txBody>
          <a:bodyPr>
            <a:normAutofit/>
          </a:bodyPr>
          <a:lstStyle>
            <a:lvl1pPr marL="0" indent="0" algn="l">
              <a:lnSpc>
                <a:spcPts val="3827"/>
              </a:lnSpc>
              <a:spcBef>
                <a:spcPts val="0"/>
              </a:spcBef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2381" y="2697956"/>
            <a:ext cx="3409950" cy="1308100"/>
          </a:xfrm>
        </p:spPr>
        <p:txBody>
          <a:bodyPr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  <a:lvl2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2pPr>
            <a:lvl3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3pPr>
            <a:lvl4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4pPr>
            <a:lvl5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4"/>
          </p:nvPr>
        </p:nvSpPr>
        <p:spPr bwMode="gray">
          <a:xfrm>
            <a:off x="4392000" y="1936679"/>
            <a:ext cx="3600000" cy="3600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0000" y="320033"/>
            <a:ext cx="8424000" cy="5886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60000" y="615394"/>
            <a:ext cx="8424000" cy="486000"/>
          </a:xfrm>
        </p:spPr>
        <p:txBody>
          <a:bodyPr anchor="b" anchorCtr="0">
            <a:normAutofit/>
          </a:bodyPr>
          <a:lstStyle>
            <a:lvl1pPr algn="l">
              <a:defRPr sz="3500" b="1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3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315" y="620156"/>
            <a:ext cx="3886685" cy="972000"/>
          </a:xfrm>
        </p:spPr>
        <p:txBody>
          <a:bodyPr anchor="t" anchorCtr="0">
            <a:normAutofit/>
          </a:bodyPr>
          <a:lstStyle>
            <a:lvl1pPr algn="l">
              <a:defRPr sz="3500" b="1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7314" y="1590846"/>
            <a:ext cx="3886685" cy="972000"/>
          </a:xfrm>
        </p:spPr>
        <p:txBody>
          <a:bodyPr>
            <a:normAutofit/>
          </a:bodyPr>
          <a:lstStyle>
            <a:lvl1pPr marL="0" indent="0" algn="l">
              <a:lnSpc>
                <a:spcPts val="3827"/>
              </a:lnSpc>
              <a:spcBef>
                <a:spcPts val="0"/>
              </a:spcBef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97314" y="2697956"/>
            <a:ext cx="3409950" cy="1308100"/>
          </a:xfrm>
        </p:spPr>
        <p:txBody>
          <a:bodyPr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  <a:lvl2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2pPr>
            <a:lvl3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3pPr>
            <a:lvl4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4pPr>
            <a:lvl5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0000" y="320033"/>
            <a:ext cx="8424000" cy="58860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360363" y="676800"/>
            <a:ext cx="4212000" cy="48600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844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dialoog afbeelding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ubbele punt Trebuchet"/>
          <p:cNvSpPr txBox="1"/>
          <p:nvPr userDrawn="1"/>
        </p:nvSpPr>
        <p:spPr>
          <a:xfrm>
            <a:off x="4884023" y="1538313"/>
            <a:ext cx="165110" cy="5386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3500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315" y="620156"/>
            <a:ext cx="3886685" cy="972000"/>
          </a:xfrm>
        </p:spPr>
        <p:txBody>
          <a:bodyPr anchor="t" anchorCtr="0">
            <a:normAutofit/>
          </a:bodyPr>
          <a:lstStyle>
            <a:lvl1pPr algn="l">
              <a:defRPr sz="3500" b="1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64225" y="1590846"/>
            <a:ext cx="3719775" cy="972000"/>
          </a:xfrm>
        </p:spPr>
        <p:txBody>
          <a:bodyPr>
            <a:normAutofit/>
          </a:bodyPr>
          <a:lstStyle>
            <a:lvl1pPr marL="0" indent="0" algn="l">
              <a:lnSpc>
                <a:spcPts val="3827"/>
              </a:lnSpc>
              <a:spcBef>
                <a:spcPts val="0"/>
              </a:spcBef>
              <a:buNone/>
              <a:defRPr sz="35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dialoog regel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97314" y="2697956"/>
            <a:ext cx="3409950" cy="1308100"/>
          </a:xfrm>
        </p:spPr>
        <p:txBody>
          <a:bodyPr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  <a:lvl2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2pPr>
            <a:lvl3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3pPr>
            <a:lvl4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4pPr>
            <a:lvl5pPr>
              <a:lnSpc>
                <a:spcPts val="900"/>
              </a:lnSpc>
              <a:defRPr sz="14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0000" y="320033"/>
            <a:ext cx="8424000" cy="58860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360000" y="1324800"/>
            <a:ext cx="4212000" cy="4212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81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132082"/>
            <a:ext cx="648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EF1893D3-D8F6-4A53-A3DB-C7DFD80C9AB6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65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000" y="1382223"/>
            <a:ext cx="4860000" cy="4154576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132082"/>
            <a:ext cx="648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EF1893D3-D8F6-4A53-A3DB-C7DFD80C9AB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 bwMode="gray">
          <a:xfrm>
            <a:off x="360362" y="1324800"/>
            <a:ext cx="3240000" cy="4212000"/>
          </a:xfr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3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ltGray">
          <a:xfrm>
            <a:off x="0" y="0"/>
            <a:ext cx="9144000" cy="55367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 dirty="0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324000">
              <a:spcBef>
                <a:spcPts val="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132082"/>
            <a:ext cx="648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EF1893D3-D8F6-4A53-A3DB-C7DFD80C9AB6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0000" y="320033"/>
            <a:ext cx="8424000" cy="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617540"/>
            <a:ext cx="8424000" cy="48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999" y="1382223"/>
            <a:ext cx="7776000" cy="4154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2000" y="6130242"/>
            <a:ext cx="972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00 maand 0000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000" y="6130242"/>
            <a:ext cx="3240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132082"/>
            <a:ext cx="648000" cy="88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EF1893D3-D8F6-4A53-A3DB-C7DFD80C9AB6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57" name="OLVGvoorvel"/>
          <p:cNvGrpSpPr>
            <a:grpSpLocks noChangeAspect="1"/>
          </p:cNvGrpSpPr>
          <p:nvPr userDrawn="1"/>
        </p:nvGrpSpPr>
        <p:grpSpPr bwMode="gray">
          <a:xfrm>
            <a:off x="7416746" y="5683067"/>
            <a:ext cx="1231200" cy="677292"/>
            <a:chOff x="0" y="-635"/>
            <a:chExt cx="5760085" cy="3167380"/>
          </a:xfrm>
        </p:grpSpPr>
        <p:sp>
          <p:nvSpPr>
            <p:cNvPr id="58" name="Freeform 5"/>
            <p:cNvSpPr>
              <a:spLocks noEditPoints="1"/>
            </p:cNvSpPr>
            <p:nvPr userDrawn="1"/>
          </p:nvSpPr>
          <p:spPr bwMode="gray">
            <a:xfrm>
              <a:off x="0" y="1209675"/>
              <a:ext cx="1272540" cy="1240790"/>
            </a:xfrm>
            <a:custGeom>
              <a:avLst/>
              <a:gdLst>
                <a:gd name="T0" fmla="*/ 2505 w 2505"/>
                <a:gd name="T1" fmla="*/ 1255 h 2510"/>
                <a:gd name="T2" fmla="*/ 1250 w 2505"/>
                <a:gd name="T3" fmla="*/ 2510 h 2510"/>
                <a:gd name="T4" fmla="*/ 0 w 2505"/>
                <a:gd name="T5" fmla="*/ 1255 h 2510"/>
                <a:gd name="T6" fmla="*/ 1245 w 2505"/>
                <a:gd name="T7" fmla="*/ 0 h 2510"/>
                <a:gd name="T8" fmla="*/ 2505 w 2505"/>
                <a:gd name="T9" fmla="*/ 1255 h 2510"/>
                <a:gd name="T10" fmla="*/ 596 w 2505"/>
                <a:gd name="T11" fmla="*/ 1255 h 2510"/>
                <a:gd name="T12" fmla="*/ 1250 w 2505"/>
                <a:gd name="T13" fmla="*/ 1963 h 2510"/>
                <a:gd name="T14" fmla="*/ 1904 w 2505"/>
                <a:gd name="T15" fmla="*/ 1255 h 2510"/>
                <a:gd name="T16" fmla="*/ 1250 w 2505"/>
                <a:gd name="T17" fmla="*/ 542 h 2510"/>
                <a:gd name="T18" fmla="*/ 596 w 2505"/>
                <a:gd name="T19" fmla="*/ 1255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5" h="2510">
                  <a:moveTo>
                    <a:pt x="2505" y="1255"/>
                  </a:moveTo>
                  <a:cubicBezTo>
                    <a:pt x="2505" y="1948"/>
                    <a:pt x="2031" y="2510"/>
                    <a:pt x="1250" y="2510"/>
                  </a:cubicBezTo>
                  <a:cubicBezTo>
                    <a:pt x="469" y="2510"/>
                    <a:pt x="0" y="1948"/>
                    <a:pt x="0" y="1255"/>
                  </a:cubicBezTo>
                  <a:cubicBezTo>
                    <a:pt x="0" y="567"/>
                    <a:pt x="479" y="0"/>
                    <a:pt x="1245" y="0"/>
                  </a:cubicBezTo>
                  <a:cubicBezTo>
                    <a:pt x="2012" y="0"/>
                    <a:pt x="2505" y="567"/>
                    <a:pt x="2505" y="1255"/>
                  </a:cubicBezTo>
                  <a:close/>
                  <a:moveTo>
                    <a:pt x="596" y="1255"/>
                  </a:moveTo>
                  <a:cubicBezTo>
                    <a:pt x="596" y="1621"/>
                    <a:pt x="815" y="1963"/>
                    <a:pt x="1250" y="1963"/>
                  </a:cubicBezTo>
                  <a:cubicBezTo>
                    <a:pt x="1684" y="1963"/>
                    <a:pt x="1904" y="1621"/>
                    <a:pt x="1904" y="1255"/>
                  </a:cubicBezTo>
                  <a:cubicBezTo>
                    <a:pt x="1904" y="894"/>
                    <a:pt x="1650" y="542"/>
                    <a:pt x="1250" y="542"/>
                  </a:cubicBezTo>
                  <a:cubicBezTo>
                    <a:pt x="820" y="542"/>
                    <a:pt x="596" y="894"/>
                    <a:pt x="596" y="1255"/>
                  </a:cubicBez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59" name="Freeform 6"/>
            <p:cNvSpPr>
              <a:spLocks/>
            </p:cNvSpPr>
            <p:nvPr userDrawn="1"/>
          </p:nvSpPr>
          <p:spPr bwMode="gray">
            <a:xfrm>
              <a:off x="1480185" y="741680"/>
              <a:ext cx="300355" cy="1686560"/>
            </a:xfrm>
            <a:custGeom>
              <a:avLst/>
              <a:gdLst>
                <a:gd name="T0" fmla="*/ 473 w 473"/>
                <a:gd name="T1" fmla="*/ 0 h 2656"/>
                <a:gd name="T2" fmla="*/ 473 w 473"/>
                <a:gd name="T3" fmla="*/ 2656 h 2656"/>
                <a:gd name="T4" fmla="*/ 0 w 473"/>
                <a:gd name="T5" fmla="*/ 2656 h 2656"/>
                <a:gd name="T6" fmla="*/ 1 w 473"/>
                <a:gd name="T7" fmla="*/ 0 h 2656"/>
                <a:gd name="T8" fmla="*/ 473 w 473"/>
                <a:gd name="T9" fmla="*/ 0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2656">
                  <a:moveTo>
                    <a:pt x="473" y="0"/>
                  </a:moveTo>
                  <a:lnTo>
                    <a:pt x="473" y="2656"/>
                  </a:lnTo>
                  <a:lnTo>
                    <a:pt x="0" y="2656"/>
                  </a:lnTo>
                  <a:lnTo>
                    <a:pt x="1" y="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60" name="Freeform 7"/>
            <p:cNvSpPr>
              <a:spLocks/>
            </p:cNvSpPr>
            <p:nvPr userDrawn="1"/>
          </p:nvSpPr>
          <p:spPr bwMode="gray">
            <a:xfrm>
              <a:off x="1941830" y="1231900"/>
              <a:ext cx="1371600" cy="1196340"/>
            </a:xfrm>
            <a:custGeom>
              <a:avLst/>
              <a:gdLst>
                <a:gd name="T0" fmla="*/ 2160 w 2160"/>
                <a:gd name="T1" fmla="*/ 0 h 1884"/>
                <a:gd name="T2" fmla="*/ 1340 w 2160"/>
                <a:gd name="T3" fmla="*/ 1884 h 1884"/>
                <a:gd name="T4" fmla="*/ 824 w 2160"/>
                <a:gd name="T5" fmla="*/ 1884 h 1884"/>
                <a:gd name="T6" fmla="*/ 0 w 2160"/>
                <a:gd name="T7" fmla="*/ 0 h 1884"/>
                <a:gd name="T8" fmla="*/ 520 w 2160"/>
                <a:gd name="T9" fmla="*/ 0 h 1884"/>
                <a:gd name="T10" fmla="*/ 785 w 2160"/>
                <a:gd name="T11" fmla="*/ 619 h 1884"/>
                <a:gd name="T12" fmla="*/ 1082 w 2160"/>
                <a:gd name="T13" fmla="*/ 1409 h 1884"/>
                <a:gd name="T14" fmla="*/ 1375 w 2160"/>
                <a:gd name="T15" fmla="*/ 626 h 1884"/>
                <a:gd name="T16" fmla="*/ 1640 w 2160"/>
                <a:gd name="T17" fmla="*/ 0 h 1884"/>
                <a:gd name="T18" fmla="*/ 2160 w 2160"/>
                <a:gd name="T19" fmla="*/ 0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" h="1884">
                  <a:moveTo>
                    <a:pt x="2160" y="0"/>
                  </a:moveTo>
                  <a:lnTo>
                    <a:pt x="1340" y="1884"/>
                  </a:lnTo>
                  <a:lnTo>
                    <a:pt x="824" y="1884"/>
                  </a:lnTo>
                  <a:lnTo>
                    <a:pt x="0" y="0"/>
                  </a:lnTo>
                  <a:lnTo>
                    <a:pt x="520" y="0"/>
                  </a:lnTo>
                  <a:lnTo>
                    <a:pt x="785" y="619"/>
                  </a:lnTo>
                  <a:lnTo>
                    <a:pt x="1082" y="1409"/>
                  </a:lnTo>
                  <a:lnTo>
                    <a:pt x="1375" y="626"/>
                  </a:lnTo>
                  <a:lnTo>
                    <a:pt x="1640" y="0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61" name="Freeform 8"/>
            <p:cNvSpPr>
              <a:spLocks noEditPoints="1"/>
            </p:cNvSpPr>
            <p:nvPr userDrawn="1"/>
          </p:nvSpPr>
          <p:spPr bwMode="gray">
            <a:xfrm>
              <a:off x="3397249" y="1091564"/>
              <a:ext cx="1239519" cy="2075181"/>
            </a:xfrm>
            <a:custGeom>
              <a:avLst/>
              <a:gdLst>
                <a:gd name="T0" fmla="*/ 2440 w 2440"/>
                <a:gd name="T1" fmla="*/ 423 h 4199"/>
                <a:gd name="T2" fmla="*/ 2166 w 2440"/>
                <a:gd name="T3" fmla="*/ 697 h 4199"/>
                <a:gd name="T4" fmla="*/ 2436 w 2440"/>
                <a:gd name="T5" fmla="*/ 1431 h 4199"/>
                <a:gd name="T6" fmla="*/ 1929 w 2440"/>
                <a:gd name="T7" fmla="*/ 2330 h 4199"/>
                <a:gd name="T8" fmla="*/ 2426 w 2440"/>
                <a:gd name="T9" fmla="*/ 3125 h 4199"/>
                <a:gd name="T10" fmla="*/ 1220 w 2440"/>
                <a:gd name="T11" fmla="*/ 4199 h 4199"/>
                <a:gd name="T12" fmla="*/ 0 w 2440"/>
                <a:gd name="T13" fmla="*/ 3125 h 4199"/>
                <a:gd name="T14" fmla="*/ 591 w 2440"/>
                <a:gd name="T15" fmla="*/ 3125 h 4199"/>
                <a:gd name="T16" fmla="*/ 1220 w 2440"/>
                <a:gd name="T17" fmla="*/ 3643 h 4199"/>
                <a:gd name="T18" fmla="*/ 1831 w 2440"/>
                <a:gd name="T19" fmla="*/ 3125 h 4199"/>
                <a:gd name="T20" fmla="*/ 1220 w 2440"/>
                <a:gd name="T21" fmla="*/ 2642 h 4199"/>
                <a:gd name="T22" fmla="*/ 0 w 2440"/>
                <a:gd name="T23" fmla="*/ 1431 h 4199"/>
                <a:gd name="T24" fmla="*/ 1221 w 2440"/>
                <a:gd name="T25" fmla="*/ 211 h 4199"/>
                <a:gd name="T26" fmla="*/ 1697 w 2440"/>
                <a:gd name="T27" fmla="*/ 319 h 4199"/>
                <a:gd name="T28" fmla="*/ 2016 w 2440"/>
                <a:gd name="T29" fmla="*/ 0 h 4199"/>
                <a:gd name="T30" fmla="*/ 2440 w 2440"/>
                <a:gd name="T31" fmla="*/ 423 h 4199"/>
                <a:gd name="T32" fmla="*/ 591 w 2440"/>
                <a:gd name="T33" fmla="*/ 1431 h 4199"/>
                <a:gd name="T34" fmla="*/ 1220 w 2440"/>
                <a:gd name="T35" fmla="*/ 2100 h 4199"/>
                <a:gd name="T36" fmla="*/ 1846 w 2440"/>
                <a:gd name="T37" fmla="*/ 1431 h 4199"/>
                <a:gd name="T38" fmla="*/ 1221 w 2440"/>
                <a:gd name="T39" fmla="*/ 753 h 4199"/>
                <a:gd name="T40" fmla="*/ 591 w 2440"/>
                <a:gd name="T41" fmla="*/ 1431 h 4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0" h="4199">
                  <a:moveTo>
                    <a:pt x="2440" y="423"/>
                  </a:moveTo>
                  <a:cubicBezTo>
                    <a:pt x="2166" y="697"/>
                    <a:pt x="2166" y="697"/>
                    <a:pt x="2166" y="697"/>
                  </a:cubicBezTo>
                  <a:cubicBezTo>
                    <a:pt x="2329" y="910"/>
                    <a:pt x="2436" y="1168"/>
                    <a:pt x="2436" y="1431"/>
                  </a:cubicBezTo>
                  <a:cubicBezTo>
                    <a:pt x="2436" y="1729"/>
                    <a:pt x="2324" y="2149"/>
                    <a:pt x="1929" y="2330"/>
                  </a:cubicBezTo>
                  <a:cubicBezTo>
                    <a:pt x="2329" y="2530"/>
                    <a:pt x="2426" y="2818"/>
                    <a:pt x="2426" y="3125"/>
                  </a:cubicBezTo>
                  <a:cubicBezTo>
                    <a:pt x="2426" y="3789"/>
                    <a:pt x="1919" y="4199"/>
                    <a:pt x="1220" y="4199"/>
                  </a:cubicBezTo>
                  <a:cubicBezTo>
                    <a:pt x="522" y="4199"/>
                    <a:pt x="0" y="3774"/>
                    <a:pt x="0" y="3125"/>
                  </a:cubicBezTo>
                  <a:cubicBezTo>
                    <a:pt x="591" y="3125"/>
                    <a:pt x="591" y="3125"/>
                    <a:pt x="591" y="3125"/>
                  </a:cubicBezTo>
                  <a:cubicBezTo>
                    <a:pt x="591" y="3438"/>
                    <a:pt x="879" y="3643"/>
                    <a:pt x="1220" y="3643"/>
                  </a:cubicBezTo>
                  <a:cubicBezTo>
                    <a:pt x="1562" y="3643"/>
                    <a:pt x="1831" y="3457"/>
                    <a:pt x="1831" y="3125"/>
                  </a:cubicBezTo>
                  <a:cubicBezTo>
                    <a:pt x="1831" y="2793"/>
                    <a:pt x="1518" y="2642"/>
                    <a:pt x="1220" y="2642"/>
                  </a:cubicBezTo>
                  <a:cubicBezTo>
                    <a:pt x="469" y="2642"/>
                    <a:pt x="0" y="2183"/>
                    <a:pt x="0" y="1431"/>
                  </a:cubicBezTo>
                  <a:cubicBezTo>
                    <a:pt x="0" y="676"/>
                    <a:pt x="547" y="211"/>
                    <a:pt x="1221" y="211"/>
                  </a:cubicBezTo>
                  <a:cubicBezTo>
                    <a:pt x="1389" y="211"/>
                    <a:pt x="1581" y="265"/>
                    <a:pt x="1697" y="319"/>
                  </a:cubicBezTo>
                  <a:cubicBezTo>
                    <a:pt x="2016" y="0"/>
                    <a:pt x="2016" y="0"/>
                    <a:pt x="2016" y="0"/>
                  </a:cubicBezTo>
                  <a:lnTo>
                    <a:pt x="2440" y="423"/>
                  </a:lnTo>
                  <a:close/>
                  <a:moveTo>
                    <a:pt x="591" y="1431"/>
                  </a:moveTo>
                  <a:cubicBezTo>
                    <a:pt x="591" y="1851"/>
                    <a:pt x="874" y="2100"/>
                    <a:pt x="1220" y="2100"/>
                  </a:cubicBezTo>
                  <a:cubicBezTo>
                    <a:pt x="1562" y="2100"/>
                    <a:pt x="1846" y="1846"/>
                    <a:pt x="1846" y="1431"/>
                  </a:cubicBezTo>
                  <a:cubicBezTo>
                    <a:pt x="1846" y="1016"/>
                    <a:pt x="1562" y="753"/>
                    <a:pt x="1221" y="753"/>
                  </a:cubicBezTo>
                  <a:cubicBezTo>
                    <a:pt x="874" y="753"/>
                    <a:pt x="591" y="1011"/>
                    <a:pt x="591" y="1431"/>
                  </a:cubicBez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62" name="Oval 9"/>
            <p:cNvSpPr>
              <a:spLocks noChangeArrowheads="1"/>
            </p:cNvSpPr>
            <p:nvPr userDrawn="1"/>
          </p:nvSpPr>
          <p:spPr bwMode="gray">
            <a:xfrm>
              <a:off x="4482465" y="-635"/>
              <a:ext cx="1277620" cy="1242695"/>
            </a:xfrm>
            <a:prstGeom prst="ellipse">
              <a:avLst/>
            </a:prstGeom>
            <a:gradFill>
              <a:gsLst>
                <a:gs pos="0">
                  <a:srgbClr val="F7B128"/>
                </a:gs>
                <a:gs pos="70000">
                  <a:srgbClr val="E30613"/>
                </a:gs>
              </a:gsLst>
              <a:lin ang="2400000" scaled="0"/>
            </a:gra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63" name="Freeform 10"/>
            <p:cNvSpPr>
              <a:spLocks/>
            </p:cNvSpPr>
            <p:nvPr userDrawn="1"/>
          </p:nvSpPr>
          <p:spPr bwMode="gray">
            <a:xfrm>
              <a:off x="5003800" y="255270"/>
              <a:ext cx="494665" cy="731520"/>
            </a:xfrm>
            <a:custGeom>
              <a:avLst/>
              <a:gdLst>
                <a:gd name="T0" fmla="*/ 451 w 779"/>
                <a:gd name="T1" fmla="*/ 573 h 1152"/>
                <a:gd name="T2" fmla="*/ 774 w 779"/>
                <a:gd name="T3" fmla="*/ 259 h 1152"/>
                <a:gd name="T4" fmla="*/ 509 w 779"/>
                <a:gd name="T5" fmla="*/ 0 h 1152"/>
                <a:gd name="T6" fmla="*/ 13 w 779"/>
                <a:gd name="T7" fmla="*/ 482 h 1152"/>
                <a:gd name="T8" fmla="*/ 94 w 779"/>
                <a:gd name="T9" fmla="*/ 562 h 1152"/>
                <a:gd name="T10" fmla="*/ 0 w 779"/>
                <a:gd name="T11" fmla="*/ 653 h 1152"/>
                <a:gd name="T12" fmla="*/ 513 w 779"/>
                <a:gd name="T13" fmla="*/ 1152 h 1152"/>
                <a:gd name="T14" fmla="*/ 779 w 779"/>
                <a:gd name="T15" fmla="*/ 893 h 1152"/>
                <a:gd name="T16" fmla="*/ 451 w 779"/>
                <a:gd name="T17" fmla="*/ 573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1152">
                  <a:moveTo>
                    <a:pt x="451" y="573"/>
                  </a:moveTo>
                  <a:lnTo>
                    <a:pt x="774" y="259"/>
                  </a:lnTo>
                  <a:lnTo>
                    <a:pt x="509" y="0"/>
                  </a:lnTo>
                  <a:lnTo>
                    <a:pt x="13" y="482"/>
                  </a:lnTo>
                  <a:lnTo>
                    <a:pt x="94" y="562"/>
                  </a:lnTo>
                  <a:lnTo>
                    <a:pt x="0" y="653"/>
                  </a:lnTo>
                  <a:lnTo>
                    <a:pt x="513" y="1152"/>
                  </a:lnTo>
                  <a:lnTo>
                    <a:pt x="779" y="893"/>
                  </a:lnTo>
                  <a:lnTo>
                    <a:pt x="45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64" name="Freeform 11"/>
            <p:cNvSpPr>
              <a:spLocks/>
            </p:cNvSpPr>
            <p:nvPr userDrawn="1"/>
          </p:nvSpPr>
          <p:spPr bwMode="gray">
            <a:xfrm>
              <a:off x="4758690" y="267335"/>
              <a:ext cx="531495" cy="704850"/>
            </a:xfrm>
            <a:custGeom>
              <a:avLst/>
              <a:gdLst>
                <a:gd name="T0" fmla="*/ 304 w 837"/>
                <a:gd name="T1" fmla="*/ 554 h 1110"/>
                <a:gd name="T2" fmla="*/ 0 w 837"/>
                <a:gd name="T3" fmla="*/ 851 h 1110"/>
                <a:gd name="T4" fmla="*/ 267 w 837"/>
                <a:gd name="T5" fmla="*/ 1110 h 1110"/>
                <a:gd name="T6" fmla="*/ 837 w 837"/>
                <a:gd name="T7" fmla="*/ 554 h 1110"/>
                <a:gd name="T8" fmla="*/ 267 w 837"/>
                <a:gd name="T9" fmla="*/ 0 h 1110"/>
                <a:gd name="T10" fmla="*/ 0 w 837"/>
                <a:gd name="T11" fmla="*/ 260 h 1110"/>
                <a:gd name="T12" fmla="*/ 304 w 837"/>
                <a:gd name="T13" fmla="*/ 554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1110">
                  <a:moveTo>
                    <a:pt x="304" y="554"/>
                  </a:moveTo>
                  <a:lnTo>
                    <a:pt x="0" y="851"/>
                  </a:lnTo>
                  <a:lnTo>
                    <a:pt x="267" y="1110"/>
                  </a:lnTo>
                  <a:lnTo>
                    <a:pt x="837" y="554"/>
                  </a:lnTo>
                  <a:lnTo>
                    <a:pt x="267" y="0"/>
                  </a:lnTo>
                  <a:lnTo>
                    <a:pt x="0" y="260"/>
                  </a:lnTo>
                  <a:lnTo>
                    <a:pt x="304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400" dist="12700" algn="l" rotWithShape="0">
                <a:srgbClr val="7E121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grpSp>
        <p:nvGrpSpPr>
          <p:cNvPr id="16" name="Grid w/ witruimte" hidden="1"/>
          <p:cNvGrpSpPr/>
          <p:nvPr userDrawn="1"/>
        </p:nvGrpSpPr>
        <p:grpSpPr>
          <a:xfrm>
            <a:off x="359999" y="352799"/>
            <a:ext cx="8425131" cy="6156000"/>
            <a:chOff x="359999" y="352799"/>
            <a:chExt cx="8425131" cy="6156000"/>
          </a:xfrm>
        </p:grpSpPr>
        <p:sp>
          <p:nvSpPr>
            <p:cNvPr id="68" name="Rechthoek 67"/>
            <p:cNvSpPr/>
            <p:nvPr userDrawn="1"/>
          </p:nvSpPr>
          <p:spPr>
            <a:xfrm>
              <a:off x="359999" y="5536799"/>
              <a:ext cx="8424000" cy="972000"/>
            </a:xfrm>
            <a:prstGeom prst="rect">
              <a:avLst/>
            </a:prstGeom>
            <a:noFill/>
            <a:ln w="63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5" name="Grid" hidden="1"/>
            <p:cNvGrpSpPr/>
            <p:nvPr userDrawn="1"/>
          </p:nvGrpSpPr>
          <p:grpSpPr>
            <a:xfrm>
              <a:off x="359999" y="352799"/>
              <a:ext cx="8425131" cy="5184000"/>
              <a:chOff x="359999" y="352799"/>
              <a:chExt cx="8425131" cy="5184000"/>
            </a:xfrm>
          </p:grpSpPr>
          <p:grpSp>
            <p:nvGrpSpPr>
              <p:cNvPr id="14" name="Horizontaal"/>
              <p:cNvGrpSpPr/>
              <p:nvPr userDrawn="1"/>
            </p:nvGrpSpPr>
            <p:grpSpPr>
              <a:xfrm>
                <a:off x="359999" y="676800"/>
                <a:ext cx="8425131" cy="4536000"/>
                <a:chOff x="359999" y="676800"/>
                <a:chExt cx="8425131" cy="4536000"/>
              </a:xfrm>
            </p:grpSpPr>
            <p:cxnSp>
              <p:nvCxnSpPr>
                <p:cNvPr id="13" name="Rechte verbindingslijn 12"/>
                <p:cNvCxnSpPr/>
                <p:nvPr userDrawn="1"/>
              </p:nvCxnSpPr>
              <p:spPr>
                <a:xfrm>
                  <a:off x="359999" y="676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/>
                <p:cNvCxnSpPr/>
                <p:nvPr userDrawn="1"/>
              </p:nvCxnSpPr>
              <p:spPr>
                <a:xfrm>
                  <a:off x="359999" y="1000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echte verbindingslijn 46"/>
                <p:cNvCxnSpPr/>
                <p:nvPr userDrawn="1"/>
              </p:nvCxnSpPr>
              <p:spPr>
                <a:xfrm>
                  <a:off x="359999" y="1324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echte verbindingslijn 47"/>
                <p:cNvCxnSpPr/>
                <p:nvPr userDrawn="1"/>
              </p:nvCxnSpPr>
              <p:spPr>
                <a:xfrm>
                  <a:off x="359999" y="1648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echte verbindingslijn 48"/>
                <p:cNvCxnSpPr/>
                <p:nvPr userDrawn="1"/>
              </p:nvCxnSpPr>
              <p:spPr>
                <a:xfrm>
                  <a:off x="359999" y="1972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echte verbindingslijn 49"/>
                <p:cNvCxnSpPr/>
                <p:nvPr userDrawn="1"/>
              </p:nvCxnSpPr>
              <p:spPr>
                <a:xfrm>
                  <a:off x="359999" y="2296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50"/>
                <p:cNvCxnSpPr/>
                <p:nvPr userDrawn="1"/>
              </p:nvCxnSpPr>
              <p:spPr>
                <a:xfrm>
                  <a:off x="359999" y="2620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1"/>
                <p:cNvCxnSpPr/>
                <p:nvPr userDrawn="1"/>
              </p:nvCxnSpPr>
              <p:spPr>
                <a:xfrm>
                  <a:off x="361130" y="2944799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2"/>
                <p:cNvCxnSpPr/>
                <p:nvPr userDrawn="1"/>
              </p:nvCxnSpPr>
              <p:spPr>
                <a:xfrm>
                  <a:off x="360000" y="3268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/>
                <p:cNvCxnSpPr/>
                <p:nvPr userDrawn="1"/>
              </p:nvCxnSpPr>
              <p:spPr>
                <a:xfrm>
                  <a:off x="359999" y="4888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 userDrawn="1"/>
              </p:nvCxnSpPr>
              <p:spPr>
                <a:xfrm>
                  <a:off x="359999" y="3592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 userDrawn="1"/>
              </p:nvCxnSpPr>
              <p:spPr>
                <a:xfrm>
                  <a:off x="359999" y="3916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Rechte verbindingslijn 64"/>
                <p:cNvCxnSpPr/>
                <p:nvPr userDrawn="1"/>
              </p:nvCxnSpPr>
              <p:spPr>
                <a:xfrm>
                  <a:off x="359999" y="4240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Rechte verbindingslijn 65"/>
                <p:cNvCxnSpPr/>
                <p:nvPr userDrawn="1"/>
              </p:nvCxnSpPr>
              <p:spPr>
                <a:xfrm>
                  <a:off x="359999" y="4564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/>
                <p:cNvCxnSpPr/>
                <p:nvPr userDrawn="1"/>
              </p:nvCxnSpPr>
              <p:spPr>
                <a:xfrm>
                  <a:off x="359999" y="5212800"/>
                  <a:ext cx="8424000" cy="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Verticaal"/>
              <p:cNvGrpSpPr/>
              <p:nvPr userDrawn="1"/>
            </p:nvGrpSpPr>
            <p:grpSpPr>
              <a:xfrm>
                <a:off x="684000" y="352799"/>
                <a:ext cx="7776000" cy="5184000"/>
                <a:chOff x="684000" y="352799"/>
                <a:chExt cx="7776000" cy="5184000"/>
              </a:xfrm>
            </p:grpSpPr>
            <p:cxnSp>
              <p:nvCxnSpPr>
                <p:cNvPr id="9" name="Rechte verbindingslijn 8"/>
                <p:cNvCxnSpPr/>
                <p:nvPr userDrawn="1"/>
              </p:nvCxnSpPr>
              <p:spPr>
                <a:xfrm>
                  <a:off x="684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Rechte verbindingslijn 17"/>
                <p:cNvCxnSpPr/>
                <p:nvPr userDrawn="1"/>
              </p:nvCxnSpPr>
              <p:spPr>
                <a:xfrm>
                  <a:off x="1008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echte verbindingslijn 18"/>
                <p:cNvCxnSpPr/>
                <p:nvPr userDrawn="1"/>
              </p:nvCxnSpPr>
              <p:spPr>
                <a:xfrm>
                  <a:off x="1332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echte verbindingslijn 19"/>
                <p:cNvCxnSpPr/>
                <p:nvPr userDrawn="1"/>
              </p:nvCxnSpPr>
              <p:spPr>
                <a:xfrm>
                  <a:off x="1656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echte verbindingslijn 20"/>
                <p:cNvCxnSpPr/>
                <p:nvPr userDrawn="1"/>
              </p:nvCxnSpPr>
              <p:spPr>
                <a:xfrm>
                  <a:off x="2952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echte verbindingslijn 21"/>
                <p:cNvCxnSpPr/>
                <p:nvPr userDrawn="1"/>
              </p:nvCxnSpPr>
              <p:spPr>
                <a:xfrm>
                  <a:off x="1980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echte verbindingslijn 22"/>
                <p:cNvCxnSpPr/>
                <p:nvPr userDrawn="1"/>
              </p:nvCxnSpPr>
              <p:spPr>
                <a:xfrm>
                  <a:off x="2304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/>
                <p:cNvCxnSpPr/>
                <p:nvPr userDrawn="1"/>
              </p:nvCxnSpPr>
              <p:spPr>
                <a:xfrm>
                  <a:off x="2628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Rechte verbindingslijn 24"/>
                <p:cNvCxnSpPr/>
                <p:nvPr userDrawn="1"/>
              </p:nvCxnSpPr>
              <p:spPr>
                <a:xfrm>
                  <a:off x="3276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echte verbindingslijn 25"/>
                <p:cNvCxnSpPr/>
                <p:nvPr userDrawn="1"/>
              </p:nvCxnSpPr>
              <p:spPr>
                <a:xfrm>
                  <a:off x="3600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26"/>
                <p:cNvCxnSpPr/>
                <p:nvPr userDrawn="1"/>
              </p:nvCxnSpPr>
              <p:spPr>
                <a:xfrm>
                  <a:off x="3924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/>
                <p:cNvCxnSpPr/>
                <p:nvPr userDrawn="1"/>
              </p:nvCxnSpPr>
              <p:spPr>
                <a:xfrm>
                  <a:off x="4248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/>
                <p:cNvCxnSpPr/>
                <p:nvPr userDrawn="1"/>
              </p:nvCxnSpPr>
              <p:spPr>
                <a:xfrm>
                  <a:off x="4572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/>
                <p:cNvCxnSpPr/>
                <p:nvPr userDrawn="1"/>
              </p:nvCxnSpPr>
              <p:spPr>
                <a:xfrm>
                  <a:off x="4896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/>
                <p:cNvCxnSpPr/>
                <p:nvPr userDrawn="1"/>
              </p:nvCxnSpPr>
              <p:spPr>
                <a:xfrm>
                  <a:off x="5220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chte verbindingslijn 31"/>
                <p:cNvCxnSpPr/>
                <p:nvPr userDrawn="1"/>
              </p:nvCxnSpPr>
              <p:spPr>
                <a:xfrm>
                  <a:off x="5544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32"/>
                <p:cNvCxnSpPr/>
                <p:nvPr userDrawn="1"/>
              </p:nvCxnSpPr>
              <p:spPr>
                <a:xfrm>
                  <a:off x="5868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33"/>
                <p:cNvCxnSpPr/>
                <p:nvPr userDrawn="1"/>
              </p:nvCxnSpPr>
              <p:spPr>
                <a:xfrm>
                  <a:off x="6192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4"/>
                <p:cNvCxnSpPr/>
                <p:nvPr userDrawn="1"/>
              </p:nvCxnSpPr>
              <p:spPr>
                <a:xfrm>
                  <a:off x="6516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5"/>
                <p:cNvCxnSpPr/>
                <p:nvPr userDrawn="1"/>
              </p:nvCxnSpPr>
              <p:spPr>
                <a:xfrm>
                  <a:off x="6840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/>
                <p:cNvCxnSpPr/>
                <p:nvPr userDrawn="1"/>
              </p:nvCxnSpPr>
              <p:spPr>
                <a:xfrm>
                  <a:off x="7164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/>
                <p:cNvCxnSpPr/>
                <p:nvPr userDrawn="1"/>
              </p:nvCxnSpPr>
              <p:spPr>
                <a:xfrm>
                  <a:off x="7488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/>
                <p:cNvCxnSpPr/>
                <p:nvPr userDrawn="1"/>
              </p:nvCxnSpPr>
              <p:spPr>
                <a:xfrm>
                  <a:off x="7812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 userDrawn="1"/>
              </p:nvCxnSpPr>
              <p:spPr>
                <a:xfrm>
                  <a:off x="8136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/>
                <p:cNvCxnSpPr/>
                <p:nvPr userDrawn="1"/>
              </p:nvCxnSpPr>
              <p:spPr>
                <a:xfrm>
                  <a:off x="8460000" y="352799"/>
                  <a:ext cx="0" cy="5184000"/>
                </a:xfrm>
                <a:prstGeom prst="line">
                  <a:avLst/>
                </a:prstGeom>
                <a:ln w="63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Witruimte onder"/>
              <p:cNvSpPr/>
              <p:nvPr userDrawn="1"/>
            </p:nvSpPr>
            <p:spPr>
              <a:xfrm>
                <a:off x="359999" y="352799"/>
                <a:ext cx="8424000" cy="5184000"/>
              </a:xfrm>
              <a:prstGeom prst="rect">
                <a:avLst/>
              </a:prstGeom>
              <a:noFill/>
              <a:ln w="63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07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4" r:id="rId3"/>
    <p:sldLayoutId id="2147483685" r:id="rId4"/>
    <p:sldLayoutId id="2147483680" r:id="rId5"/>
    <p:sldLayoutId id="2147483681" r:id="rId6"/>
    <p:sldLayoutId id="2147483662" r:id="rId7"/>
    <p:sldLayoutId id="2147483675" r:id="rId8"/>
    <p:sldLayoutId id="2147483673" r:id="rId9"/>
    <p:sldLayoutId id="2147483677" r:id="rId10"/>
    <p:sldLayoutId id="2147483674" r:id="rId11"/>
    <p:sldLayoutId id="2147483676" r:id="rId12"/>
    <p:sldLayoutId id="2147483678" r:id="rId13"/>
    <p:sldLayoutId id="2147483682" r:id="rId14"/>
    <p:sldLayoutId id="2147483683" r:id="rId15"/>
    <p:sldLayoutId id="2147483679" r:id="rId16"/>
  </p:sldLayoutIdLst>
  <p:hf hdr="0"/>
  <p:txStyles>
    <p:titleStyle>
      <a:lvl1pPr algn="l" defTabSz="914400" rtl="0" eaLnBrk="1" latinLnBrk="0" hangingPunct="1">
        <a:lnSpc>
          <a:spcPts val="3827"/>
        </a:lnSpc>
        <a:spcBef>
          <a:spcPct val="0"/>
        </a:spcBef>
        <a:buNone/>
        <a:defRPr sz="3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296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 smtClean="0"/>
              <a:t>Scholingsavond verpleegkundig specialisten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VUMC 28 november 2017</a:t>
            </a:r>
            <a:endParaRPr lang="nl-NL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2380" y="2697956"/>
            <a:ext cx="4317993" cy="1308100"/>
          </a:xfrm>
        </p:spPr>
        <p:txBody>
          <a:bodyPr/>
          <a:lstStyle/>
          <a:p>
            <a:r>
              <a:rPr lang="nl-NL" dirty="0" smtClean="0"/>
              <a:t>Els Bethlehem</a:t>
            </a:r>
          </a:p>
          <a:p>
            <a:r>
              <a:rPr lang="nl-NL" dirty="0"/>
              <a:t>v</a:t>
            </a:r>
            <a:r>
              <a:rPr lang="nl-NL" dirty="0" smtClean="0"/>
              <a:t>erpleegkundig specialist voortplantingsgeneeskunde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2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kort 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Els Bethlehem- Bakker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Werkzaam in OLVG locatie oost sinds 2009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Sinds 1996 werkzaam in de voortplantingsgeneeskunde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MANP afgerond september 2016, tevens registratie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Werkzaamheden: OFO- traject opstarten, behandeling en begeleiding tijdens OI en IUI traject, lid DIM commissie, miskraam spreekuur, 1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lijns</a:t>
            </a:r>
            <a:r>
              <a:rPr lang="nl-NL" dirty="0" smtClean="0"/>
              <a:t> echoscopie en research medewerker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28 november 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Scholingsavond VS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EF1893D3-D8F6-4A53-A3DB-C7DFD80C9AB6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74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37- jarige primair subfertiele vrouw </a:t>
            </a:r>
            <a:r>
              <a:rPr lang="nl-NL" dirty="0" smtClean="0"/>
              <a:t>sinds 8 maanden (2015)</a:t>
            </a:r>
          </a:p>
          <a:p>
            <a:endParaRPr lang="nl-NL" dirty="0" smtClean="0"/>
          </a:p>
          <a:p>
            <a:r>
              <a:rPr lang="nl-NL" dirty="0" smtClean="0"/>
              <a:t>Regelmatige cyclus 24-27 dagen</a:t>
            </a:r>
          </a:p>
          <a:p>
            <a:r>
              <a:rPr lang="nl-NL" dirty="0" smtClean="0"/>
              <a:t>Geen endocriene klachten, geen gynaecologische operaties</a:t>
            </a:r>
          </a:p>
          <a:p>
            <a:r>
              <a:rPr lang="nl-NL" dirty="0" smtClean="0"/>
              <a:t>BMI 28</a:t>
            </a:r>
          </a:p>
          <a:p>
            <a:r>
              <a:rPr lang="nl-NL" dirty="0" smtClean="0"/>
              <a:t>Depressief waarvoor </a:t>
            </a:r>
            <a:r>
              <a:rPr lang="nl-NL" dirty="0" err="1" smtClean="0"/>
              <a:t>Sertraline</a:t>
            </a:r>
            <a:r>
              <a:rPr lang="nl-NL" dirty="0" smtClean="0"/>
              <a:t>, controles via psychiater</a:t>
            </a:r>
          </a:p>
          <a:p>
            <a:r>
              <a:rPr lang="nl-NL" dirty="0" smtClean="0"/>
              <a:t>Homozygoot factor V Leiden</a:t>
            </a:r>
          </a:p>
          <a:p>
            <a:r>
              <a:rPr lang="nl-NL" dirty="0" smtClean="0"/>
              <a:t>AFC: 10, normale lab waarden, CAT neg</a:t>
            </a:r>
          </a:p>
          <a:p>
            <a:endParaRPr lang="nl-NL" dirty="0" smtClean="0"/>
          </a:p>
          <a:p>
            <a:r>
              <a:rPr lang="nl-NL" b="1" dirty="0" smtClean="0"/>
              <a:t>45- jarige primair subfertiele man</a:t>
            </a:r>
          </a:p>
          <a:p>
            <a:r>
              <a:rPr lang="nl-NL" dirty="0" smtClean="0"/>
              <a:t>In eerdere relatie ART-traject (ECI), miskramen</a:t>
            </a:r>
          </a:p>
          <a:p>
            <a:r>
              <a:rPr lang="nl-NL" dirty="0" smtClean="0"/>
              <a:t>SA: VCM 17,7 en 34,4 (beide keren licht </a:t>
            </a:r>
            <a:r>
              <a:rPr lang="nl-NL" dirty="0" err="1" smtClean="0"/>
              <a:t>oligo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28 november 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Scholingsavond VS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EF1893D3-D8F6-4A53-A3DB-C7DFD80C9AB6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89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13-04-15: overleg met hematoloog: tijdens zwangerschap en kraambed therapeutisch </a:t>
            </a:r>
            <a:r>
              <a:rPr lang="nl-NL" dirty="0" err="1" smtClean="0"/>
              <a:t>ontstollen</a:t>
            </a:r>
            <a:r>
              <a:rPr lang="nl-NL" dirty="0" smtClean="0"/>
              <a:t>. Overleg met psychiater: afbouwen </a:t>
            </a:r>
            <a:r>
              <a:rPr lang="nl-NL" dirty="0" err="1" smtClean="0"/>
              <a:t>Sertraline</a:t>
            </a:r>
            <a:r>
              <a:rPr lang="nl-NL" dirty="0" smtClean="0"/>
              <a:t> 100mg </a:t>
            </a:r>
            <a:r>
              <a:rPr lang="nl-NL" dirty="0" err="1" smtClean="0"/>
              <a:t>dd</a:t>
            </a:r>
            <a:r>
              <a:rPr lang="nl-NL" dirty="0" smtClean="0"/>
              <a:t> nu onverstandig.</a:t>
            </a:r>
          </a:p>
          <a:p>
            <a:r>
              <a:rPr lang="nl-NL" dirty="0"/>
              <a:t> </a:t>
            </a:r>
            <a:r>
              <a:rPr lang="nl-NL" dirty="0" smtClean="0"/>
              <a:t>    Advies: POP bij zwangerschap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23-11-15: OFO opstarten -&gt; subfertiliteit ECI, gezien korte duur afwachtend beleid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Maart 2016: spontaan gravida -&gt; niet vitaal -&gt; curettage onder algeheel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31-10-16: IUI MOH -&gt; GF, </a:t>
            </a:r>
            <a:r>
              <a:rPr lang="nl-NL" dirty="0" err="1" smtClean="0"/>
              <a:t>Ovitrelle</a:t>
            </a:r>
            <a:r>
              <a:rPr lang="nl-NL" dirty="0" smtClean="0"/>
              <a:t> en </a:t>
            </a:r>
            <a:r>
              <a:rPr lang="nl-NL" dirty="0" err="1"/>
              <a:t>U</a:t>
            </a:r>
            <a:r>
              <a:rPr lang="nl-NL" dirty="0" err="1" smtClean="0"/>
              <a:t>trogestan</a:t>
            </a:r>
            <a:r>
              <a:rPr lang="nl-NL" dirty="0" smtClean="0"/>
              <a:t> </a:t>
            </a:r>
            <a:r>
              <a:rPr lang="nl-NL" dirty="0" err="1" smtClean="0"/>
              <a:t>oa</a:t>
            </a:r>
            <a:r>
              <a:rPr lang="nl-NL" dirty="0" smtClean="0"/>
              <a:t> </a:t>
            </a:r>
            <a:r>
              <a:rPr lang="nl-NL" dirty="0" err="1" smtClean="0"/>
              <a:t>ivm</a:t>
            </a:r>
            <a:r>
              <a:rPr lang="nl-NL" dirty="0" smtClean="0"/>
              <a:t> korte 2</a:t>
            </a:r>
            <a:r>
              <a:rPr lang="nl-NL" baseline="30000" dirty="0" smtClean="0"/>
              <a:t>e</a:t>
            </a:r>
            <a:r>
              <a:rPr lang="nl-NL" dirty="0" smtClean="0"/>
              <a:t> helft, 4 behandelingen zonder zwangerschap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17-03-2017: overstap IVF lang protocol, geen OAC -&gt; 2 follikels-&gt; IUI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28 november 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Scholingsavond VS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EF1893D3-D8F6-4A53-A3DB-C7DFD80C9AB6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94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Bijkomende 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Dwingende patiente; verbaal agressief naar dokters- en apothekersassistenten, laboratorium medewerkers en naar mij en arts-assistenten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Trekt al het beleid in twijfel en komt met artikelen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Wijst psychologische hulp en MMW van OLVG 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Eigen psychiater ervaart patiente als stabiel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Kapt gesprekken af en loopt boos weg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‘relatie’ arts- </a:t>
            </a:r>
            <a:r>
              <a:rPr lang="nl-NL" dirty="0" err="1" smtClean="0"/>
              <a:t>pte</a:t>
            </a:r>
            <a:r>
              <a:rPr lang="nl-NL" dirty="0" smtClean="0"/>
              <a:t> is altijd snel hersteld na gesprek (wil graag in OLVG blijven)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/>
              <a:t>HOE VERDER?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28 november 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22134" y="6130242"/>
            <a:ext cx="3240000" cy="88900"/>
          </a:xfrm>
        </p:spPr>
        <p:txBody>
          <a:bodyPr/>
          <a:lstStyle/>
          <a:p>
            <a:r>
              <a:rPr lang="nl-NL" dirty="0" smtClean="0"/>
              <a:t>Scholingsavond VS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EF1893D3-D8F6-4A53-A3DB-C7DFD80C9AB6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4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Herkennen jullie een dergelijke situatie?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Zijn er in jullie ziekenhuis afspraken gemaakt voor een dergelijke situatie?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zouden jullie als VS deze situatie aanpakken?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Welke bijdrage leveren jullie als VS </a:t>
            </a:r>
            <a:r>
              <a:rPr lang="nl-NL" dirty="0" err="1" smtClean="0"/>
              <a:t>mbt</a:t>
            </a:r>
            <a:r>
              <a:rPr lang="nl-NL" dirty="0" smtClean="0"/>
              <a:t> het </a:t>
            </a:r>
            <a:r>
              <a:rPr lang="nl-NL" smtClean="0"/>
              <a:t>psychische aspect?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28 november 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Scholingsavond VS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EF1893D3-D8F6-4A53-A3DB-C7DFD80C9AB6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04-09-17 afspraak MMW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Indien patiente stabiel genoeg is ICSI, </a:t>
            </a:r>
            <a:r>
              <a:rPr lang="nl-NL" dirty="0" err="1" smtClean="0"/>
              <a:t>flare</a:t>
            </a:r>
            <a:r>
              <a:rPr lang="nl-NL" dirty="0" smtClean="0"/>
              <a:t> 225eh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28 november 2017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Scholingsavond VS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EF1893D3-D8F6-4A53-A3DB-C7DFD80C9AB6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4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dank voor je aandacht</a:t>
            </a:r>
          </a:p>
        </p:txBody>
      </p:sp>
    </p:spTree>
    <p:extLst>
      <p:ext uri="{BB962C8B-B14F-4D97-AF65-F5344CB8AC3E}">
        <p14:creationId xmlns:p14="http://schemas.microsoft.com/office/powerpoint/2010/main" val="34338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VG">
  <a:themeElements>
    <a:clrScheme name="OLVG">
      <a:dk1>
        <a:srgbClr val="17438B"/>
      </a:dk1>
      <a:lt1>
        <a:srgbClr val="FFFFFF"/>
      </a:lt1>
      <a:dk2>
        <a:srgbClr val="3C3C3C"/>
      </a:dk2>
      <a:lt2>
        <a:srgbClr val="FFFFFF"/>
      </a:lt2>
      <a:accent1>
        <a:srgbClr val="17438B"/>
      </a:accent1>
      <a:accent2>
        <a:srgbClr val="E30917"/>
      </a:accent2>
      <a:accent3>
        <a:srgbClr val="E1CAB9"/>
      </a:accent3>
      <a:accent4>
        <a:srgbClr val="3C3C3C"/>
      </a:accent4>
      <a:accent5>
        <a:srgbClr val="7D8189"/>
      </a:accent5>
      <a:accent6>
        <a:srgbClr val="FFDD04"/>
      </a:accent6>
      <a:hlink>
        <a:srgbClr val="17438B"/>
      </a:hlink>
      <a:folHlink>
        <a:srgbClr val="E30917"/>
      </a:folHlink>
    </a:clrScheme>
    <a:fontScheme name="OLV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VG_PowerPoint_4x3.potx" id="{4AEFDFFE-6BFB-4199-BEB3-82030777EB17}" vid="{A31A1284-68C6-480C-BE5E-A3649624093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397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OLVG</vt:lpstr>
      <vt:lpstr>Scholingsavond verpleegkundig specialisten</vt:lpstr>
      <vt:lpstr>Even kort voorstellen</vt:lpstr>
      <vt:lpstr>Casus</vt:lpstr>
      <vt:lpstr>Samenvatting</vt:lpstr>
      <vt:lpstr>Bijkomende problemen</vt:lpstr>
      <vt:lpstr>Vragen</vt:lpstr>
      <vt:lpstr>Vervolg</vt:lpstr>
      <vt:lpstr>afsluiting</vt:lpstr>
    </vt:vector>
  </TitlesOfParts>
  <Company>OLVG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</dc:title>
  <dc:subject>Template voor een PowerPoint 4x3 presentatie</dc:subject>
  <dc:creator>Thijs Ballast</dc:creator>
  <dc:description>v1.0.1</dc:description>
  <cp:lastModifiedBy>Linda Sjouwerman</cp:lastModifiedBy>
  <cp:revision>59</cp:revision>
  <cp:lastPrinted>2017-09-18T11:33:17Z</cp:lastPrinted>
  <dcterms:created xsi:type="dcterms:W3CDTF">2016-05-30T11:19:09Z</dcterms:created>
  <dcterms:modified xsi:type="dcterms:W3CDTF">2017-09-18T11:33:52Z</dcterms:modified>
  <cp:category>Huisstijl</cp:category>
</cp:coreProperties>
</file>