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FC37E-E953-4B3E-B7A4-4D054A675482}" type="datetimeFigureOut">
              <a:rPr lang="nl-NL" smtClean="0"/>
              <a:pPr/>
              <a:t>30-1-2016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5991B-1BCD-433F-A200-5AC532FEBC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Liggen:De kans op spierspanningen, contracturen of </a:t>
            </a:r>
            <a:r>
              <a:rPr lang="nl-NL" dirty="0" err="1" smtClean="0"/>
              <a:t>decubitus</a:t>
            </a:r>
            <a:r>
              <a:rPr lang="nl-NL" dirty="0" smtClean="0"/>
              <a:t> wordt door het liggen vergroot. Ter voorkoming geven we </a:t>
            </a:r>
            <a:r>
              <a:rPr lang="nl-NL" dirty="0" err="1" smtClean="0"/>
              <a:t>w.l</a:t>
            </a:r>
            <a:r>
              <a:rPr lang="nl-NL" dirty="0" smtClean="0"/>
              <a:t>. en bestaan er diverse </a:t>
            </a:r>
            <a:r>
              <a:rPr lang="nl-NL" dirty="0" err="1" smtClean="0"/>
              <a:t>ligvoorzieningen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Zitten: Problemen zijn vaak, scheef hangen, onderuit zakken en spierspanning. Het zitelement dient te worden aangepast aan het lichaam van de bewoner</a:t>
            </a:r>
            <a:r>
              <a:rPr lang="nl-NL" baseline="0" dirty="0" smtClean="0"/>
              <a:t> en zo het hele lichaam te ondersteunen, waardoor de bewoner zich ontspant.</a:t>
            </a:r>
          </a:p>
          <a:p>
            <a:r>
              <a:rPr lang="nl-NL" baseline="0" dirty="0" smtClean="0"/>
              <a:t>Wassen: Kan vaak veel energie kosten en pijn doen bij spierspanning en lichaamsdelen die niet kunnen meebewegen. Ook koude brengt veel ongemak met zich mee. (toedekken, wassen zonder water)</a:t>
            </a:r>
          </a:p>
          <a:p>
            <a:r>
              <a:rPr lang="nl-NL" baseline="0" dirty="0" smtClean="0"/>
              <a:t>Verkleden: aankleedtechnieken. Leg vast hoe het gemakkelijk gaat.</a:t>
            </a:r>
          </a:p>
          <a:p>
            <a:r>
              <a:rPr lang="nl-NL" baseline="0" dirty="0" smtClean="0"/>
              <a:t>Verschonen:Rustige benadering en niet onnodig bloot laten liggen.</a:t>
            </a:r>
          </a:p>
          <a:p>
            <a:r>
              <a:rPr lang="nl-NL" baseline="0" dirty="0" smtClean="0"/>
              <a:t>Verplaatsen: </a:t>
            </a:r>
            <a:r>
              <a:rPr lang="nl-NL" baseline="0" dirty="0" err="1" smtClean="0"/>
              <a:t>Tillift</a:t>
            </a:r>
            <a:r>
              <a:rPr lang="nl-NL" baseline="0" dirty="0" smtClean="0"/>
              <a:t>, goede uitleg.</a:t>
            </a:r>
          </a:p>
          <a:p>
            <a:r>
              <a:rPr lang="nl-NL" baseline="0" dirty="0" smtClean="0"/>
              <a:t>Voeden: Rustige omgeving 3xweigeren </a:t>
            </a:r>
            <a:r>
              <a:rPr lang="nl-NL" baseline="0" smtClean="0"/>
              <a:t>is stoppen.</a:t>
            </a:r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5991B-1BCD-433F-A200-5AC532FEBC18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6FA4F3-A95A-4DA2-B63B-124AAB667A9C}" type="datetimeFigureOut">
              <a:rPr lang="nl-NL" smtClean="0"/>
              <a:pPr/>
              <a:t>30-1-2016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6DFD00-2DDC-487A-BD77-65F9BBA8591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FA4F3-A95A-4DA2-B63B-124AAB667A9C}" type="datetimeFigureOut">
              <a:rPr lang="nl-NL" smtClean="0"/>
              <a:pPr/>
              <a:t>30-1-2016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DFD00-2DDC-487A-BD77-65F9BBA8591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FA4F3-A95A-4DA2-B63B-124AAB667A9C}" type="datetimeFigureOut">
              <a:rPr lang="nl-NL" smtClean="0"/>
              <a:pPr/>
              <a:t>30-1-2016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DFD00-2DDC-487A-BD77-65F9BBA8591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FA4F3-A95A-4DA2-B63B-124AAB667A9C}" type="datetimeFigureOut">
              <a:rPr lang="nl-NL" smtClean="0"/>
              <a:pPr/>
              <a:t>30-1-2016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DFD00-2DDC-487A-BD77-65F9BBA8591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FA4F3-A95A-4DA2-B63B-124AAB667A9C}" type="datetimeFigureOut">
              <a:rPr lang="nl-NL" smtClean="0"/>
              <a:pPr/>
              <a:t>30-1-2016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DFD00-2DDC-487A-BD77-65F9BBA8591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FA4F3-A95A-4DA2-B63B-124AAB667A9C}" type="datetimeFigureOut">
              <a:rPr lang="nl-NL" smtClean="0"/>
              <a:pPr/>
              <a:t>30-1-2016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DFD00-2DDC-487A-BD77-65F9BBA8591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FA4F3-A95A-4DA2-B63B-124AAB667A9C}" type="datetimeFigureOut">
              <a:rPr lang="nl-NL" smtClean="0"/>
              <a:pPr/>
              <a:t>30-1-2016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DFD00-2DDC-487A-BD77-65F9BBA8591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FA4F3-A95A-4DA2-B63B-124AAB667A9C}" type="datetimeFigureOut">
              <a:rPr lang="nl-NL" smtClean="0"/>
              <a:pPr/>
              <a:t>30-1-2016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DFD00-2DDC-487A-BD77-65F9BBA8591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FA4F3-A95A-4DA2-B63B-124AAB667A9C}" type="datetimeFigureOut">
              <a:rPr lang="nl-NL" smtClean="0"/>
              <a:pPr/>
              <a:t>30-1-2016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DFD00-2DDC-487A-BD77-65F9BBA8591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6FA4F3-A95A-4DA2-B63B-124AAB667A9C}" type="datetimeFigureOut">
              <a:rPr lang="nl-NL" smtClean="0"/>
              <a:pPr/>
              <a:t>30-1-2016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DFD00-2DDC-487A-BD77-65F9BBA8591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6FA4F3-A95A-4DA2-B63B-124AAB667A9C}" type="datetimeFigureOut">
              <a:rPr lang="nl-NL" smtClean="0"/>
              <a:pPr/>
              <a:t>30-1-2016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6DFD00-2DDC-487A-BD77-65F9BBA8591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6FA4F3-A95A-4DA2-B63B-124AAB667A9C}" type="datetimeFigureOut">
              <a:rPr lang="nl-NL" smtClean="0"/>
              <a:pPr/>
              <a:t>30-1-2016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6DFD00-2DDC-487A-BD77-65F9BBA8591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nl/url?sa=i&amp;rct=j&amp;q=&amp;esrc=s&amp;frm=1&amp;source=images&amp;cd=&amp;cad=rja&amp;uact=8&amp;ved=0CAcQjRxqFQoTCLWQ9bDv9MYCFcy6FAod46AF5w&amp;url=http://www.arbocatalogusvvt.nl/werkhouding/verzorging_en_verpleging/transfer/kantelen.html&amp;ei=Z8OyVfXAC8z1UuPBlrgO&amp;bvm=bv.98717601,d.d24&amp;psig=AFQjCNED36QlqMtasD6svE4i5UQPPKgH4g&amp;ust=14378651334572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frm=1&amp;source=images&amp;cd=&amp;cad=rja&amp;uact=8&amp;ved=0CAcQjRxqFQoTCLWQ9bDv9MYCFcy6FAod46AF5w&amp;url=http://www.goedgebruik.nl/zoeken/wassen-douchen-baden/douchebrancard&amp;ei=Z8OyVfXAC8z1UuPBlrgO&amp;bvm=bv.98717601,d.d24&amp;psig=AFQjCNED36QlqMtasD6svE4i5UQPPKgH4g&amp;ust=143786513345726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PDL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Passiviteiten</a:t>
            </a:r>
            <a:r>
              <a:rPr lang="en-US" dirty="0" smtClean="0"/>
              <a:t> van het </a:t>
            </a:r>
            <a:r>
              <a:rPr lang="en-US" dirty="0" err="1" smtClean="0"/>
              <a:t>Dagelijkse</a:t>
            </a:r>
            <a:r>
              <a:rPr lang="en-US" dirty="0" smtClean="0"/>
              <a:t> Leven</a:t>
            </a:r>
          </a:p>
          <a:p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duwen</a:t>
            </a:r>
            <a:r>
              <a:rPr lang="en-US" dirty="0" smtClean="0"/>
              <a:t> en </a:t>
            </a:r>
            <a:r>
              <a:rPr lang="en-US" dirty="0" err="1" smtClean="0"/>
              <a:t>trekken</a:t>
            </a:r>
            <a:r>
              <a:rPr lang="en-US" dirty="0" smtClean="0"/>
              <a:t> </a:t>
            </a:r>
            <a:r>
              <a:rPr lang="en-US" dirty="0" err="1" smtClean="0"/>
              <a:t>maar</a:t>
            </a:r>
            <a:r>
              <a:rPr lang="en-US" dirty="0" smtClean="0"/>
              <a:t> PDL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nl-NL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PDL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methode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mensen</a:t>
            </a:r>
            <a:r>
              <a:rPr lang="en-US" dirty="0" smtClean="0"/>
              <a:t> die (</a:t>
            </a:r>
            <a:r>
              <a:rPr lang="en-US" dirty="0" err="1" smtClean="0"/>
              <a:t>bijna</a:t>
            </a:r>
            <a:r>
              <a:rPr lang="en-US" dirty="0" smtClean="0"/>
              <a:t>) </a:t>
            </a:r>
            <a:r>
              <a:rPr lang="en-US" dirty="0" err="1" smtClean="0"/>
              <a:t>niets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zelf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, op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prettiger</a:t>
            </a:r>
            <a:r>
              <a:rPr lang="en-US" dirty="0" smtClean="0"/>
              <a:t> </a:t>
            </a:r>
            <a:r>
              <a:rPr lang="en-US" dirty="0" err="1" smtClean="0"/>
              <a:t>manier</a:t>
            </a:r>
            <a:r>
              <a:rPr lang="en-US" dirty="0" smtClean="0"/>
              <a:t> </a:t>
            </a:r>
            <a:r>
              <a:rPr lang="en-US" dirty="0" err="1" smtClean="0"/>
              <a:t>lichamelijke</a:t>
            </a:r>
            <a:r>
              <a:rPr lang="en-US" dirty="0" smtClean="0"/>
              <a:t> </a:t>
            </a:r>
            <a:r>
              <a:rPr lang="en-US" dirty="0" err="1" smtClean="0"/>
              <a:t>verzorging</a:t>
            </a:r>
            <a:r>
              <a:rPr lang="en-US" dirty="0" smtClean="0"/>
              <a:t> te </a:t>
            </a:r>
            <a:r>
              <a:rPr lang="en-US" dirty="0" err="1" smtClean="0"/>
              <a:t>bieden</a:t>
            </a:r>
            <a:r>
              <a:rPr lang="en-US" dirty="0" smtClean="0"/>
              <a:t>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122" name="Picture 2" descr="http://www.arbocatalogusvvt.nl/werkhouding/pictures/verzorging_en_verpleging/transfer/kantelen/id_1549_time_26-6-2003_14-45-29_bron_19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5260" y="2708920"/>
            <a:ext cx="3403459" cy="4149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Wens</a:t>
            </a:r>
            <a:r>
              <a:rPr lang="en-US" dirty="0" smtClean="0"/>
              <a:t> en comfort van de </a:t>
            </a:r>
            <a:r>
              <a:rPr lang="en-US" dirty="0" err="1" smtClean="0"/>
              <a:t>cliënt</a:t>
            </a:r>
            <a:r>
              <a:rPr lang="en-US" dirty="0" smtClean="0"/>
              <a:t> </a:t>
            </a:r>
            <a:r>
              <a:rPr lang="en-US" dirty="0" err="1" smtClean="0"/>
              <a:t>staat</a:t>
            </a:r>
            <a:r>
              <a:rPr lang="en-US" dirty="0" smtClean="0"/>
              <a:t> </a:t>
            </a:r>
            <a:r>
              <a:rPr lang="en-US" dirty="0" err="1" smtClean="0"/>
              <a:t>voorop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respectvolle</a:t>
            </a:r>
            <a:r>
              <a:rPr lang="en-US" dirty="0" smtClean="0"/>
              <a:t> </a:t>
            </a:r>
            <a:r>
              <a:rPr lang="en-US" dirty="0" err="1" smtClean="0"/>
              <a:t>bejegening</a:t>
            </a:r>
            <a:r>
              <a:rPr lang="en-US" dirty="0" smtClean="0"/>
              <a:t> van de </a:t>
            </a:r>
            <a:r>
              <a:rPr lang="en-US" dirty="0" err="1" smtClean="0"/>
              <a:t>cliënt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Volledige</a:t>
            </a:r>
            <a:r>
              <a:rPr lang="en-US" dirty="0" smtClean="0"/>
              <a:t> </a:t>
            </a:r>
            <a:r>
              <a:rPr lang="en-US" dirty="0" err="1" smtClean="0"/>
              <a:t>aanvaarding</a:t>
            </a:r>
            <a:r>
              <a:rPr lang="en-US" dirty="0" smtClean="0"/>
              <a:t> van de </a:t>
            </a:r>
            <a:r>
              <a:rPr lang="en-US" dirty="0" err="1" smtClean="0"/>
              <a:t>passiviteit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Multidisciplinaire</a:t>
            </a:r>
            <a:r>
              <a:rPr lang="en-US" dirty="0" smtClean="0"/>
              <a:t> </a:t>
            </a:r>
            <a:r>
              <a:rPr lang="en-US" dirty="0" err="1" smtClean="0"/>
              <a:t>aanpak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Reduceren</a:t>
            </a:r>
            <a:r>
              <a:rPr lang="en-US" dirty="0" smtClean="0"/>
              <a:t> van </a:t>
            </a:r>
            <a:r>
              <a:rPr lang="en-US" dirty="0" err="1" smtClean="0"/>
              <a:t>angst,pijn,onrust</a:t>
            </a:r>
            <a:r>
              <a:rPr lang="en-US" dirty="0" smtClean="0"/>
              <a:t> en </a:t>
            </a:r>
            <a:r>
              <a:rPr lang="en-US" dirty="0" err="1" smtClean="0"/>
              <a:t>schaamte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Voorkomen</a:t>
            </a:r>
            <a:r>
              <a:rPr lang="en-US" dirty="0" smtClean="0"/>
              <a:t> van </a:t>
            </a:r>
            <a:r>
              <a:rPr lang="en-US" dirty="0" err="1" smtClean="0"/>
              <a:t>contracturen</a:t>
            </a:r>
            <a:r>
              <a:rPr lang="en-US" dirty="0" smtClean="0"/>
              <a:t> en </a:t>
            </a:r>
            <a:r>
              <a:rPr lang="en-US" dirty="0" err="1" smtClean="0"/>
              <a:t>decubitus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Toepassen</a:t>
            </a:r>
            <a:r>
              <a:rPr lang="en-US" dirty="0" smtClean="0"/>
              <a:t> van </a:t>
            </a:r>
            <a:r>
              <a:rPr lang="en-US" dirty="0" err="1" smtClean="0"/>
              <a:t>specifieke</a:t>
            </a:r>
            <a:r>
              <a:rPr lang="en-US" dirty="0" smtClean="0"/>
              <a:t> </a:t>
            </a:r>
            <a:r>
              <a:rPr lang="en-US" dirty="0" err="1" smtClean="0"/>
              <a:t>technieken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Toepassen</a:t>
            </a:r>
            <a:r>
              <a:rPr lang="en-US" dirty="0" smtClean="0"/>
              <a:t> van </a:t>
            </a:r>
            <a:r>
              <a:rPr lang="en-US" dirty="0" err="1" smtClean="0"/>
              <a:t>specifieke</a:t>
            </a:r>
            <a:r>
              <a:rPr lang="en-US" dirty="0" smtClean="0"/>
              <a:t> </a:t>
            </a:r>
            <a:r>
              <a:rPr lang="en-US" dirty="0" err="1" smtClean="0"/>
              <a:t>voorzieningen</a:t>
            </a:r>
            <a:r>
              <a:rPr lang="en-US" dirty="0" smtClean="0"/>
              <a:t>.(</a:t>
            </a:r>
            <a:r>
              <a:rPr lang="en-US" dirty="0" err="1" smtClean="0"/>
              <a:t>kleding</a:t>
            </a:r>
            <a:r>
              <a:rPr lang="en-US" dirty="0" smtClean="0"/>
              <a:t>)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Kenmerken</a:t>
            </a:r>
            <a:r>
              <a:rPr lang="en-US" dirty="0" smtClean="0"/>
              <a:t> van PDL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Liggen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Zitten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Wassen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Aan</a:t>
            </a:r>
            <a:r>
              <a:rPr lang="en-US" dirty="0" smtClean="0"/>
              <a:t>- en </a:t>
            </a:r>
            <a:r>
              <a:rPr lang="en-US" dirty="0" err="1" smtClean="0"/>
              <a:t>uitkleden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Verschonen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Verplaatsen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Voeden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</a:t>
            </a:r>
          </a:p>
          <a:p>
            <a:pPr>
              <a:buNone/>
            </a:pP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sz="2000" i="1" smtClean="0"/>
              <a:t>Diana Bouwmeester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zeven</a:t>
            </a:r>
            <a:r>
              <a:rPr lang="en-US" dirty="0" smtClean="0"/>
              <a:t> </a:t>
            </a:r>
            <a:r>
              <a:rPr lang="en-US" dirty="0" err="1" smtClean="0"/>
              <a:t>deelgebieden</a:t>
            </a:r>
            <a:r>
              <a:rPr lang="en-US" dirty="0" smtClean="0"/>
              <a:t> van PDL</a:t>
            </a:r>
            <a:endParaRPr lang="nl-NL" dirty="0"/>
          </a:p>
        </p:txBody>
      </p:sp>
      <p:pic>
        <p:nvPicPr>
          <p:cNvPr id="3074" name="Picture 2" descr="http://www.goedgebruik.nl/foto/hulpmiddelen/douchebrancard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1556792"/>
            <a:ext cx="3342108" cy="3342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filmpje</a:t>
            </a:r>
            <a:endParaRPr lang="nl-N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245</Words>
  <Application>Microsoft Office PowerPoint</Application>
  <PresentationFormat>Diavoorstelling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Concours</vt:lpstr>
      <vt:lpstr>PDL</vt:lpstr>
      <vt:lpstr>Dia 2</vt:lpstr>
      <vt:lpstr>Kenmerken van PDL</vt:lpstr>
      <vt:lpstr>De zeven deelgebieden van PDL</vt:lpstr>
      <vt:lpstr>filmpje</vt:lpstr>
    </vt:vector>
  </TitlesOfParts>
  <Company>Opella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PDL</dc:title>
  <dc:creator>Administrator</dc:creator>
  <cp:lastModifiedBy>Administrator</cp:lastModifiedBy>
  <cp:revision>10</cp:revision>
  <dcterms:created xsi:type="dcterms:W3CDTF">2015-07-13T07:49:21Z</dcterms:created>
  <dcterms:modified xsi:type="dcterms:W3CDTF">2016-01-30T20:29:34Z</dcterms:modified>
</cp:coreProperties>
</file>