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5"/>
    <p:sldMasterId id="2147483681" r:id="rId6"/>
    <p:sldMasterId id="2147483675" r:id="rId7"/>
    <p:sldMasterId id="2147483871" r:id="rId8"/>
    <p:sldMasterId id="2147483857" r:id="rId9"/>
    <p:sldMasterId id="2147483934" r:id="rId10"/>
  </p:sldMasterIdLst>
  <p:notesMasterIdLst>
    <p:notesMasterId r:id="rId38"/>
  </p:notesMasterIdLst>
  <p:handoutMasterIdLst>
    <p:handoutMasterId r:id="rId39"/>
  </p:handoutMasterIdLst>
  <p:sldIdLst>
    <p:sldId id="374" r:id="rId11"/>
    <p:sldId id="333" r:id="rId12"/>
    <p:sldId id="261" r:id="rId13"/>
    <p:sldId id="317" r:id="rId14"/>
    <p:sldId id="381" r:id="rId15"/>
    <p:sldId id="362" r:id="rId16"/>
    <p:sldId id="257" r:id="rId17"/>
    <p:sldId id="363" r:id="rId18"/>
    <p:sldId id="366" r:id="rId19"/>
    <p:sldId id="367" r:id="rId20"/>
    <p:sldId id="368" r:id="rId21"/>
    <p:sldId id="371" r:id="rId22"/>
    <p:sldId id="355" r:id="rId23"/>
    <p:sldId id="340" r:id="rId24"/>
    <p:sldId id="369" r:id="rId25"/>
    <p:sldId id="372" r:id="rId26"/>
    <p:sldId id="382" r:id="rId27"/>
    <p:sldId id="383" r:id="rId28"/>
    <p:sldId id="376" r:id="rId29"/>
    <p:sldId id="285" r:id="rId30"/>
    <p:sldId id="360" r:id="rId31"/>
    <p:sldId id="378" r:id="rId32"/>
    <p:sldId id="336" r:id="rId33"/>
    <p:sldId id="379" r:id="rId34"/>
    <p:sldId id="380" r:id="rId35"/>
    <p:sldId id="377" r:id="rId36"/>
    <p:sldId id="283" r:id="rId37"/>
  </p:sldIdLst>
  <p:sldSz cx="9144000" cy="6858000" type="screen4x3"/>
  <p:notesSz cx="6669088" cy="9872663"/>
  <p:defaultTextStyle>
    <a:defPPr>
      <a:defRPr lang="en-US"/>
    </a:defPPr>
    <a:lvl1pPr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baseline="-25000">
        <a:solidFill>
          <a:schemeClr val="tx1"/>
        </a:solidFill>
        <a:latin typeface="Arial" charset="0"/>
        <a:ea typeface="ＭＳ Ｐゴシック" pitchFamily="34" charset="-128"/>
        <a:cs typeface="+mn-cs"/>
      </a:defRPr>
    </a:lvl5pPr>
    <a:lvl6pPr marL="2286000" algn="l" defTabSz="914400" rtl="0" eaLnBrk="1" latinLnBrk="0" hangingPunct="1">
      <a:defRPr sz="2400" kern="1200" baseline="-25000">
        <a:solidFill>
          <a:schemeClr val="tx1"/>
        </a:solidFill>
        <a:latin typeface="Arial" charset="0"/>
        <a:ea typeface="ＭＳ Ｐゴシック" pitchFamily="34" charset="-128"/>
        <a:cs typeface="+mn-cs"/>
      </a:defRPr>
    </a:lvl6pPr>
    <a:lvl7pPr marL="2743200" algn="l" defTabSz="914400" rtl="0" eaLnBrk="1" latinLnBrk="0" hangingPunct="1">
      <a:defRPr sz="2400" kern="1200" baseline="-25000">
        <a:solidFill>
          <a:schemeClr val="tx1"/>
        </a:solidFill>
        <a:latin typeface="Arial" charset="0"/>
        <a:ea typeface="ＭＳ Ｐゴシック" pitchFamily="34" charset="-128"/>
        <a:cs typeface="+mn-cs"/>
      </a:defRPr>
    </a:lvl7pPr>
    <a:lvl8pPr marL="3200400" algn="l" defTabSz="914400" rtl="0" eaLnBrk="1" latinLnBrk="0" hangingPunct="1">
      <a:defRPr sz="2400" kern="1200" baseline="-25000">
        <a:solidFill>
          <a:schemeClr val="tx1"/>
        </a:solidFill>
        <a:latin typeface="Arial" charset="0"/>
        <a:ea typeface="ＭＳ Ｐゴシック" pitchFamily="34" charset="-128"/>
        <a:cs typeface="+mn-cs"/>
      </a:defRPr>
    </a:lvl8pPr>
    <a:lvl9pPr marL="3657600" algn="l" defTabSz="914400" rtl="0" eaLnBrk="1" latinLnBrk="0" hangingPunct="1">
      <a:defRPr sz="2400" kern="1200" baseline="-250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32">
          <p15:clr>
            <a:srgbClr val="A4A3A4"/>
          </p15:clr>
        </p15:guide>
        <p15:guide id="2" pos="689">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guide id="3" orient="horz"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A16"/>
    <a:srgbClr val="E05413"/>
    <a:srgbClr val="343434"/>
    <a:srgbClr val="444444"/>
    <a:srgbClr val="3E3E3D"/>
    <a:srgbClr val="E76A17"/>
    <a:srgbClr val="EE7F00"/>
    <a:srgbClr val="DF64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1110" y="66"/>
      </p:cViewPr>
      <p:guideLst>
        <p:guide orient="horz" pos="232"/>
        <p:guide pos="689"/>
      </p:guideLst>
    </p:cSldViewPr>
  </p:slideViewPr>
  <p:outlineViewPr>
    <p:cViewPr>
      <p:scale>
        <a:sx n="33" d="100"/>
        <a:sy n="33" d="100"/>
      </p:scale>
      <p:origin x="0" y="128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3896" y="-120"/>
      </p:cViewPr>
      <p:guideLst>
        <p:guide orient="horz" pos="3127"/>
        <p:guide pos="2101"/>
        <p:guide orient="horz"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2" y="2"/>
            <a:ext cx="2889250"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3" name="Rectangle 3"/>
          <p:cNvSpPr>
            <a:spLocks noGrp="1" noChangeArrowheads="1"/>
          </p:cNvSpPr>
          <p:nvPr>
            <p:ph type="dt" sz="quarter" idx="1"/>
          </p:nvPr>
        </p:nvSpPr>
        <p:spPr bwMode="auto">
          <a:xfrm>
            <a:off x="3779838" y="2"/>
            <a:ext cx="2889250"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nl-NL"/>
          </a:p>
        </p:txBody>
      </p:sp>
      <p:sp>
        <p:nvSpPr>
          <p:cNvPr id="15364" name="Rectangle 4"/>
          <p:cNvSpPr>
            <a:spLocks noGrp="1" noChangeArrowheads="1"/>
          </p:cNvSpPr>
          <p:nvPr>
            <p:ph type="ftr" sz="quarter" idx="2"/>
          </p:nvPr>
        </p:nvSpPr>
        <p:spPr bwMode="auto">
          <a:xfrm>
            <a:off x="2" y="9380060"/>
            <a:ext cx="2889250"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nl-NL"/>
          </a:p>
        </p:txBody>
      </p:sp>
      <p:sp>
        <p:nvSpPr>
          <p:cNvPr id="15365" name="Rectangle 5"/>
          <p:cNvSpPr>
            <a:spLocks noGrp="1" noChangeArrowheads="1"/>
          </p:cNvSpPr>
          <p:nvPr>
            <p:ph type="sldNum" sz="quarter" idx="3"/>
          </p:nvPr>
        </p:nvSpPr>
        <p:spPr bwMode="auto">
          <a:xfrm>
            <a:off x="3779838" y="9380060"/>
            <a:ext cx="2889250"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AF19F559-C745-4EAA-B128-DAA28C42C28A}" type="slidenum">
              <a:rPr lang="nl-NL" altLang="nl-NL"/>
              <a:pPr>
                <a:defRPr/>
              </a:pPr>
              <a:t>‹nr.›</a:t>
            </a:fld>
            <a:endParaRPr lang="nl-NL" altLang="nl-NL"/>
          </a:p>
        </p:txBody>
      </p:sp>
    </p:spTree>
    <p:extLst>
      <p:ext uri="{BB962C8B-B14F-4D97-AF65-F5344CB8AC3E}">
        <p14:creationId xmlns:p14="http://schemas.microsoft.com/office/powerpoint/2010/main" val="3328869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2"/>
            <a:ext cx="2889250"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19" name="Rectangle 3"/>
          <p:cNvSpPr>
            <a:spLocks noGrp="1" noChangeArrowheads="1"/>
          </p:cNvSpPr>
          <p:nvPr>
            <p:ph type="dt" idx="1"/>
          </p:nvPr>
        </p:nvSpPr>
        <p:spPr bwMode="auto">
          <a:xfrm>
            <a:off x="3779838" y="2"/>
            <a:ext cx="2889250" cy="492607"/>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lvl1pPr algn="r" eaLnBrk="0" hangingPunct="0">
              <a:defRPr sz="1200" baseline="0">
                <a:latin typeface="Arial" charset="0"/>
                <a:ea typeface="ＭＳ Ｐゴシック" pitchFamily="112" charset="-128"/>
                <a:cs typeface="+mn-cs"/>
              </a:defRPr>
            </a:lvl1pPr>
          </a:lstStyle>
          <a:p>
            <a:pPr>
              <a:defRPr/>
            </a:pPr>
            <a:endParaRPr lang="nl-NL"/>
          </a:p>
        </p:txBody>
      </p:sp>
      <p:sp>
        <p:nvSpPr>
          <p:cNvPr id="12292" name="Rectangle 4"/>
          <p:cNvSpPr>
            <a:spLocks noGrp="1" noRot="1" noChangeAspect="1" noChangeArrowheads="1" noTextEdit="1"/>
          </p:cNvSpPr>
          <p:nvPr>
            <p:ph type="sldImg" idx="2"/>
          </p:nvPr>
        </p:nvSpPr>
        <p:spPr bwMode="auto">
          <a:xfrm>
            <a:off x="865188" y="739775"/>
            <a:ext cx="4938712" cy="3705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889000" y="4689243"/>
            <a:ext cx="4891088" cy="4442935"/>
          </a:xfrm>
          <a:prstGeom prst="rect">
            <a:avLst/>
          </a:prstGeom>
          <a:noFill/>
          <a:ln w="9525">
            <a:noFill/>
            <a:miter lim="800000"/>
            <a:headEnd/>
            <a:tailEnd/>
          </a:ln>
        </p:spPr>
        <p:txBody>
          <a:bodyPr vert="horz" wrap="square" lIns="90306" tIns="45153" rIns="90306" bIns="45153" numCol="1" anchor="t" anchorCtr="0" compatLnSpc="1">
            <a:prstTxWarp prst="textNoShape">
              <a:avLst/>
            </a:prstTxWarp>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p>
        </p:txBody>
      </p:sp>
      <p:sp>
        <p:nvSpPr>
          <p:cNvPr id="9222" name="Rectangle 6"/>
          <p:cNvSpPr>
            <a:spLocks noGrp="1" noChangeArrowheads="1"/>
          </p:cNvSpPr>
          <p:nvPr>
            <p:ph type="ftr" sz="quarter" idx="4"/>
          </p:nvPr>
        </p:nvSpPr>
        <p:spPr bwMode="auto">
          <a:xfrm>
            <a:off x="2" y="9380060"/>
            <a:ext cx="2889250"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eaLnBrk="0" hangingPunct="0">
              <a:defRPr sz="1200" baseline="0">
                <a:latin typeface="Arial" charset="0"/>
                <a:ea typeface="ＭＳ Ｐゴシック" pitchFamily="112" charset="-128"/>
                <a:cs typeface="+mn-cs"/>
              </a:defRPr>
            </a:lvl1pPr>
          </a:lstStyle>
          <a:p>
            <a:pPr>
              <a:defRPr/>
            </a:pPr>
            <a:endParaRPr lang="nl-NL"/>
          </a:p>
        </p:txBody>
      </p:sp>
      <p:sp>
        <p:nvSpPr>
          <p:cNvPr id="9223" name="Rectangle 7"/>
          <p:cNvSpPr>
            <a:spLocks noGrp="1" noChangeArrowheads="1"/>
          </p:cNvSpPr>
          <p:nvPr>
            <p:ph type="sldNum" sz="quarter" idx="5"/>
          </p:nvPr>
        </p:nvSpPr>
        <p:spPr bwMode="auto">
          <a:xfrm>
            <a:off x="3779838" y="9380060"/>
            <a:ext cx="2889250" cy="492607"/>
          </a:xfrm>
          <a:prstGeom prst="rect">
            <a:avLst/>
          </a:prstGeom>
          <a:noFill/>
          <a:ln w="9525">
            <a:noFill/>
            <a:miter lim="800000"/>
            <a:headEnd/>
            <a:tailEnd/>
          </a:ln>
        </p:spPr>
        <p:txBody>
          <a:bodyPr vert="horz" wrap="square" lIns="90306" tIns="45153" rIns="90306" bIns="45153" numCol="1" anchor="b" anchorCtr="0" compatLnSpc="1">
            <a:prstTxWarp prst="textNoShape">
              <a:avLst/>
            </a:prstTxWarp>
          </a:bodyPr>
          <a:lstStyle>
            <a:lvl1pPr algn="r">
              <a:defRPr sz="1200" baseline="0" smtClean="0">
                <a:latin typeface="Arial" pitchFamily="34" charset="0"/>
                <a:cs typeface="Arial" pitchFamily="34" charset="0"/>
              </a:defRPr>
            </a:lvl1pPr>
          </a:lstStyle>
          <a:p>
            <a:pPr>
              <a:defRPr/>
            </a:pPr>
            <a:fld id="{90838AE3-549C-406A-96CC-F32A1B3C2F24}" type="slidenum">
              <a:rPr lang="nl-NL" altLang="nl-NL"/>
              <a:pPr>
                <a:defRPr/>
              </a:pPr>
              <a:t>‹nr.›</a:t>
            </a:fld>
            <a:endParaRPr lang="nl-NL" altLang="nl-NL"/>
          </a:p>
        </p:txBody>
      </p:sp>
    </p:spTree>
    <p:extLst>
      <p:ext uri="{BB962C8B-B14F-4D97-AF65-F5344CB8AC3E}">
        <p14:creationId xmlns:p14="http://schemas.microsoft.com/office/powerpoint/2010/main" val="8088568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2</a:t>
            </a:fld>
            <a:endParaRPr lang="nl-NL" altLang="nl-NL"/>
          </a:p>
        </p:txBody>
      </p:sp>
    </p:spTree>
    <p:extLst>
      <p:ext uri="{BB962C8B-B14F-4D97-AF65-F5344CB8AC3E}">
        <p14:creationId xmlns:p14="http://schemas.microsoft.com/office/powerpoint/2010/main" val="779149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5" name="Tijdelijke aanduiding voor datum 4"/>
          <p:cNvSpPr>
            <a:spLocks noGrp="1"/>
          </p:cNvSpPr>
          <p:nvPr>
            <p:ph type="dt" idx="11"/>
          </p:nvPr>
        </p:nvSpPr>
        <p:spPr/>
        <p:txBody>
          <a:bodyPr/>
          <a:lstStyle/>
          <a:p>
            <a:pPr>
              <a:defRPr/>
            </a:pPr>
            <a:fld id="{841A8E41-0E25-4131-B32E-87191671E9FF}" type="datetime1">
              <a:rPr lang="nl-NL" smtClean="0"/>
              <a:pPr>
                <a:defRPr/>
              </a:pPr>
              <a:t>8-1-2018</a:t>
            </a:fld>
            <a:endParaRPr lang="nl-NL"/>
          </a:p>
        </p:txBody>
      </p:sp>
      <p:sp>
        <p:nvSpPr>
          <p:cNvPr id="6" name="Tijdelijke aanduiding voor voettekst 5"/>
          <p:cNvSpPr>
            <a:spLocks noGrp="1"/>
          </p:cNvSpPr>
          <p:nvPr>
            <p:ph type="ftr" sz="quarter" idx="12"/>
          </p:nvPr>
        </p:nvSpPr>
        <p:spPr/>
        <p:txBody>
          <a:bodyPr/>
          <a:lstStyle/>
          <a:p>
            <a:pPr>
              <a:defRPr/>
            </a:pPr>
            <a:r>
              <a:rPr lang="nl-NL"/>
              <a:t>WIJ Lewenborg</a:t>
            </a:r>
          </a:p>
        </p:txBody>
      </p:sp>
    </p:spTree>
    <p:extLst>
      <p:ext uri="{BB962C8B-B14F-4D97-AF65-F5344CB8AC3E}">
        <p14:creationId xmlns:p14="http://schemas.microsoft.com/office/powerpoint/2010/main" val="275750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17</a:t>
            </a:fld>
            <a:endParaRPr lang="nl-NL" altLang="nl-NL"/>
          </a:p>
        </p:txBody>
      </p:sp>
    </p:spTree>
    <p:extLst>
      <p:ext uri="{BB962C8B-B14F-4D97-AF65-F5344CB8AC3E}">
        <p14:creationId xmlns:p14="http://schemas.microsoft.com/office/powerpoint/2010/main" val="55012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20</a:t>
            </a:fld>
            <a:endParaRPr lang="nl-NL" altLang="nl-NL"/>
          </a:p>
        </p:txBody>
      </p:sp>
    </p:spTree>
    <p:extLst>
      <p:ext uri="{BB962C8B-B14F-4D97-AF65-F5344CB8AC3E}">
        <p14:creationId xmlns:p14="http://schemas.microsoft.com/office/powerpoint/2010/main" val="268374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23</a:t>
            </a:fld>
            <a:endParaRPr lang="nl-NL" altLang="nl-NL"/>
          </a:p>
        </p:txBody>
      </p:sp>
    </p:spTree>
    <p:extLst>
      <p:ext uri="{BB962C8B-B14F-4D97-AF65-F5344CB8AC3E}">
        <p14:creationId xmlns:p14="http://schemas.microsoft.com/office/powerpoint/2010/main" val="56806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27</a:t>
            </a:fld>
            <a:endParaRPr lang="nl-NL" altLang="nl-NL"/>
          </a:p>
        </p:txBody>
      </p:sp>
    </p:spTree>
    <p:extLst>
      <p:ext uri="{BB962C8B-B14F-4D97-AF65-F5344CB8AC3E}">
        <p14:creationId xmlns:p14="http://schemas.microsoft.com/office/powerpoint/2010/main" val="19412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3</a:t>
            </a:fld>
            <a:endParaRPr lang="nl-NL" altLang="nl-NL"/>
          </a:p>
        </p:txBody>
      </p:sp>
    </p:spTree>
    <p:extLst>
      <p:ext uri="{BB962C8B-B14F-4D97-AF65-F5344CB8AC3E}">
        <p14:creationId xmlns:p14="http://schemas.microsoft.com/office/powerpoint/2010/main" val="2008357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Bijvoorbeeld het boek van de Canadees Murray Ross </a:t>
            </a:r>
            <a:r>
              <a:rPr lang="nl-NL" i="1" dirty="0" smtClean="0"/>
              <a:t>Community </a:t>
            </a:r>
            <a:r>
              <a:rPr lang="nl-NL" i="1" dirty="0" err="1" smtClean="0"/>
              <a:t>Organization</a:t>
            </a:r>
            <a:r>
              <a:rPr lang="nl-NL" dirty="0" smtClean="0"/>
              <a:t> uit 1955. In Nederland wordt die methode geïntroduceerd door Jo Boer, in Drenthe sinds 1951 opvolgster van Jaap Cramer (die Commissaris van de Koningin werd). In 1960 publiceert zij het standaardwerk </a:t>
            </a:r>
            <a:r>
              <a:rPr lang="nl-NL" i="1" dirty="0" smtClean="0"/>
              <a:t>Opbouwwerk-verkenningen op het gebied van ‘community </a:t>
            </a:r>
            <a:r>
              <a:rPr lang="nl-NL" i="1" dirty="0" err="1" smtClean="0"/>
              <a:t>organization</a:t>
            </a:r>
            <a:r>
              <a:rPr lang="nl-NL" i="1" dirty="0" smtClean="0"/>
              <a:t> in de Nederlandse verhoudingen</a:t>
            </a:r>
            <a:r>
              <a:rPr lang="nl-NL" dirty="0" smtClean="0"/>
              <a:t>. </a:t>
            </a:r>
            <a:endParaRPr lang="nl-NL" dirty="0"/>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4</a:t>
            </a:fld>
            <a:endParaRPr lang="nl-NL" altLang="nl-NL"/>
          </a:p>
        </p:txBody>
      </p:sp>
    </p:spTree>
    <p:extLst>
      <p:ext uri="{BB962C8B-B14F-4D97-AF65-F5344CB8AC3E}">
        <p14:creationId xmlns:p14="http://schemas.microsoft.com/office/powerpoint/2010/main" val="145789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Gesprek rondom kruisfiguur over Kernwaarden Tinten, partners en Kernwaarden eigen professionaliteit.</a:t>
            </a:r>
            <a:endParaRPr lang="nl-NL" dirty="0"/>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5</a:t>
            </a:fld>
            <a:endParaRPr lang="nl-NL" altLang="nl-NL"/>
          </a:p>
        </p:txBody>
      </p:sp>
    </p:spTree>
    <p:extLst>
      <p:ext uri="{BB962C8B-B14F-4D97-AF65-F5344CB8AC3E}">
        <p14:creationId xmlns:p14="http://schemas.microsoft.com/office/powerpoint/2010/main" val="138644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Voorlezen uit hoofdstuk 2, visiedocument, </a:t>
            </a:r>
            <a:r>
              <a:rPr lang="nl-NL" dirty="0" err="1" smtClean="0"/>
              <a:t>betekenisgevend</a:t>
            </a:r>
            <a:r>
              <a:rPr lang="nl-NL" dirty="0" smtClean="0"/>
              <a:t>.</a:t>
            </a:r>
          </a:p>
          <a:p>
            <a:r>
              <a:rPr lang="nl-NL" sz="1200" b="1" kern="1200" dirty="0" smtClean="0">
                <a:solidFill>
                  <a:schemeClr val="tx1"/>
                </a:solidFill>
                <a:effectLst/>
                <a:latin typeface="Arial" charset="0"/>
                <a:ea typeface="ＭＳ Ｐゴシック" pitchFamily="112" charset="-128"/>
                <a:cs typeface="ＭＳ Ｐゴシック" charset="0"/>
              </a:rPr>
              <a:t>2.6   Visie Tinten op samenlevingsopbouw 2016  </a:t>
            </a:r>
          </a:p>
          <a:p>
            <a:r>
              <a:rPr lang="nl-NL" sz="1200" kern="1200" dirty="0" smtClean="0">
                <a:solidFill>
                  <a:schemeClr val="tx1"/>
                </a:solidFill>
                <a:effectLst/>
                <a:latin typeface="Arial" charset="0"/>
                <a:ea typeface="ＭＳ Ｐゴシック" pitchFamily="112" charset="-128"/>
                <a:cs typeface="ＭＳ Ｐゴシック" charset="0"/>
              </a:rPr>
              <a:t>Tinten kiest in haar visie op samenlevingsopbouw 2016 voor lerende bewoners in een vitale, gezonde en veilige buurt, waarin is nagedacht over gezamenlijke kernwaarden</a:t>
            </a:r>
            <a:r>
              <a:rPr lang="nl-NL" sz="1200" b="1" kern="1200" dirty="0" smtClean="0">
                <a:solidFill>
                  <a:schemeClr val="tx1"/>
                </a:solidFill>
                <a:effectLst/>
                <a:latin typeface="Arial" charset="0"/>
                <a:ea typeface="ＭＳ Ｐゴシック" pitchFamily="112" charset="-128"/>
                <a:cs typeface="ＭＳ Ｐゴシック" charset="0"/>
              </a:rPr>
              <a:t> </a:t>
            </a:r>
            <a:r>
              <a:rPr lang="nl-NL" sz="1200" kern="1200" dirty="0" smtClean="0">
                <a:solidFill>
                  <a:schemeClr val="tx1"/>
                </a:solidFill>
                <a:effectLst/>
                <a:latin typeface="Arial" charset="0"/>
                <a:ea typeface="ＭＳ Ｐゴシック" pitchFamily="112" charset="-128"/>
                <a:cs typeface="ＭＳ Ｐゴシック" charset="0"/>
              </a:rPr>
              <a:t>van de wijk.                                                                                        </a:t>
            </a:r>
          </a:p>
          <a:p>
            <a:r>
              <a:rPr lang="nl-NL" sz="1200" kern="1200" dirty="0" smtClean="0">
                <a:solidFill>
                  <a:schemeClr val="tx1"/>
                </a:solidFill>
                <a:effectLst/>
                <a:latin typeface="Arial" charset="0"/>
                <a:ea typeface="ＭＳ Ｐゴシック" pitchFamily="112" charset="-128"/>
                <a:cs typeface="ＭＳ Ｐゴシック" charset="0"/>
              </a:rPr>
              <a:t>In de gezonde en vitale buurt is er een sociale infrastructuur, waarin voorzieningen met elkaar zijn verbonden. Informele partijen, bewoners en vrijwilligersorganisaties, staan in hun kracht en zijn betrokken op hun wijk. In de gezonde, vitale en veilige buurt kan de uitgroei naar individuele problemen worden voorkomen en zeker worden ingezet dat bewoners in ‘zwaardere’ problemen terecht komen. De gezonde en Vitale Buurt heeft dus een sterk preventief karakter. Denk aan de veel gebruikte terminologie van Pedagogische </a:t>
            </a:r>
            <a:r>
              <a:rPr lang="nl-NL" sz="1200" kern="1200" dirty="0" err="1" smtClean="0">
                <a:solidFill>
                  <a:schemeClr val="tx1"/>
                </a:solidFill>
                <a:effectLst/>
                <a:latin typeface="Arial" charset="0"/>
                <a:ea typeface="ＭＳ Ｐゴシック" pitchFamily="112" charset="-128"/>
                <a:cs typeface="ＭＳ Ｐゴシック" charset="0"/>
              </a:rPr>
              <a:t>Civil</a:t>
            </a:r>
            <a:r>
              <a:rPr lang="nl-NL" sz="1200" kern="1200" dirty="0" smtClean="0">
                <a:solidFill>
                  <a:schemeClr val="tx1"/>
                </a:solidFill>
                <a:effectLst/>
                <a:latin typeface="Arial" charset="0"/>
                <a:ea typeface="ＭＳ Ｐゴシック" pitchFamily="112" charset="-128"/>
                <a:cs typeface="ＭＳ Ｐゴシック" charset="0"/>
              </a:rPr>
              <a:t> Society: </a:t>
            </a:r>
            <a:r>
              <a:rPr lang="nl-NL" sz="1200" i="1" kern="1200" dirty="0" smtClean="0">
                <a:solidFill>
                  <a:schemeClr val="tx1"/>
                </a:solidFill>
                <a:effectLst/>
                <a:latin typeface="Arial" charset="0"/>
                <a:ea typeface="ＭＳ Ｐゴシック" pitchFamily="112" charset="-128"/>
                <a:cs typeface="ＭＳ Ｐゴシック" charset="0"/>
              </a:rPr>
              <a:t>It’s take a </a:t>
            </a:r>
            <a:r>
              <a:rPr lang="nl-NL" sz="1200" i="1" kern="1200" dirty="0" err="1" smtClean="0">
                <a:solidFill>
                  <a:schemeClr val="tx1"/>
                </a:solidFill>
                <a:effectLst/>
                <a:latin typeface="Arial" charset="0"/>
                <a:ea typeface="ＭＳ Ｐゴシック" pitchFamily="112" charset="-128"/>
                <a:cs typeface="ＭＳ Ｐゴシック" charset="0"/>
              </a:rPr>
              <a:t>village</a:t>
            </a:r>
            <a:r>
              <a:rPr lang="nl-NL" sz="1200" i="1" kern="1200" dirty="0" smtClean="0">
                <a:solidFill>
                  <a:schemeClr val="tx1"/>
                </a:solidFill>
                <a:effectLst/>
                <a:latin typeface="Arial" charset="0"/>
                <a:ea typeface="ＭＳ Ｐゴシック" pitchFamily="112" charset="-128"/>
                <a:cs typeface="ＭＳ Ｐゴシック" charset="0"/>
              </a:rPr>
              <a:t> </a:t>
            </a:r>
            <a:r>
              <a:rPr lang="nl-NL" sz="1200" i="1" kern="1200" dirty="0" err="1" smtClean="0">
                <a:solidFill>
                  <a:schemeClr val="tx1"/>
                </a:solidFill>
                <a:effectLst/>
                <a:latin typeface="Arial" charset="0"/>
                <a:ea typeface="ＭＳ Ｐゴシック" pitchFamily="112" charset="-128"/>
                <a:cs typeface="ＭＳ Ｐゴシック" charset="0"/>
              </a:rPr>
              <a:t>to</a:t>
            </a:r>
            <a:r>
              <a:rPr lang="nl-NL" sz="1200" i="1" kern="1200" dirty="0" smtClean="0">
                <a:solidFill>
                  <a:schemeClr val="tx1"/>
                </a:solidFill>
                <a:effectLst/>
                <a:latin typeface="Arial" charset="0"/>
                <a:ea typeface="ＭＳ Ｐゴシック" pitchFamily="112" charset="-128"/>
                <a:cs typeface="ＭＳ Ｐゴシック" charset="0"/>
              </a:rPr>
              <a:t> </a:t>
            </a:r>
            <a:r>
              <a:rPr lang="nl-NL" sz="1200" i="1" kern="1200" dirty="0" err="1" smtClean="0">
                <a:solidFill>
                  <a:schemeClr val="tx1"/>
                </a:solidFill>
                <a:effectLst/>
                <a:latin typeface="Arial" charset="0"/>
                <a:ea typeface="ＭＳ Ｐゴシック" pitchFamily="112" charset="-128"/>
                <a:cs typeface="ＭＳ Ｐゴシック" charset="0"/>
              </a:rPr>
              <a:t>raise</a:t>
            </a:r>
            <a:r>
              <a:rPr lang="nl-NL" sz="1200" i="1" kern="1200" dirty="0" smtClean="0">
                <a:solidFill>
                  <a:schemeClr val="tx1"/>
                </a:solidFill>
                <a:effectLst/>
                <a:latin typeface="Arial" charset="0"/>
                <a:ea typeface="ＭＳ Ｐゴシック" pitchFamily="112" charset="-128"/>
                <a:cs typeface="ＭＳ Ｐゴシック" charset="0"/>
              </a:rPr>
              <a:t> a </a:t>
            </a:r>
            <a:r>
              <a:rPr lang="nl-NL" sz="1200" i="1" kern="1200" dirty="0" err="1" smtClean="0">
                <a:solidFill>
                  <a:schemeClr val="tx1"/>
                </a:solidFill>
                <a:effectLst/>
                <a:latin typeface="Arial" charset="0"/>
                <a:ea typeface="ＭＳ Ｐゴシック" pitchFamily="112" charset="-128"/>
                <a:cs typeface="ＭＳ Ｐゴシック" charset="0"/>
              </a:rPr>
              <a:t>child</a:t>
            </a:r>
            <a:r>
              <a:rPr lang="nl-NL" sz="1200" i="1" kern="1200" dirty="0" smtClean="0">
                <a:solidFill>
                  <a:schemeClr val="tx1"/>
                </a:solidFill>
                <a:effectLst/>
                <a:latin typeface="Arial" charset="0"/>
                <a:ea typeface="ＭＳ Ｐゴシック" pitchFamily="112" charset="-128"/>
                <a:cs typeface="ＭＳ Ｐゴシック" charset="0"/>
              </a:rPr>
              <a:t>.</a:t>
            </a:r>
            <a:endParaRPr lang="nl-NL" sz="1200" kern="1200" dirty="0" smtClean="0">
              <a:solidFill>
                <a:schemeClr val="tx1"/>
              </a:solidFill>
              <a:effectLst/>
              <a:latin typeface="Arial" charset="0"/>
              <a:ea typeface="ＭＳ Ｐゴシック" pitchFamily="112" charset="-128"/>
              <a:cs typeface="ＭＳ Ｐゴシック" charset="0"/>
            </a:endParaRP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6</a:t>
            </a:fld>
            <a:endParaRPr lang="nl-NL" altLang="nl-NL"/>
          </a:p>
        </p:txBody>
      </p:sp>
    </p:spTree>
    <p:extLst>
      <p:ext uri="{BB962C8B-B14F-4D97-AF65-F5344CB8AC3E}">
        <p14:creationId xmlns:p14="http://schemas.microsoft.com/office/powerpoint/2010/main" val="111346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7</a:t>
            </a:fld>
            <a:endParaRPr lang="nl-NL" altLang="nl-NL"/>
          </a:p>
        </p:txBody>
      </p:sp>
    </p:spTree>
    <p:extLst>
      <p:ext uri="{BB962C8B-B14F-4D97-AF65-F5344CB8AC3E}">
        <p14:creationId xmlns:p14="http://schemas.microsoft.com/office/powerpoint/2010/main" val="11033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pPr>
              <a:defRPr/>
            </a:pPr>
            <a:fld id="{1703C7BE-BFA8-4D6B-AF11-CB61FE4639E9}" type="datetime1">
              <a:rPr lang="nl-NL" smtClean="0"/>
              <a:pPr>
                <a:defRPr/>
              </a:pPr>
              <a:t>8-1-2018</a:t>
            </a:fld>
            <a:endParaRPr lang="nl-NL"/>
          </a:p>
        </p:txBody>
      </p:sp>
      <p:sp>
        <p:nvSpPr>
          <p:cNvPr id="5" name="Tijdelijke aanduiding voor voettekst 4"/>
          <p:cNvSpPr>
            <a:spLocks noGrp="1"/>
          </p:cNvSpPr>
          <p:nvPr>
            <p:ph type="ftr" sz="quarter" idx="11"/>
          </p:nvPr>
        </p:nvSpPr>
        <p:spPr/>
        <p:txBody>
          <a:bodyPr/>
          <a:lstStyle/>
          <a:p>
            <a:pPr>
              <a:defRPr/>
            </a:pPr>
            <a:r>
              <a:rPr lang="nl-NL"/>
              <a:t>WIJ Lewenborg</a:t>
            </a:r>
          </a:p>
        </p:txBody>
      </p:sp>
    </p:spTree>
    <p:extLst>
      <p:ext uri="{BB962C8B-B14F-4D97-AF65-F5344CB8AC3E}">
        <p14:creationId xmlns:p14="http://schemas.microsoft.com/office/powerpoint/2010/main" val="107863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smtClean="0">
                <a:solidFill>
                  <a:schemeClr val="tx1"/>
                </a:solidFill>
                <a:effectLst/>
                <a:latin typeface="Arial" charset="0"/>
                <a:ea typeface="ＭＳ Ｐゴシック" pitchFamily="112" charset="-128"/>
                <a:cs typeface="ＭＳ Ｐゴシック" charset="0"/>
              </a:rPr>
              <a:t>Het U-proces.</a:t>
            </a:r>
          </a:p>
          <a:p>
            <a:r>
              <a:rPr lang="nl-NL" sz="1200" b="0" i="0" kern="1200" dirty="0" smtClean="0">
                <a:solidFill>
                  <a:schemeClr val="tx1"/>
                </a:solidFill>
                <a:effectLst/>
                <a:latin typeface="Arial" charset="0"/>
                <a:ea typeface="ＭＳ Ｐゴシック" pitchFamily="112" charset="-128"/>
                <a:cs typeface="ＭＳ Ｐゴシック" charset="0"/>
              </a:rPr>
              <a:t>Het doorlopen van de U nodigt uit het hoogst haalbare toekomstige potentieel waar te nemen en in het nu te realiseren. We komen in contact met ons ware zelf en onze (ongekende) mogelijkheden.</a:t>
            </a:r>
            <a:br>
              <a:rPr lang="nl-NL" sz="1200" b="0" i="0" kern="1200" dirty="0" smtClean="0">
                <a:solidFill>
                  <a:schemeClr val="tx1"/>
                </a:solidFill>
                <a:effectLst/>
                <a:latin typeface="Arial" charset="0"/>
                <a:ea typeface="ＭＳ Ｐゴシック" pitchFamily="112" charset="-128"/>
                <a:cs typeface="ＭＳ Ｐゴシック" charset="0"/>
              </a:rPr>
            </a:br>
            <a:r>
              <a:rPr lang="nl-NL" sz="1200" b="0" i="0" kern="1200" dirty="0" smtClean="0">
                <a:solidFill>
                  <a:schemeClr val="tx1"/>
                </a:solidFill>
                <a:effectLst/>
                <a:latin typeface="Arial" charset="0"/>
                <a:ea typeface="ＭＳ Ｐゴシック" pitchFamily="112" charset="-128"/>
                <a:cs typeface="ＭＳ Ｐゴシック" charset="0"/>
              </a:rPr>
              <a:t>Het U-proces bestaat uit een aantal fases die je uitnodigen om de diepte in te gaan.</a:t>
            </a:r>
          </a:p>
          <a:p>
            <a:r>
              <a:rPr lang="nl-NL" sz="1200" b="0" i="0" kern="1200" dirty="0" smtClean="0">
                <a:solidFill>
                  <a:schemeClr val="tx1"/>
                </a:solidFill>
                <a:effectLst/>
                <a:latin typeface="Arial" charset="0"/>
                <a:ea typeface="ＭＳ Ｐゴシック" pitchFamily="112" charset="-128"/>
                <a:cs typeface="ＭＳ Ｐゴシック" charset="0"/>
              </a:rPr>
              <a:t>Dit is creatief proces, waarin je vrije ruimte ontdekt:</a:t>
            </a:r>
          </a:p>
          <a:p>
            <a:r>
              <a:rPr lang="nl-NL" sz="1200" b="0" i="0" kern="1200" dirty="0" smtClean="0">
                <a:solidFill>
                  <a:schemeClr val="tx1"/>
                </a:solidFill>
                <a:effectLst/>
                <a:latin typeface="Arial" charset="0"/>
                <a:ea typeface="ＭＳ Ｐゴシック" pitchFamily="112" charset="-128"/>
                <a:cs typeface="ＭＳ Ｐゴシック" charset="0"/>
              </a:rPr>
              <a:t>voorbij het vertrouwde denken </a:t>
            </a:r>
            <a:r>
              <a:rPr lang="nl-NL" sz="1200" b="0" i="1" kern="1200" dirty="0" smtClean="0">
                <a:solidFill>
                  <a:schemeClr val="tx1"/>
                </a:solidFill>
                <a:effectLst/>
                <a:latin typeface="Arial" charset="0"/>
                <a:ea typeface="ＭＳ Ｐゴシック" pitchFamily="112" charset="-128"/>
                <a:cs typeface="ＭＳ Ｐゴシック" charset="0"/>
              </a:rPr>
              <a:t>(“Zo hebben we het altijd gedaan”)</a:t>
            </a:r>
            <a:r>
              <a:rPr lang="nl-NL" sz="1200" b="0" i="0" kern="1200" dirty="0" smtClean="0">
                <a:solidFill>
                  <a:schemeClr val="tx1"/>
                </a:solidFill>
                <a:effectLst/>
                <a:latin typeface="Arial" charset="0"/>
                <a:ea typeface="ＭＳ Ｐゴシック" pitchFamily="112" charset="-128"/>
                <a:cs typeface="ＭＳ Ｐゴシック" charset="0"/>
              </a:rPr>
              <a:t>,</a:t>
            </a:r>
          </a:p>
          <a:p>
            <a:r>
              <a:rPr lang="nl-NL" sz="1200" b="0" i="0" kern="1200" dirty="0" smtClean="0">
                <a:solidFill>
                  <a:schemeClr val="tx1"/>
                </a:solidFill>
                <a:effectLst/>
                <a:latin typeface="Arial" charset="0"/>
                <a:ea typeface="ＭＳ Ｐゴシック" pitchFamily="112" charset="-128"/>
                <a:cs typeface="ＭＳ Ｐゴシック" charset="0"/>
              </a:rPr>
              <a:t>voorbij de veroordelende stem  (</a:t>
            </a:r>
            <a:r>
              <a:rPr lang="nl-NL" sz="1200" b="0" i="1" kern="1200" dirty="0" smtClean="0">
                <a:solidFill>
                  <a:schemeClr val="tx1"/>
                </a:solidFill>
                <a:effectLst/>
                <a:latin typeface="Arial" charset="0"/>
                <a:ea typeface="ＭＳ Ｐゴシック" pitchFamily="112" charset="-128"/>
                <a:cs typeface="ＭＳ Ｐゴシック" charset="0"/>
              </a:rPr>
              <a:t>Een breder perspectief in beeld krijgen)</a:t>
            </a:r>
            <a:r>
              <a:rPr lang="nl-NL" sz="1200" b="0" i="0" kern="1200" dirty="0" smtClean="0">
                <a:solidFill>
                  <a:schemeClr val="tx1"/>
                </a:solidFill>
                <a:effectLst/>
                <a:latin typeface="Arial" charset="0"/>
                <a:ea typeface="ＭＳ Ｐゴシック" pitchFamily="112" charset="-128"/>
                <a:cs typeface="ＭＳ Ｐゴシック" charset="0"/>
              </a:rPr>
              <a:t>,</a:t>
            </a:r>
          </a:p>
          <a:p>
            <a:r>
              <a:rPr lang="nl-NL" sz="1200" b="0" i="0" kern="1200" dirty="0" smtClean="0">
                <a:solidFill>
                  <a:schemeClr val="tx1"/>
                </a:solidFill>
                <a:effectLst/>
                <a:latin typeface="Arial" charset="0"/>
                <a:ea typeface="ＭＳ Ｐゴシック" pitchFamily="112" charset="-128"/>
                <a:cs typeface="ＭＳ Ｐゴシック" charset="0"/>
              </a:rPr>
              <a:t>voorbij het cynisme </a:t>
            </a:r>
            <a:r>
              <a:rPr lang="nl-NL" sz="1200" b="0" i="1" kern="1200" dirty="0" smtClean="0">
                <a:solidFill>
                  <a:schemeClr val="tx1"/>
                </a:solidFill>
                <a:effectLst/>
                <a:latin typeface="Arial" charset="0"/>
                <a:ea typeface="ＭＳ Ｐゴシック" pitchFamily="112" charset="-128"/>
                <a:cs typeface="ＭＳ Ｐゴシック" charset="0"/>
              </a:rPr>
              <a:t>(Met een open hart),</a:t>
            </a:r>
            <a:endParaRPr lang="nl-NL" sz="1200" b="0" i="0" kern="1200" dirty="0" smtClean="0">
              <a:solidFill>
                <a:schemeClr val="tx1"/>
              </a:solidFill>
              <a:effectLst/>
              <a:latin typeface="Arial" charset="0"/>
              <a:ea typeface="ＭＳ Ｐゴシック" pitchFamily="112" charset="-128"/>
              <a:cs typeface="ＭＳ Ｐゴシック" charset="0"/>
            </a:endParaRPr>
          </a:p>
          <a:p>
            <a:r>
              <a:rPr lang="nl-NL" sz="1200" b="0" i="0" kern="1200" dirty="0" smtClean="0">
                <a:solidFill>
                  <a:schemeClr val="tx1"/>
                </a:solidFill>
                <a:effectLst/>
                <a:latin typeface="Arial" charset="0"/>
                <a:ea typeface="ＭＳ Ｐゴシック" pitchFamily="112" charset="-128"/>
                <a:cs typeface="ＭＳ Ｐゴシック" charset="0"/>
              </a:rPr>
              <a:t>voorbij de angst </a:t>
            </a:r>
            <a:r>
              <a:rPr lang="nl-NL" sz="1200" b="0" i="1" kern="1200" dirty="0" smtClean="0">
                <a:solidFill>
                  <a:schemeClr val="tx1"/>
                </a:solidFill>
                <a:effectLst/>
                <a:latin typeface="Arial" charset="0"/>
                <a:ea typeface="ＭＳ Ｐゴシック" pitchFamily="112" charset="-128"/>
                <a:cs typeface="ＭＳ Ｐゴシック" charset="0"/>
              </a:rPr>
              <a:t>(“Ik laat los wat nu niet dient”)</a:t>
            </a:r>
            <a:r>
              <a:rPr lang="nl-NL" sz="1200" b="0" i="0" kern="1200" dirty="0" smtClean="0">
                <a:solidFill>
                  <a:schemeClr val="tx1"/>
                </a:solidFill>
                <a:effectLst/>
                <a:latin typeface="Arial" charset="0"/>
                <a:ea typeface="ＭＳ Ｐゴシック" pitchFamily="112" charset="-128"/>
                <a:cs typeface="ＭＳ Ｐゴシック" charset="0"/>
              </a:rPr>
              <a:t>.</a:t>
            </a:r>
          </a:p>
          <a:p>
            <a:r>
              <a:rPr lang="nl-NL" sz="1200" b="0" i="0" kern="1200" dirty="0" smtClean="0">
                <a:solidFill>
                  <a:schemeClr val="tx1"/>
                </a:solidFill>
                <a:effectLst/>
                <a:latin typeface="Arial" charset="0"/>
                <a:ea typeface="ＭＳ Ｐゴシック" pitchFamily="112" charset="-128"/>
                <a:cs typeface="ＭＳ Ｐゴシック" charset="0"/>
              </a:rPr>
              <a:t>In die vrije ruimte komt jouw potentieel vrij; </a:t>
            </a:r>
            <a:r>
              <a:rPr lang="nl-NL" sz="1200" b="0" i="1" kern="1200" dirty="0" smtClean="0">
                <a:solidFill>
                  <a:schemeClr val="tx1"/>
                </a:solidFill>
                <a:effectLst/>
                <a:latin typeface="Arial" charset="0"/>
                <a:ea typeface="ＭＳ Ｐゴシック" pitchFamily="112" charset="-128"/>
                <a:cs typeface="ＭＳ Ｐゴシック" charset="0"/>
              </a:rPr>
              <a:t>“Wat kan ik”</a:t>
            </a:r>
            <a:r>
              <a:rPr lang="nl-NL" sz="1200" b="0" i="0" kern="1200" dirty="0" smtClean="0">
                <a:solidFill>
                  <a:schemeClr val="tx1"/>
                </a:solidFill>
                <a:effectLst/>
                <a:latin typeface="Arial" charset="0"/>
                <a:ea typeface="ＭＳ Ｐゴシック" pitchFamily="112" charset="-128"/>
                <a:cs typeface="ＭＳ Ｐゴシック" charset="0"/>
              </a:rPr>
              <a:t>.</a:t>
            </a:r>
            <a:br>
              <a:rPr lang="nl-NL" sz="1200" b="0" i="0" kern="1200" dirty="0" smtClean="0">
                <a:solidFill>
                  <a:schemeClr val="tx1"/>
                </a:solidFill>
                <a:effectLst/>
                <a:latin typeface="Arial" charset="0"/>
                <a:ea typeface="ＭＳ Ｐゴシック" pitchFamily="112" charset="-128"/>
                <a:cs typeface="ＭＳ Ｐゴシック" charset="0"/>
              </a:rPr>
            </a:br>
            <a:r>
              <a:rPr lang="nl-NL" sz="1200" b="0" i="0" kern="1200" dirty="0" smtClean="0">
                <a:solidFill>
                  <a:schemeClr val="tx1"/>
                </a:solidFill>
                <a:effectLst/>
                <a:latin typeface="Arial" charset="0"/>
                <a:ea typeface="ＭＳ Ｐゴシック" pitchFamily="112" charset="-128"/>
                <a:cs typeface="ＭＳ Ｐゴシック" charset="0"/>
              </a:rPr>
              <a:t>Je ontdekt wat jouw werk is; </a:t>
            </a:r>
            <a:r>
              <a:rPr lang="nl-NL" sz="1200" b="0" i="1" kern="1200" dirty="0" smtClean="0">
                <a:solidFill>
                  <a:schemeClr val="tx1"/>
                </a:solidFill>
                <a:effectLst/>
                <a:latin typeface="Arial" charset="0"/>
                <a:ea typeface="ＭＳ Ｐゴシック" pitchFamily="112" charset="-128"/>
                <a:cs typeface="ＭＳ Ｐゴシック" charset="0"/>
              </a:rPr>
              <a:t>“Wat wil ik”.</a:t>
            </a:r>
            <a:r>
              <a:rPr lang="nl-NL" sz="1200" b="0" i="0" kern="1200" dirty="0" smtClean="0">
                <a:solidFill>
                  <a:schemeClr val="tx1"/>
                </a:solidFill>
                <a:effectLst/>
                <a:latin typeface="Arial" charset="0"/>
                <a:ea typeface="ＭＳ Ｐゴシック" pitchFamily="112" charset="-128"/>
                <a:cs typeface="ＭＳ Ｐゴシック" charset="0"/>
              </a:rPr>
              <a:t/>
            </a:r>
            <a:br>
              <a:rPr lang="nl-NL" sz="1200" b="0" i="0" kern="1200" dirty="0" smtClean="0">
                <a:solidFill>
                  <a:schemeClr val="tx1"/>
                </a:solidFill>
                <a:effectLst/>
                <a:latin typeface="Arial" charset="0"/>
                <a:ea typeface="ＭＳ Ｐゴシック" pitchFamily="112" charset="-128"/>
                <a:cs typeface="ＭＳ Ｐゴシック" charset="0"/>
              </a:rPr>
            </a:br>
            <a:r>
              <a:rPr lang="nl-NL" sz="1200" b="0" i="0" kern="1200" dirty="0" smtClean="0">
                <a:solidFill>
                  <a:schemeClr val="tx1"/>
                </a:solidFill>
                <a:effectLst/>
                <a:latin typeface="Arial" charset="0"/>
                <a:ea typeface="ＭＳ Ｐゴシック" pitchFamily="112" charset="-128"/>
                <a:cs typeface="ＭＳ Ｐゴシック" charset="0"/>
              </a:rPr>
              <a:t>Met een open hart en open geest geef je dat  stapsgewijs vorm en zet het de wereld in. Jouw betekenis aan het geheel.</a:t>
            </a:r>
          </a:p>
          <a:p>
            <a:r>
              <a:rPr lang="nl-NL" sz="1200" b="0" i="0" kern="1200" dirty="0" smtClean="0">
                <a:solidFill>
                  <a:schemeClr val="tx1"/>
                </a:solidFill>
                <a:effectLst/>
                <a:latin typeface="Arial" charset="0"/>
                <a:ea typeface="ＭＳ Ｐゴシック" pitchFamily="112" charset="-128"/>
                <a:cs typeface="ＭＳ Ｐゴシック" charset="0"/>
              </a:rPr>
              <a:t>Persoonlijk leiderschap en co-creatie</a:t>
            </a:r>
          </a:p>
          <a:p>
            <a:r>
              <a:rPr lang="nl-NL" sz="1200" b="0" i="0" kern="1200" dirty="0" smtClean="0">
                <a:solidFill>
                  <a:schemeClr val="tx1"/>
                </a:solidFill>
                <a:effectLst/>
                <a:latin typeface="Arial" charset="0"/>
                <a:ea typeface="ＭＳ Ｐゴシック" pitchFamily="112" charset="-128"/>
                <a:cs typeface="ＭＳ Ｐゴシック" charset="0"/>
              </a:rPr>
              <a:t>Het gaat over persoonlijk leiderschap, met als kernvraag: Hoe kan ik als mens een volstrekt eigen bijdrage leveren aan de maatschappij, die tegelijkertijd aansluit bij wat de omgeving echt nodig heeft?</a:t>
            </a:r>
            <a:br>
              <a:rPr lang="nl-NL" sz="1200" b="0" i="0" kern="1200" dirty="0" smtClean="0">
                <a:solidFill>
                  <a:schemeClr val="tx1"/>
                </a:solidFill>
                <a:effectLst/>
                <a:latin typeface="Arial" charset="0"/>
                <a:ea typeface="ＭＳ Ｐゴシック" pitchFamily="112" charset="-128"/>
                <a:cs typeface="ＭＳ Ｐゴシック" charset="0"/>
              </a:rPr>
            </a:br>
            <a:r>
              <a:rPr lang="nl-NL" sz="1200" b="0" i="0" kern="1200" dirty="0" smtClean="0">
                <a:solidFill>
                  <a:schemeClr val="tx1"/>
                </a:solidFill>
                <a:effectLst/>
                <a:latin typeface="Arial" charset="0"/>
                <a:ea typeface="ＭＳ Ｐゴシック" pitchFamily="112" charset="-128"/>
                <a:cs typeface="ＭＳ Ｐゴシック" charset="0"/>
              </a:rPr>
              <a:t>Het gaat ook over een andere vorm van samenwerken, co-creatie. Het effect van het gezamenlijk doorlopen van de U is dat er  ideeën komen die geen van de afzonderlijke deelnemers had kunnen </a:t>
            </a:r>
            <a:r>
              <a:rPr lang="nl-NL" sz="1200" b="0" i="0" kern="1200" dirty="0" err="1" smtClean="0">
                <a:solidFill>
                  <a:schemeClr val="tx1"/>
                </a:solidFill>
                <a:effectLst/>
                <a:latin typeface="Arial" charset="0"/>
                <a:ea typeface="ＭＳ Ｐゴシック" pitchFamily="112" charset="-128"/>
                <a:cs typeface="ＭＳ Ｐゴシック" charset="0"/>
              </a:rPr>
              <a:t>bedenken,’wij</a:t>
            </a:r>
            <a:r>
              <a:rPr lang="nl-NL" sz="1200" b="0" i="0" kern="1200" dirty="0" smtClean="0">
                <a:solidFill>
                  <a:schemeClr val="tx1"/>
                </a:solidFill>
                <a:effectLst/>
                <a:latin typeface="Arial" charset="0"/>
                <a:ea typeface="ＭＳ Ｐゴシック" pitchFamily="112" charset="-128"/>
                <a:cs typeface="ＭＳ Ｐゴシック" charset="0"/>
              </a:rPr>
              <a:t>’ weten meer dan ‘ik’. In de vrije ruimte maak je samen het potentieel vrij  van nieuwe oplossingen die een antwoord (kunnen) zijn op complexe vragen.</a:t>
            </a:r>
          </a:p>
          <a:p>
            <a:endParaRPr lang="nl-NL" dirty="0"/>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13</a:t>
            </a:fld>
            <a:endParaRPr lang="nl-NL" altLang="nl-NL"/>
          </a:p>
        </p:txBody>
      </p:sp>
    </p:spTree>
    <p:extLst>
      <p:ext uri="{BB962C8B-B14F-4D97-AF65-F5344CB8AC3E}">
        <p14:creationId xmlns:p14="http://schemas.microsoft.com/office/powerpoint/2010/main" val="30871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90838AE3-549C-406A-96CC-F32A1B3C2F24}" type="slidenum">
              <a:rPr lang="nl-NL" altLang="nl-NL" smtClean="0"/>
              <a:pPr>
                <a:defRPr/>
              </a:pPr>
              <a:t>14</a:t>
            </a:fld>
            <a:endParaRPr lang="nl-NL" altLang="nl-NL"/>
          </a:p>
        </p:txBody>
      </p:sp>
    </p:spTree>
    <p:extLst>
      <p:ext uri="{BB962C8B-B14F-4D97-AF65-F5344CB8AC3E}">
        <p14:creationId xmlns:p14="http://schemas.microsoft.com/office/powerpoint/2010/main" val="3712529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Afbeelding 6" descr="HAN-PEB_Logo2014NL_rgb_pos01.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825" y="355600"/>
            <a:ext cx="259873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146424" y="4626382"/>
            <a:ext cx="7560448" cy="866016"/>
          </a:xfrm>
          <a:prstGeom prst="rect">
            <a:avLst/>
          </a:prstGeom>
        </p:spPr>
        <p:txBody>
          <a:bodyPr lIns="0" tIns="0" rIns="0" bIns="0" anchor="b" anchorCtr="0">
            <a:noAutofit/>
          </a:bodyPr>
          <a:lstStyle>
            <a:lvl1pPr algn="l">
              <a:lnSpc>
                <a:spcPts val="3400"/>
              </a:lnSpc>
              <a:defRPr sz="3000" b="1">
                <a:solidFill>
                  <a:schemeClr val="bg1"/>
                </a:solidFill>
                <a:latin typeface="Arial"/>
                <a:cs typeface="Arial"/>
              </a:defRPr>
            </a:lvl1pPr>
          </a:lstStyle>
          <a:p>
            <a:r>
              <a:rPr lang="nl-NL" dirty="0"/>
              <a:t>Titelstijl van model bewerken</a:t>
            </a:r>
          </a:p>
        </p:txBody>
      </p:sp>
      <p:sp>
        <p:nvSpPr>
          <p:cNvPr id="12" name="Tijdelijke aanduiding voor tekst 11"/>
          <p:cNvSpPr>
            <a:spLocks noGrp="1"/>
          </p:cNvSpPr>
          <p:nvPr>
            <p:ph type="body" sz="quarter" idx="13"/>
          </p:nvPr>
        </p:nvSpPr>
        <p:spPr>
          <a:xfrm>
            <a:off x="1146424" y="5477991"/>
            <a:ext cx="7560840" cy="255265"/>
          </a:xfrm>
          <a:prstGeom prst="rect">
            <a:avLst/>
          </a:prstGeom>
        </p:spPr>
        <p:txBody>
          <a:bodyPr lIns="0" tIns="0" rIns="0" bIns="0">
            <a:noAutofit/>
          </a:bodyPr>
          <a:lstStyle>
            <a:lvl1pPr marL="0" indent="0">
              <a:buNone/>
              <a:defRPr sz="2000" b="1" baseline="0"/>
            </a:lvl1pPr>
          </a:lstStyle>
          <a:p>
            <a:pPr lvl="0"/>
            <a:r>
              <a:rPr lang="nl-NL" dirty="0"/>
              <a:t>Klik om de tekststijl van het model te bewerken</a:t>
            </a:r>
          </a:p>
        </p:txBody>
      </p:sp>
    </p:spTree>
    <p:extLst>
      <p:ext uri="{BB962C8B-B14F-4D97-AF65-F5344CB8AC3E}">
        <p14:creationId xmlns:p14="http://schemas.microsoft.com/office/powerpoint/2010/main" val="36986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none">
                <a:solidFill>
                  <a:srgbClr val="EE7F00"/>
                </a:solidFill>
              </a:defRPr>
            </a:lvl1pPr>
          </a:lstStyle>
          <a:p>
            <a:r>
              <a:rPr lang="nl-NL" dirty="0"/>
              <a:t>Titelstijl van model bewerken</a:t>
            </a:r>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b="1">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tekststijl van het model te bewerken</a:t>
            </a:r>
          </a:p>
        </p:txBody>
      </p:sp>
      <p:sp>
        <p:nvSpPr>
          <p:cNvPr id="4" name="Tijdelijke aanduiding voor dianummer 8"/>
          <p:cNvSpPr>
            <a:spLocks noGrp="1"/>
          </p:cNvSpPr>
          <p:nvPr>
            <p:ph type="sldNum" sz="quarter" idx="10"/>
          </p:nvPr>
        </p:nvSpPr>
        <p:spPr>
          <a:ln/>
        </p:spPr>
        <p:txBody>
          <a:bodyPr/>
          <a:lstStyle>
            <a:lvl1pPr>
              <a:defRPr/>
            </a:lvl1pPr>
          </a:lstStyle>
          <a:p>
            <a:pPr>
              <a:defRPr/>
            </a:pPr>
            <a:fld id="{641699EC-B78C-4F8D-A33A-0C538C359A18}" type="slidenum">
              <a:rPr lang="nl-NL" altLang="nl-NL"/>
              <a:pPr>
                <a:defRPr/>
              </a:pPr>
              <a:t>‹nr.›</a:t>
            </a:fld>
            <a:endParaRPr lang="nl-NL" altLang="nl-NL"/>
          </a:p>
        </p:txBody>
      </p:sp>
      <p:sp>
        <p:nvSpPr>
          <p:cNvPr id="5" name="Tijdelijke aanduiding voor datum 3"/>
          <p:cNvSpPr>
            <a:spLocks noGrp="1"/>
          </p:cNvSpPr>
          <p:nvPr>
            <p:ph type="dt" sz="half" idx="11"/>
          </p:nvPr>
        </p:nvSpPr>
        <p:spPr>
          <a:ln/>
        </p:spPr>
        <p:txBody>
          <a:bodyPr/>
          <a:lstStyle>
            <a:lvl1pPr>
              <a:defRPr/>
            </a:lvl1pPr>
          </a:lstStyle>
          <a:p>
            <a:pPr>
              <a:defRPr/>
            </a:pPr>
            <a:fld id="{E280DFCB-EE85-447D-808F-D09BE3AB78B1}" type="datetime1">
              <a:rPr lang="nl-NL" altLang="nl-NL" smtClean="0"/>
              <a:t>8-1-2018</a:t>
            </a:fld>
            <a:endParaRPr lang="nl-NL" altLang="nl-NL"/>
          </a:p>
        </p:txBody>
      </p:sp>
      <p:sp>
        <p:nvSpPr>
          <p:cNvPr id="6" name="Tijdelijke aanduiding voor voettekst 7"/>
          <p:cNvSpPr>
            <a:spLocks noGrp="1"/>
          </p:cNvSpPr>
          <p:nvPr>
            <p:ph type="ftr" sz="quarter" idx="12"/>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137562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576" y="274638"/>
            <a:ext cx="7776864" cy="1143000"/>
          </a:xfrm>
          <a:prstGeom prst="rect">
            <a:avLst/>
          </a:prstGeom>
        </p:spPr>
        <p:txBody>
          <a:bodyPr/>
          <a:lstStyle>
            <a:lvl1pPr>
              <a:defRPr b="1">
                <a:solidFill>
                  <a:srgbClr val="EE7F00"/>
                </a:solidFill>
              </a:defRPr>
            </a:lvl1pPr>
          </a:lstStyle>
          <a:p>
            <a:r>
              <a:rPr lang="nl-NL" dirty="0"/>
              <a:t>Titelstijl van model bewerken</a:t>
            </a:r>
          </a:p>
        </p:txBody>
      </p:sp>
      <p:sp>
        <p:nvSpPr>
          <p:cNvPr id="3" name="Tijdelijke aanduiding voor inhoud 2"/>
          <p:cNvSpPr>
            <a:spLocks noGrp="1"/>
          </p:cNvSpPr>
          <p:nvPr>
            <p:ph sz="half" idx="1"/>
          </p:nvPr>
        </p:nvSpPr>
        <p:spPr>
          <a:xfrm>
            <a:off x="4788024" y="1628800"/>
            <a:ext cx="3744416" cy="452596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755576" y="1628800"/>
            <a:ext cx="3744416" cy="4525963"/>
          </a:xfrm>
          <a:prstGeom prst="rect">
            <a:avLst/>
          </a:prstGeo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8"/>
          <p:cNvSpPr>
            <a:spLocks noGrp="1"/>
          </p:cNvSpPr>
          <p:nvPr>
            <p:ph type="sldNum" sz="quarter" idx="10"/>
          </p:nvPr>
        </p:nvSpPr>
        <p:spPr>
          <a:ln/>
        </p:spPr>
        <p:txBody>
          <a:bodyPr/>
          <a:lstStyle>
            <a:lvl1pPr>
              <a:defRPr/>
            </a:lvl1pPr>
          </a:lstStyle>
          <a:p>
            <a:pPr>
              <a:defRPr/>
            </a:pPr>
            <a:fld id="{9DCAB482-2516-47BD-8CF4-CD7CFD7155C6}"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7E2D29CD-0791-4756-A25D-6435E647EFDB}" type="datetime1">
              <a:rPr lang="nl-NL" altLang="nl-NL" smtClean="0"/>
              <a:t>8-1-2018</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1574759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273050"/>
            <a:ext cx="2709937" cy="1162050"/>
          </a:xfrm>
          <a:prstGeom prst="rect">
            <a:avLst/>
          </a:prstGeom>
        </p:spPr>
        <p:txBody>
          <a:bodyPr anchor="b"/>
          <a:lstStyle>
            <a:lvl1pPr algn="l">
              <a:defRPr sz="2000" b="1">
                <a:solidFill>
                  <a:srgbClr val="EE7F00"/>
                </a:solidFill>
              </a:defRPr>
            </a:lvl1pPr>
          </a:lstStyle>
          <a:p>
            <a:r>
              <a:rPr lang="nl-NL" dirty="0"/>
              <a:t>Titelstijl van model bewerken</a:t>
            </a:r>
          </a:p>
        </p:txBody>
      </p:sp>
      <p:sp>
        <p:nvSpPr>
          <p:cNvPr id="3" name="Tijdelijke aanduiding voor inhoud 2"/>
          <p:cNvSpPr>
            <a:spLocks noGrp="1"/>
          </p:cNvSpPr>
          <p:nvPr>
            <p:ph idx="1"/>
          </p:nvPr>
        </p:nvSpPr>
        <p:spPr>
          <a:xfrm>
            <a:off x="3575050" y="332656"/>
            <a:ext cx="4957390" cy="5793507"/>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755576" y="1435100"/>
            <a:ext cx="270993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5BB7267D-7875-477C-B0E6-01E09F25CFB4}"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657998F9-E929-4EDE-8F71-B20C8B4D7E68}" type="datetime1">
              <a:rPr lang="nl-NL" altLang="nl-NL" smtClean="0"/>
              <a:t>8-1-2018</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157608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solidFill>
                  <a:srgbClr val="EE7F00"/>
                </a:solidFill>
              </a:defRPr>
            </a:lvl1pPr>
          </a:lstStyle>
          <a:p>
            <a:r>
              <a:rPr lang="nl-NL" dirty="0"/>
              <a:t>Titelstijl van model bewerken</a:t>
            </a:r>
          </a:p>
        </p:txBody>
      </p:sp>
      <p:sp>
        <p:nvSpPr>
          <p:cNvPr id="3" name="Tijdelijke aanduiding voor afbeelding 2"/>
          <p:cNvSpPr>
            <a:spLocks noGrp="1"/>
          </p:cNvSpPr>
          <p:nvPr>
            <p:ph type="pic" idx="1"/>
          </p:nvPr>
        </p:nvSpPr>
        <p:spPr>
          <a:xfrm>
            <a:off x="1792288" y="612775"/>
            <a:ext cx="5486400" cy="41148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12E7FC9F-CFBB-4799-919C-4207998A0D8B}"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F228CC86-CD8F-4AE2-9642-456B82B0CCD7}" type="datetime1">
              <a:rPr lang="nl-NL" altLang="nl-NL" smtClean="0"/>
              <a:t>8-1-2018</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305736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5648" y="766800"/>
            <a:ext cx="7786800" cy="648000"/>
          </a:xfrm>
          <a:prstGeom prst="rect">
            <a:avLst/>
          </a:prstGeom>
        </p:spPr>
        <p:txBody>
          <a:bodyPr>
            <a:normAutofit/>
          </a:bodyPr>
          <a:lstStyle>
            <a:lvl1pPr algn="l">
              <a:defRPr sz="4000" b="1">
                <a:solidFill>
                  <a:srgbClr val="EE7F00"/>
                </a:solidFill>
                <a:latin typeface="Arial"/>
                <a:cs typeface="Arial"/>
              </a:defRPr>
            </a:lvl1pPr>
          </a:lstStyle>
          <a:p>
            <a:r>
              <a:rPr lang="nl-NL" dirty="0"/>
              <a:t>Titelstijl van model bewerken</a:t>
            </a:r>
          </a:p>
        </p:txBody>
      </p:sp>
      <p:sp>
        <p:nvSpPr>
          <p:cNvPr id="3" name="Tijdelijke aanduiding voor inhoud 2"/>
          <p:cNvSpPr>
            <a:spLocks noGrp="1"/>
          </p:cNvSpPr>
          <p:nvPr>
            <p:ph idx="1"/>
          </p:nvPr>
        </p:nvSpPr>
        <p:spPr>
          <a:xfrm>
            <a:off x="745648" y="2059200"/>
            <a:ext cx="7858800" cy="4106104"/>
          </a:xfrm>
          <a:prstGeom prst="rect">
            <a:avLst/>
          </a:prstGeom>
        </p:spPr>
        <p:txBody>
          <a:bodyPr>
            <a:normAutofit/>
          </a:bodyPr>
          <a:lstStyle>
            <a:lvl1pPr marL="342900" indent="-342900">
              <a:buFont typeface="Arial"/>
              <a:buChar cha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tekst 11"/>
          <p:cNvSpPr>
            <a:spLocks noGrp="1"/>
          </p:cNvSpPr>
          <p:nvPr>
            <p:ph type="body" sz="quarter" idx="13"/>
          </p:nvPr>
        </p:nvSpPr>
        <p:spPr>
          <a:xfrm>
            <a:off x="746168" y="1340808"/>
            <a:ext cx="7786800" cy="360000"/>
          </a:xfrm>
          <a:prstGeom prst="rect">
            <a:avLst/>
          </a:prstGeom>
        </p:spPr>
        <p:txBody>
          <a:bodyPr>
            <a:noAutofit/>
          </a:bodyPr>
          <a:lstStyle>
            <a:lvl1pPr marL="0" indent="0">
              <a:buNone/>
              <a:defRPr sz="2000" b="1" baseline="0"/>
            </a:lvl1pPr>
          </a:lstStyle>
          <a:p>
            <a:pPr lvl="0"/>
            <a:r>
              <a:rPr lang="nl-NL" dirty="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358C69F9-8AAD-4EC0-B69E-69AFD5277A8A}" type="slidenum">
              <a:rPr lang="nl-NL" altLang="nl-NL"/>
              <a:pPr>
                <a:defRPr/>
              </a:pPr>
              <a:t>‹nr.›</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CEB203A6-34CC-412F-9E07-BCC853AB5FC0}" type="datetime1">
              <a:rPr lang="nl-NL" altLang="nl-NL" smtClean="0"/>
              <a:t>8-1-2018</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1981703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1" name="Titel 1"/>
          <p:cNvSpPr>
            <a:spLocks noGrp="1"/>
          </p:cNvSpPr>
          <p:nvPr>
            <p:ph type="title"/>
          </p:nvPr>
        </p:nvSpPr>
        <p:spPr>
          <a:xfrm>
            <a:off x="745648" y="766800"/>
            <a:ext cx="3538320" cy="3094248"/>
          </a:xfrm>
          <a:prstGeom prst="rect">
            <a:avLst/>
          </a:prstGeom>
        </p:spPr>
        <p:txBody>
          <a:bodyPr lIns="0" tIns="0" rIns="0" bIns="0">
            <a:noAutofit/>
          </a:bodyPr>
          <a:lstStyle>
            <a:lvl1pPr algn="l">
              <a:defRPr sz="4000" b="1">
                <a:solidFill>
                  <a:srgbClr val="EE7F00"/>
                </a:solidFill>
                <a:latin typeface="Arial"/>
                <a:cs typeface="Arial"/>
              </a:defRPr>
            </a:lvl1pPr>
          </a:lstStyle>
          <a:p>
            <a:r>
              <a:rPr lang="nl-NL" dirty="0"/>
              <a:t>Titelstijl van model bewerken</a:t>
            </a:r>
          </a:p>
        </p:txBody>
      </p:sp>
      <p:sp>
        <p:nvSpPr>
          <p:cNvPr id="12" name="Tijdelijke aanduiding voor inhoud 2"/>
          <p:cNvSpPr>
            <a:spLocks noGrp="1"/>
          </p:cNvSpPr>
          <p:nvPr>
            <p:ph idx="1"/>
          </p:nvPr>
        </p:nvSpPr>
        <p:spPr>
          <a:xfrm>
            <a:off x="745648" y="4077072"/>
            <a:ext cx="3538320" cy="2088232"/>
          </a:xfrm>
          <a:prstGeom prst="rect">
            <a:avLst/>
          </a:prstGeom>
        </p:spPr>
        <p:txBody>
          <a:bodyPr lIns="0" tIns="0" rIns="0" bIns="0">
            <a:noAutofit/>
          </a:bodyPr>
          <a:lstStyle>
            <a:lvl1pPr marL="342900" indent="-342900">
              <a:buFont typeface="Arial"/>
              <a:buChar char="•"/>
              <a:defRPr sz="2000">
                <a:solidFill>
                  <a:schemeClr val="bg1"/>
                </a:solidFill>
                <a:latin typeface="Arial"/>
                <a:cs typeface="Arial"/>
              </a:defRPr>
            </a:lvl1pPr>
            <a:lvl2pPr>
              <a:defRPr sz="2000">
                <a:solidFill>
                  <a:schemeClr val="bg1"/>
                </a:solidFill>
                <a:latin typeface="Arial"/>
                <a:cs typeface="Arial"/>
              </a:defRPr>
            </a:lvl2pPr>
            <a:lvl3pPr>
              <a:defRPr sz="2000">
                <a:solidFill>
                  <a:schemeClr val="bg1"/>
                </a:solidFill>
                <a:latin typeface="Arial"/>
                <a:cs typeface="Arial"/>
              </a:defRPr>
            </a:lvl3pPr>
            <a:lvl4pPr>
              <a:defRPr sz="2000">
                <a:solidFill>
                  <a:schemeClr val="bg1"/>
                </a:solidFill>
                <a:latin typeface="Arial"/>
                <a:cs typeface="Arial"/>
              </a:defRPr>
            </a:lvl4pPr>
            <a:lvl5pPr>
              <a:defRPr sz="2000">
                <a:solidFill>
                  <a:schemeClr val="bg1"/>
                </a:solidFill>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2994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835696" y="766800"/>
            <a:ext cx="5616624" cy="648000"/>
          </a:xfrm>
          <a:prstGeom prst="rect">
            <a:avLst/>
          </a:prstGeom>
        </p:spPr>
        <p:txBody>
          <a:bodyPr>
            <a:normAutofit/>
          </a:bodyPr>
          <a:lstStyle>
            <a:lvl1pPr algn="l">
              <a:defRPr sz="2800" b="1">
                <a:solidFill>
                  <a:srgbClr val="EE7F00"/>
                </a:solidFill>
                <a:latin typeface="Arial"/>
                <a:cs typeface="Arial"/>
              </a:defRPr>
            </a:lvl1pPr>
          </a:lstStyle>
          <a:p>
            <a:r>
              <a:rPr lang="nl-NL" dirty="0"/>
              <a:t>Titelstijl van model bewerken</a:t>
            </a:r>
          </a:p>
        </p:txBody>
      </p:sp>
      <p:sp>
        <p:nvSpPr>
          <p:cNvPr id="3" name="Tijdelijke aanduiding voor inhoud 2"/>
          <p:cNvSpPr>
            <a:spLocks noGrp="1"/>
          </p:cNvSpPr>
          <p:nvPr>
            <p:ph idx="1"/>
          </p:nvPr>
        </p:nvSpPr>
        <p:spPr>
          <a:xfrm>
            <a:off x="1835696" y="1772816"/>
            <a:ext cx="5616624" cy="2232248"/>
          </a:xfrm>
          <a:prstGeom prst="rect">
            <a:avLst/>
          </a:prstGeom>
        </p:spPr>
        <p:txBody>
          <a:bodyPr>
            <a:normAutofit/>
          </a:bodyPr>
          <a:lstStyle>
            <a:lvl1pPr marL="0" indent="0">
              <a:buFontTx/>
              <a:buNone/>
              <a:defRPr sz="1800">
                <a:solidFill>
                  <a:srgbClr val="343434"/>
                </a:solidFill>
                <a:latin typeface="Arial"/>
                <a:cs typeface="Arial"/>
              </a:defRPr>
            </a:lvl1pPr>
            <a:lvl2pPr marL="457200" indent="0">
              <a:buFontTx/>
              <a:buNone/>
              <a:defRPr sz="1800">
                <a:solidFill>
                  <a:srgbClr val="343434"/>
                </a:solidFill>
                <a:latin typeface="Arial"/>
                <a:cs typeface="Arial"/>
              </a:defRPr>
            </a:lvl2pPr>
            <a:lvl3pPr marL="914400" indent="0">
              <a:buFontTx/>
              <a:buNone/>
              <a:defRPr sz="1800">
                <a:solidFill>
                  <a:srgbClr val="343434"/>
                </a:solidFill>
                <a:latin typeface="Arial"/>
                <a:cs typeface="Arial"/>
              </a:defRPr>
            </a:lvl3pPr>
            <a:lvl4pPr marL="1371600" indent="0">
              <a:buFontTx/>
              <a:buNone/>
              <a:defRPr sz="1800">
                <a:solidFill>
                  <a:srgbClr val="343434"/>
                </a:solidFill>
                <a:latin typeface="Arial"/>
                <a:cs typeface="Arial"/>
              </a:defRPr>
            </a:lvl4pPr>
            <a:lvl5pPr marL="1828800" indent="0">
              <a:buFontTx/>
              <a:buNone/>
              <a:defRPr sz="1800">
                <a:solidFill>
                  <a:srgbClr val="343434"/>
                </a:solidFill>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tekst 11"/>
          <p:cNvSpPr>
            <a:spLocks noGrp="1"/>
          </p:cNvSpPr>
          <p:nvPr>
            <p:ph type="body" sz="quarter" idx="13"/>
          </p:nvPr>
        </p:nvSpPr>
        <p:spPr>
          <a:xfrm>
            <a:off x="1835696" y="1340808"/>
            <a:ext cx="5616624" cy="360000"/>
          </a:xfrm>
          <a:prstGeom prst="rect">
            <a:avLst/>
          </a:prstGeom>
        </p:spPr>
        <p:txBody>
          <a:bodyPr>
            <a:noAutofit/>
          </a:bodyPr>
          <a:lstStyle>
            <a:lvl1pPr marL="0" indent="0">
              <a:buNone/>
              <a:defRPr sz="1800" b="1" baseline="0"/>
            </a:lvl1pPr>
          </a:lstStyle>
          <a:p>
            <a:pPr lvl="0"/>
            <a:r>
              <a:rPr lang="nl-NL" dirty="0"/>
              <a:t>Klik om de tekststijl van het model te bewerken</a:t>
            </a:r>
          </a:p>
        </p:txBody>
      </p:sp>
    </p:spTree>
    <p:extLst>
      <p:ext uri="{BB962C8B-B14F-4D97-AF65-F5344CB8AC3E}">
        <p14:creationId xmlns:p14="http://schemas.microsoft.com/office/powerpoint/2010/main" val="3514688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5648" y="766800"/>
            <a:ext cx="7786800" cy="648000"/>
          </a:xfrm>
          <a:prstGeom prst="rect">
            <a:avLst/>
          </a:prstGeom>
        </p:spPr>
        <p:txBody>
          <a:bodyPr>
            <a:normAutofit/>
          </a:bodyPr>
          <a:lstStyle>
            <a:lvl1pPr algn="l">
              <a:defRPr sz="4000" b="1">
                <a:solidFill>
                  <a:srgbClr val="EE7F00"/>
                </a:solidFill>
                <a:latin typeface="Arial"/>
                <a:cs typeface="Arial"/>
              </a:defRPr>
            </a:lvl1pPr>
          </a:lstStyle>
          <a:p>
            <a:r>
              <a:rPr lang="nl-NL" smtClean="0"/>
              <a:t>Titelstijl van model bewerken</a:t>
            </a:r>
            <a:endParaRPr lang="nl-NL" dirty="0"/>
          </a:p>
        </p:txBody>
      </p:sp>
      <p:sp>
        <p:nvSpPr>
          <p:cNvPr id="3" name="Tijdelijke aanduiding voor inhoud 2"/>
          <p:cNvSpPr>
            <a:spLocks noGrp="1"/>
          </p:cNvSpPr>
          <p:nvPr>
            <p:ph idx="1"/>
          </p:nvPr>
        </p:nvSpPr>
        <p:spPr>
          <a:xfrm>
            <a:off x="745648" y="2059200"/>
            <a:ext cx="7858800" cy="4106104"/>
          </a:xfrm>
          <a:prstGeom prst="rect">
            <a:avLst/>
          </a:prstGeom>
        </p:spPr>
        <p:txBody>
          <a:bodyPr>
            <a:normAutofit/>
          </a:bodyPr>
          <a:lstStyle>
            <a:lvl1pPr marL="342900" indent="-342900">
              <a:buClrTx/>
              <a:buFont typeface="Arial"/>
              <a:buChar char="•"/>
              <a:defRPr sz="2000">
                <a:solidFill>
                  <a:srgbClr val="444444"/>
                </a:solidFill>
                <a:latin typeface="Arial"/>
                <a:cs typeface="Arial"/>
              </a:defRPr>
            </a:lvl1pPr>
            <a:lvl2pPr>
              <a:buClrTx/>
              <a:defRPr sz="2000">
                <a:solidFill>
                  <a:srgbClr val="444444"/>
                </a:solidFill>
                <a:latin typeface="Arial"/>
                <a:cs typeface="Arial"/>
              </a:defRPr>
            </a:lvl2pPr>
            <a:lvl3pPr>
              <a:buClrTx/>
              <a:defRPr sz="2000">
                <a:solidFill>
                  <a:srgbClr val="444444"/>
                </a:solidFill>
                <a:latin typeface="Arial"/>
                <a:cs typeface="Arial"/>
              </a:defRPr>
            </a:lvl3pPr>
            <a:lvl4pPr>
              <a:buClrTx/>
              <a:defRPr sz="2000">
                <a:solidFill>
                  <a:srgbClr val="444444"/>
                </a:solidFill>
                <a:latin typeface="Arial"/>
                <a:cs typeface="Arial"/>
              </a:defRPr>
            </a:lvl4pPr>
            <a:lvl5pPr>
              <a:buClrTx/>
              <a:defRPr sz="2000">
                <a:solidFill>
                  <a:srgbClr val="444444"/>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ekst 11"/>
          <p:cNvSpPr>
            <a:spLocks noGrp="1"/>
          </p:cNvSpPr>
          <p:nvPr>
            <p:ph type="body" sz="quarter" idx="13"/>
          </p:nvPr>
        </p:nvSpPr>
        <p:spPr>
          <a:xfrm>
            <a:off x="746168" y="1340808"/>
            <a:ext cx="7786800" cy="360000"/>
          </a:xfrm>
          <a:prstGeom prst="rect">
            <a:avLst/>
          </a:prstGeom>
        </p:spPr>
        <p:txBody>
          <a:bodyPr>
            <a:noAutofit/>
          </a:bodyPr>
          <a:lstStyle>
            <a:lvl1pPr marL="0" indent="0">
              <a:buNone/>
              <a:defRPr sz="2000" b="1" baseline="0"/>
            </a:lvl1pPr>
          </a:lstStyle>
          <a:p>
            <a:pPr lvl="0"/>
            <a:r>
              <a:rPr lang="nl-NL" dirty="0" smtClean="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246E0418-1150-4FFF-A147-EDEB1CB480F3}" type="slidenum">
              <a:rPr lang="nl-NL" altLang="nl-NL"/>
              <a:pPr>
                <a:defRPr/>
              </a:pPr>
              <a:t>‹nr.›</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28306B5A-0B2C-4035-97A9-5587F2EB0A28}" type="datetime1">
              <a:rPr lang="nl-NL" altLang="nl-NL" smtClean="0"/>
              <a:t>8-1-2018</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smtClean="0">
                <a:solidFill>
                  <a:prstClr val="black">
                    <a:tint val="75000"/>
                  </a:prstClr>
                </a:solidFill>
              </a:rPr>
              <a:t>Tinten Samenlevingsopbouw</a:t>
            </a:r>
            <a:endParaRPr lang="nl-NL">
              <a:solidFill>
                <a:prstClr val="black">
                  <a:tint val="75000"/>
                </a:prstClr>
              </a:solidFill>
            </a:endParaRPr>
          </a:p>
        </p:txBody>
      </p:sp>
    </p:spTree>
    <p:extLst>
      <p:ext uri="{BB962C8B-B14F-4D97-AF65-F5344CB8AC3E}">
        <p14:creationId xmlns:p14="http://schemas.microsoft.com/office/powerpoint/2010/main" val="441506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none">
                <a:solidFill>
                  <a:srgbClr val="EE7F00"/>
                </a:solidFill>
              </a:defRPr>
            </a:lvl1p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tekststijl van het model te bewerken</a:t>
            </a:r>
          </a:p>
        </p:txBody>
      </p:sp>
      <p:sp>
        <p:nvSpPr>
          <p:cNvPr id="4" name="Tijdelijke aanduiding voor dianummer 8"/>
          <p:cNvSpPr>
            <a:spLocks noGrp="1"/>
          </p:cNvSpPr>
          <p:nvPr>
            <p:ph type="sldNum" sz="quarter" idx="10"/>
          </p:nvPr>
        </p:nvSpPr>
        <p:spPr>
          <a:ln/>
        </p:spPr>
        <p:txBody>
          <a:bodyPr/>
          <a:lstStyle>
            <a:lvl1pPr>
              <a:defRPr/>
            </a:lvl1pPr>
          </a:lstStyle>
          <a:p>
            <a:pPr>
              <a:defRPr/>
            </a:pPr>
            <a:fld id="{39B2B53F-AFDF-4351-955F-56905268F5D8}" type="slidenum">
              <a:rPr lang="nl-NL" altLang="nl-NL"/>
              <a:pPr>
                <a:defRPr/>
              </a:pPr>
              <a:t>‹nr.›</a:t>
            </a:fld>
            <a:endParaRPr lang="nl-NL" altLang="nl-NL"/>
          </a:p>
        </p:txBody>
      </p:sp>
      <p:sp>
        <p:nvSpPr>
          <p:cNvPr id="5" name="Tijdelijke aanduiding voor datum 3"/>
          <p:cNvSpPr>
            <a:spLocks noGrp="1"/>
          </p:cNvSpPr>
          <p:nvPr>
            <p:ph type="dt" sz="half" idx="11"/>
          </p:nvPr>
        </p:nvSpPr>
        <p:spPr>
          <a:ln/>
        </p:spPr>
        <p:txBody>
          <a:bodyPr/>
          <a:lstStyle>
            <a:lvl1pPr>
              <a:defRPr/>
            </a:lvl1pPr>
          </a:lstStyle>
          <a:p>
            <a:pPr>
              <a:defRPr/>
            </a:pPr>
            <a:fld id="{F7FFB11D-4E71-41F4-A9D5-5AA6AFF4AED5}" type="datetime1">
              <a:rPr lang="nl-NL" altLang="nl-NL" smtClean="0"/>
              <a:t>8-1-2018</a:t>
            </a:fld>
            <a:endParaRPr lang="nl-NL" altLang="nl-NL"/>
          </a:p>
        </p:txBody>
      </p:sp>
      <p:sp>
        <p:nvSpPr>
          <p:cNvPr id="6" name="Tijdelijke aanduiding voor voettekst 7"/>
          <p:cNvSpPr>
            <a:spLocks noGrp="1"/>
          </p:cNvSpPr>
          <p:nvPr>
            <p:ph type="ftr" sz="quarter" idx="12"/>
          </p:nvPr>
        </p:nvSpPr>
        <p:spPr>
          <a:ln/>
        </p:spPr>
        <p:txBody>
          <a:bodyPr/>
          <a:lstStyle>
            <a:lvl1pPr>
              <a:defRPr/>
            </a:lvl1pPr>
          </a:lstStyle>
          <a:p>
            <a:pPr>
              <a:defRPr/>
            </a:pPr>
            <a:r>
              <a:rPr lang="nl-NL" smtClean="0">
                <a:solidFill>
                  <a:prstClr val="black">
                    <a:tint val="75000"/>
                  </a:prstClr>
                </a:solidFill>
              </a:rPr>
              <a:t>Tinten Samenlevingsopbouw</a:t>
            </a:r>
            <a:endParaRPr lang="nl-NL">
              <a:solidFill>
                <a:prstClr val="black">
                  <a:tint val="75000"/>
                </a:prstClr>
              </a:solidFill>
            </a:endParaRPr>
          </a:p>
        </p:txBody>
      </p:sp>
    </p:spTree>
    <p:extLst>
      <p:ext uri="{BB962C8B-B14F-4D97-AF65-F5344CB8AC3E}">
        <p14:creationId xmlns:p14="http://schemas.microsoft.com/office/powerpoint/2010/main" val="228752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576" y="274638"/>
            <a:ext cx="7776864" cy="1143000"/>
          </a:xfrm>
          <a:prstGeom prst="rect">
            <a:avLst/>
          </a:prstGeom>
        </p:spPr>
        <p:txBody>
          <a:bodyPr/>
          <a:lstStyle>
            <a:lvl1pPr>
              <a:defRPr b="1">
                <a:solidFill>
                  <a:srgbClr val="EE7F00"/>
                </a:solidFill>
              </a:defRPr>
            </a:lvl1pPr>
          </a:lstStyle>
          <a:p>
            <a:r>
              <a:rPr lang="nl-NL" dirty="0" smtClean="0"/>
              <a:t>Titelstijl van model bewerken</a:t>
            </a:r>
            <a:endParaRPr lang="nl-NL" dirty="0"/>
          </a:p>
        </p:txBody>
      </p:sp>
      <p:sp>
        <p:nvSpPr>
          <p:cNvPr id="3" name="Tijdelijke aanduiding voor inhoud 2"/>
          <p:cNvSpPr>
            <a:spLocks noGrp="1"/>
          </p:cNvSpPr>
          <p:nvPr>
            <p:ph sz="half" idx="1"/>
          </p:nvPr>
        </p:nvSpPr>
        <p:spPr>
          <a:xfrm>
            <a:off x="4788024" y="1628800"/>
            <a:ext cx="3744416" cy="4525963"/>
          </a:xfrm>
          <a:prstGeom prst="rect">
            <a:avLst/>
          </a:prstGeom>
        </p:spPr>
        <p:txBody>
          <a:bodyPr/>
          <a:lstStyle>
            <a:lvl1pPr>
              <a:buClr>
                <a:srgbClr val="444444"/>
              </a:buClr>
              <a:defRPr sz="2000">
                <a:solidFill>
                  <a:srgbClr val="444444"/>
                </a:solidFill>
              </a:defRPr>
            </a:lvl1pPr>
            <a:lvl2pPr>
              <a:buClrTx/>
              <a:defRPr sz="2000">
                <a:solidFill>
                  <a:srgbClr val="444444"/>
                </a:solidFill>
              </a:defRPr>
            </a:lvl2pPr>
            <a:lvl3pPr>
              <a:buClr>
                <a:srgbClr val="444444"/>
              </a:buClr>
              <a:defRPr sz="2000">
                <a:solidFill>
                  <a:srgbClr val="444444"/>
                </a:solidFill>
              </a:defRPr>
            </a:lvl3pPr>
            <a:lvl4pPr>
              <a:buClr>
                <a:srgbClr val="444444"/>
              </a:buClr>
              <a:defRPr sz="2000">
                <a:solidFill>
                  <a:srgbClr val="444444"/>
                </a:solidFill>
              </a:defRPr>
            </a:lvl4pPr>
            <a:lvl5pPr>
              <a:buClr>
                <a:srgbClr val="444444"/>
              </a:buClr>
              <a:defRPr sz="2000">
                <a:solidFill>
                  <a:srgbClr val="444444"/>
                </a:solidFill>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755576" y="1628800"/>
            <a:ext cx="3744416" cy="4525963"/>
          </a:xfrm>
          <a:prstGeom prst="rect">
            <a:avLst/>
          </a:prstGeom>
        </p:spPr>
        <p:txBody>
          <a:bodyPr/>
          <a:lstStyle>
            <a:lvl1pPr>
              <a:defRPr sz="2000">
                <a:solidFill>
                  <a:srgbClr val="444444"/>
                </a:solidFill>
              </a:defRPr>
            </a:lvl1pPr>
            <a:lvl2pPr>
              <a:defRPr sz="2000">
                <a:solidFill>
                  <a:srgbClr val="444444"/>
                </a:solidFill>
              </a:defRPr>
            </a:lvl2pPr>
            <a:lvl3pPr>
              <a:defRPr sz="2000">
                <a:solidFill>
                  <a:srgbClr val="444444"/>
                </a:solidFill>
              </a:defRPr>
            </a:lvl3pPr>
            <a:lvl4pPr>
              <a:defRPr sz="2000">
                <a:solidFill>
                  <a:srgbClr val="444444"/>
                </a:solidFill>
              </a:defRPr>
            </a:lvl4pPr>
            <a:lvl5pPr>
              <a:defRPr sz="2000">
                <a:solidFill>
                  <a:srgbClr val="444444"/>
                </a:solidFill>
              </a:defRPr>
            </a:lvl5pPr>
            <a:lvl6pPr>
              <a:defRPr sz="1800"/>
            </a:lvl6pPr>
            <a:lvl7pPr>
              <a:defRPr sz="1800"/>
            </a:lvl7pPr>
            <a:lvl8pPr>
              <a:defRPr sz="1800"/>
            </a:lvl8pPr>
            <a:lvl9pPr>
              <a:defRPr sz="18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ianummer 8"/>
          <p:cNvSpPr>
            <a:spLocks noGrp="1"/>
          </p:cNvSpPr>
          <p:nvPr>
            <p:ph type="sldNum" sz="quarter" idx="10"/>
          </p:nvPr>
        </p:nvSpPr>
        <p:spPr>
          <a:ln/>
        </p:spPr>
        <p:txBody>
          <a:bodyPr/>
          <a:lstStyle>
            <a:lvl1pPr>
              <a:defRPr/>
            </a:lvl1pPr>
          </a:lstStyle>
          <a:p>
            <a:pPr>
              <a:defRPr/>
            </a:pPr>
            <a:fld id="{B5E76A19-7669-4677-BD2D-5995E6183D1F}"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F86F5557-B1D8-4519-ABD1-D05F9437C9F3}" type="datetime1">
              <a:rPr lang="nl-NL" altLang="nl-NL" smtClean="0"/>
              <a:t>8-1-2018</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solidFill>
                  <a:prstClr val="black">
                    <a:tint val="75000"/>
                  </a:prstClr>
                </a:solidFill>
              </a:rPr>
              <a:t>Tinten Samenlevingsopbouw</a:t>
            </a:r>
            <a:endParaRPr lang="nl-NL">
              <a:solidFill>
                <a:prstClr val="black">
                  <a:tint val="75000"/>
                </a:prstClr>
              </a:solidFill>
            </a:endParaRPr>
          </a:p>
        </p:txBody>
      </p:sp>
    </p:spTree>
    <p:extLst>
      <p:ext uri="{BB962C8B-B14F-4D97-AF65-F5344CB8AC3E}">
        <p14:creationId xmlns:p14="http://schemas.microsoft.com/office/powerpoint/2010/main" val="399698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none">
                <a:solidFill>
                  <a:srgbClr val="EE7F00"/>
                </a:solidFill>
              </a:defRPr>
            </a:lvl1pPr>
          </a:lstStyle>
          <a:p>
            <a:r>
              <a:rPr lang="nl-NL" dirty="0"/>
              <a:t>Titelstijl van model bewerken</a:t>
            </a:r>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tekststijl van het model te bewerken</a:t>
            </a:r>
          </a:p>
        </p:txBody>
      </p:sp>
      <p:sp>
        <p:nvSpPr>
          <p:cNvPr id="4" name="Tijdelijke aanduiding voor dianummer 8"/>
          <p:cNvSpPr>
            <a:spLocks noGrp="1"/>
          </p:cNvSpPr>
          <p:nvPr>
            <p:ph type="sldNum" sz="quarter" idx="10"/>
          </p:nvPr>
        </p:nvSpPr>
        <p:spPr>
          <a:ln/>
        </p:spPr>
        <p:txBody>
          <a:bodyPr/>
          <a:lstStyle>
            <a:lvl1pPr>
              <a:defRPr/>
            </a:lvl1pPr>
          </a:lstStyle>
          <a:p>
            <a:pPr>
              <a:defRPr/>
            </a:pPr>
            <a:fld id="{39B2B53F-AFDF-4351-955F-56905268F5D8}" type="slidenum">
              <a:rPr lang="nl-NL" altLang="nl-NL"/>
              <a:pPr>
                <a:defRPr/>
              </a:pPr>
              <a:t>‹nr.›</a:t>
            </a:fld>
            <a:endParaRPr lang="nl-NL" altLang="nl-NL"/>
          </a:p>
        </p:txBody>
      </p:sp>
      <p:sp>
        <p:nvSpPr>
          <p:cNvPr id="5" name="Tijdelijke aanduiding voor datum 3"/>
          <p:cNvSpPr>
            <a:spLocks noGrp="1"/>
          </p:cNvSpPr>
          <p:nvPr>
            <p:ph type="dt" sz="half" idx="11"/>
          </p:nvPr>
        </p:nvSpPr>
        <p:spPr>
          <a:ln/>
        </p:spPr>
        <p:txBody>
          <a:bodyPr/>
          <a:lstStyle>
            <a:lvl1pPr>
              <a:defRPr/>
            </a:lvl1pPr>
          </a:lstStyle>
          <a:p>
            <a:pPr>
              <a:defRPr/>
            </a:pPr>
            <a:fld id="{9F6590E2-6EAD-4F91-BF42-4EFDCB0A3BE0}" type="datetime1">
              <a:rPr lang="nl-NL" altLang="nl-NL" smtClean="0"/>
              <a:t>8-1-2018</a:t>
            </a:fld>
            <a:endParaRPr lang="nl-NL" altLang="nl-NL"/>
          </a:p>
        </p:txBody>
      </p:sp>
      <p:sp>
        <p:nvSpPr>
          <p:cNvPr id="6" name="Tijdelijke aanduiding voor voettekst 7"/>
          <p:cNvSpPr>
            <a:spLocks noGrp="1"/>
          </p:cNvSpPr>
          <p:nvPr>
            <p:ph type="ftr" sz="quarter" idx="12"/>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3270674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273050"/>
            <a:ext cx="2709937" cy="1162050"/>
          </a:xfrm>
          <a:prstGeom prst="rect">
            <a:avLst/>
          </a:prstGeom>
        </p:spPr>
        <p:txBody>
          <a:bodyPr anchor="b"/>
          <a:lstStyle>
            <a:lvl1pPr algn="l">
              <a:defRPr sz="2000" b="1">
                <a:solidFill>
                  <a:srgbClr val="EE7F00"/>
                </a:solidFil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3575050" y="332656"/>
            <a:ext cx="4957390" cy="5793507"/>
          </a:xfrm>
          <a:prstGeom prst="rect">
            <a:avLst/>
          </a:prstGeom>
        </p:spPr>
        <p:txBody>
          <a:bodyPr/>
          <a:lstStyle>
            <a:lvl1pPr>
              <a:defRPr sz="2000">
                <a:solidFill>
                  <a:srgbClr val="444444"/>
                </a:solidFill>
              </a:defRPr>
            </a:lvl1pPr>
            <a:lvl2pPr>
              <a:defRPr sz="2000">
                <a:solidFill>
                  <a:srgbClr val="444444"/>
                </a:solidFill>
              </a:defRPr>
            </a:lvl2pPr>
            <a:lvl3pPr>
              <a:defRPr sz="2000">
                <a:solidFill>
                  <a:srgbClr val="444444"/>
                </a:solidFill>
              </a:defRPr>
            </a:lvl3pPr>
            <a:lvl4pPr>
              <a:defRPr sz="2000">
                <a:solidFill>
                  <a:srgbClr val="444444"/>
                </a:solidFill>
              </a:defRPr>
            </a:lvl4pPr>
            <a:lvl5pPr>
              <a:defRPr sz="2000">
                <a:solidFill>
                  <a:srgbClr val="444444"/>
                </a:solidFill>
              </a:defRPr>
            </a:lvl5pPr>
            <a:lvl6pPr>
              <a:defRPr sz="2000"/>
            </a:lvl6pPr>
            <a:lvl7pPr>
              <a:defRPr sz="2000"/>
            </a:lvl7pPr>
            <a:lvl8pPr>
              <a:defRPr sz="2000"/>
            </a:lvl8pPr>
            <a:lvl9pPr>
              <a:defRPr sz="2000"/>
            </a:lvl9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755576" y="1435100"/>
            <a:ext cx="2709937" cy="4691063"/>
          </a:xfrm>
          <a:prstGeom prst="rect">
            <a:avLst/>
          </a:prstGeom>
        </p:spPr>
        <p:txBody>
          <a:bodyPr/>
          <a:lstStyle>
            <a:lvl1pPr marL="0" indent="0">
              <a:buNone/>
              <a:defRPr sz="1400">
                <a:solidFill>
                  <a:srgbClr val="44444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3B0E2E51-3C02-4338-80B5-3874640633A0}"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CB84319A-2575-49B9-93E9-72AE3495001B}" type="datetime1">
              <a:rPr lang="nl-NL" altLang="nl-NL" smtClean="0"/>
              <a:t>8-1-2018</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solidFill>
                  <a:prstClr val="black">
                    <a:tint val="75000"/>
                  </a:prstClr>
                </a:solidFill>
              </a:rPr>
              <a:t>Tinten Samenlevingsopbouw</a:t>
            </a:r>
            <a:endParaRPr lang="nl-NL">
              <a:solidFill>
                <a:prstClr val="black">
                  <a:tint val="75000"/>
                </a:prstClr>
              </a:solidFill>
            </a:endParaRPr>
          </a:p>
        </p:txBody>
      </p:sp>
    </p:spTree>
    <p:extLst>
      <p:ext uri="{BB962C8B-B14F-4D97-AF65-F5344CB8AC3E}">
        <p14:creationId xmlns:p14="http://schemas.microsoft.com/office/powerpoint/2010/main" val="3866118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solidFill>
                  <a:srgbClr val="EE7F00"/>
                </a:solidFill>
              </a:defRPr>
            </a:lvl1pPr>
          </a:lstStyle>
          <a:p>
            <a:r>
              <a:rPr lang="nl-NL" dirty="0" smtClean="0"/>
              <a:t>Titelstijl van model bewerken</a:t>
            </a:r>
            <a:endParaRPr lang="nl-NL" dirty="0"/>
          </a:p>
        </p:txBody>
      </p:sp>
      <p:sp>
        <p:nvSpPr>
          <p:cNvPr id="3" name="Tijdelijke aanduiding voor afbeelding 2"/>
          <p:cNvSpPr>
            <a:spLocks noGrp="1"/>
          </p:cNvSpPr>
          <p:nvPr>
            <p:ph type="pic" idx="1"/>
          </p:nvPr>
        </p:nvSpPr>
        <p:spPr>
          <a:xfrm>
            <a:off x="1792288" y="612775"/>
            <a:ext cx="5486400" cy="41148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BFAE4D07-6263-4E35-8B56-5ABE45D03F99}"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E2DF6DA1-CFFB-457F-B924-C0DBA22861D0}" type="datetime1">
              <a:rPr lang="nl-NL" altLang="nl-NL" smtClean="0"/>
              <a:t>8-1-2018</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solidFill>
                  <a:prstClr val="black">
                    <a:tint val="75000"/>
                  </a:prstClr>
                </a:solidFill>
              </a:rPr>
              <a:t>Tinten Samenlevingsopbouw</a:t>
            </a:r>
            <a:endParaRPr lang="nl-NL">
              <a:solidFill>
                <a:prstClr val="black">
                  <a:tint val="75000"/>
                </a:prstClr>
              </a:solidFill>
            </a:endParaRPr>
          </a:p>
        </p:txBody>
      </p:sp>
    </p:spTree>
    <p:extLst>
      <p:ext uri="{BB962C8B-B14F-4D97-AF65-F5344CB8AC3E}">
        <p14:creationId xmlns:p14="http://schemas.microsoft.com/office/powerpoint/2010/main" val="1889324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357174"/>
            <a:ext cx="8229600" cy="1143000"/>
          </a:xfrm>
          <a:prstGeom prst="rect">
            <a:avLst/>
          </a:prstGeom>
        </p:spPr>
        <p:txBody>
          <a:bodyPr/>
          <a:lstStyle>
            <a:lvl1pPr>
              <a:defRPr sz="3600">
                <a:solidFill>
                  <a:schemeClr val="bg1"/>
                </a:solidFill>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142976" y="2285992"/>
            <a:ext cx="7543824" cy="3840171"/>
          </a:xfrm>
          <a:prstGeom prst="rect">
            <a:avLst/>
          </a:prstGeo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8665FFDF-8493-425A-818B-C9DAD1D67D6F}" type="datetime1">
              <a:rPr lang="nl-NL" smtClean="0"/>
              <a:t>8-1-2018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Tinten Samenlevingsopbouw</a:t>
            </a:r>
            <a:endParaRPr lang="nl-NL">
              <a:solidFill>
                <a:prstClr val="black"/>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507ABCA-ADEA-472F-BADA-3CEF8DA9A96B}" type="slidenum">
              <a:rPr lang="nl-NL"/>
              <a:pPr>
                <a:defRPr/>
              </a:pPr>
              <a:t>‹nr.›</a:t>
            </a:fld>
            <a:endParaRPr lang="nl-NL"/>
          </a:p>
        </p:txBody>
      </p:sp>
    </p:spTree>
    <p:extLst>
      <p:ext uri="{BB962C8B-B14F-4D97-AF65-F5344CB8AC3E}">
        <p14:creationId xmlns:p14="http://schemas.microsoft.com/office/powerpoint/2010/main" val="230391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5648" y="766800"/>
            <a:ext cx="7786800" cy="648000"/>
          </a:xfrm>
          <a:prstGeom prst="rect">
            <a:avLst/>
          </a:prstGeom>
        </p:spPr>
        <p:txBody>
          <a:bodyPr>
            <a:normAutofit/>
          </a:bodyPr>
          <a:lstStyle>
            <a:lvl1pPr algn="l">
              <a:defRPr sz="4000" b="1">
                <a:solidFill>
                  <a:srgbClr val="EE7F00"/>
                </a:solidFill>
                <a:latin typeface="Arial"/>
                <a:cs typeface="Arial"/>
              </a:defRPr>
            </a:lvl1pPr>
          </a:lstStyle>
          <a:p>
            <a:r>
              <a:rPr lang="nl-NL"/>
              <a:t>Titelstijl van model bewerken</a:t>
            </a:r>
            <a:endParaRPr lang="nl-NL" dirty="0"/>
          </a:p>
        </p:txBody>
      </p:sp>
      <p:sp>
        <p:nvSpPr>
          <p:cNvPr id="3" name="Tijdelijke aanduiding voor inhoud 2"/>
          <p:cNvSpPr>
            <a:spLocks noGrp="1"/>
          </p:cNvSpPr>
          <p:nvPr>
            <p:ph idx="1"/>
          </p:nvPr>
        </p:nvSpPr>
        <p:spPr>
          <a:xfrm>
            <a:off x="745648" y="2059200"/>
            <a:ext cx="7858800" cy="4106104"/>
          </a:xfrm>
          <a:prstGeom prst="rect">
            <a:avLst/>
          </a:prstGeom>
        </p:spPr>
        <p:txBody>
          <a:bodyPr>
            <a:normAutofit/>
          </a:bodyPr>
          <a:lstStyle>
            <a:lvl1pPr marL="342900" indent="-342900">
              <a:buClrTx/>
              <a:buFont typeface="Arial"/>
              <a:buChar char="•"/>
              <a:defRPr sz="2000">
                <a:solidFill>
                  <a:srgbClr val="444444"/>
                </a:solidFill>
                <a:latin typeface="Arial"/>
                <a:cs typeface="Arial"/>
              </a:defRPr>
            </a:lvl1pPr>
            <a:lvl2pPr>
              <a:buClrTx/>
              <a:defRPr sz="2000">
                <a:solidFill>
                  <a:srgbClr val="444444"/>
                </a:solidFill>
                <a:latin typeface="Arial"/>
                <a:cs typeface="Arial"/>
              </a:defRPr>
            </a:lvl2pPr>
            <a:lvl3pPr>
              <a:buClrTx/>
              <a:defRPr sz="2000">
                <a:solidFill>
                  <a:srgbClr val="444444"/>
                </a:solidFill>
                <a:latin typeface="Arial"/>
                <a:cs typeface="Arial"/>
              </a:defRPr>
            </a:lvl3pPr>
            <a:lvl4pPr>
              <a:buClrTx/>
              <a:defRPr sz="2000">
                <a:solidFill>
                  <a:srgbClr val="444444"/>
                </a:solidFill>
                <a:latin typeface="Arial"/>
                <a:cs typeface="Arial"/>
              </a:defRPr>
            </a:lvl4pPr>
            <a:lvl5pPr>
              <a:buClrTx/>
              <a:defRPr sz="2000">
                <a:solidFill>
                  <a:srgbClr val="444444"/>
                </a:solidFill>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tekst 11"/>
          <p:cNvSpPr>
            <a:spLocks noGrp="1"/>
          </p:cNvSpPr>
          <p:nvPr>
            <p:ph type="body" sz="quarter" idx="13"/>
          </p:nvPr>
        </p:nvSpPr>
        <p:spPr>
          <a:xfrm>
            <a:off x="746168" y="1340808"/>
            <a:ext cx="7786800" cy="360000"/>
          </a:xfrm>
          <a:prstGeom prst="rect">
            <a:avLst/>
          </a:prstGeom>
        </p:spPr>
        <p:txBody>
          <a:bodyPr>
            <a:noAutofit/>
          </a:bodyPr>
          <a:lstStyle>
            <a:lvl1pPr marL="0" indent="0">
              <a:buNone/>
              <a:defRPr sz="2000" b="1" baseline="0"/>
            </a:lvl1pPr>
          </a:lstStyle>
          <a:p>
            <a:pPr lvl="0"/>
            <a:r>
              <a:rPr lang="nl-NL" dirty="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246E0418-1150-4FFF-A147-EDEB1CB480F3}" type="slidenum">
              <a:rPr lang="nl-NL" altLang="nl-NL"/>
              <a:pPr>
                <a:defRPr/>
              </a:pPr>
              <a:t>‹nr.›</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04D4267C-5CF1-442B-816E-C5D3EEC0824E}" type="datetime1">
              <a:rPr lang="nl-NL" altLang="nl-NL" smtClean="0"/>
              <a:t>8-1-2018</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336209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none">
                <a:solidFill>
                  <a:srgbClr val="EE7F00"/>
                </a:solidFill>
              </a:defRPr>
            </a:lvl1pPr>
          </a:lstStyle>
          <a:p>
            <a:r>
              <a:rPr lang="nl-NL" dirty="0"/>
              <a:t>Titelstijl van model bewerken</a:t>
            </a:r>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tekststijl van het model te bewerken</a:t>
            </a:r>
          </a:p>
        </p:txBody>
      </p:sp>
      <p:sp>
        <p:nvSpPr>
          <p:cNvPr id="4" name="Tijdelijke aanduiding voor dianummer 8"/>
          <p:cNvSpPr>
            <a:spLocks noGrp="1"/>
          </p:cNvSpPr>
          <p:nvPr>
            <p:ph type="sldNum" sz="quarter" idx="10"/>
          </p:nvPr>
        </p:nvSpPr>
        <p:spPr>
          <a:ln/>
        </p:spPr>
        <p:txBody>
          <a:bodyPr/>
          <a:lstStyle>
            <a:lvl1pPr>
              <a:defRPr/>
            </a:lvl1pPr>
          </a:lstStyle>
          <a:p>
            <a:pPr>
              <a:defRPr/>
            </a:pPr>
            <a:fld id="{39B2B53F-AFDF-4351-955F-56905268F5D8}" type="slidenum">
              <a:rPr lang="nl-NL" altLang="nl-NL"/>
              <a:pPr>
                <a:defRPr/>
              </a:pPr>
              <a:t>‹nr.›</a:t>
            </a:fld>
            <a:endParaRPr lang="nl-NL" altLang="nl-NL"/>
          </a:p>
        </p:txBody>
      </p:sp>
      <p:sp>
        <p:nvSpPr>
          <p:cNvPr id="5" name="Tijdelijke aanduiding voor datum 3"/>
          <p:cNvSpPr>
            <a:spLocks noGrp="1"/>
          </p:cNvSpPr>
          <p:nvPr>
            <p:ph type="dt" sz="half" idx="11"/>
          </p:nvPr>
        </p:nvSpPr>
        <p:spPr>
          <a:ln/>
        </p:spPr>
        <p:txBody>
          <a:bodyPr/>
          <a:lstStyle>
            <a:lvl1pPr>
              <a:defRPr/>
            </a:lvl1pPr>
          </a:lstStyle>
          <a:p>
            <a:pPr>
              <a:defRPr/>
            </a:pPr>
            <a:fld id="{9F6590E2-6EAD-4F91-BF42-4EFDCB0A3BE0}" type="datetime1">
              <a:rPr lang="nl-NL" altLang="nl-NL" smtClean="0"/>
              <a:t>8-1-2018</a:t>
            </a:fld>
            <a:endParaRPr lang="nl-NL" altLang="nl-NL"/>
          </a:p>
        </p:txBody>
      </p:sp>
      <p:sp>
        <p:nvSpPr>
          <p:cNvPr id="6" name="Tijdelijke aanduiding voor voettekst 7"/>
          <p:cNvSpPr>
            <a:spLocks noGrp="1"/>
          </p:cNvSpPr>
          <p:nvPr>
            <p:ph type="ftr" sz="quarter" idx="12"/>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416285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755576" y="274638"/>
            <a:ext cx="7776864" cy="1143000"/>
          </a:xfrm>
          <a:prstGeom prst="rect">
            <a:avLst/>
          </a:prstGeom>
        </p:spPr>
        <p:txBody>
          <a:bodyPr/>
          <a:lstStyle>
            <a:lvl1pPr>
              <a:defRPr b="1">
                <a:solidFill>
                  <a:srgbClr val="EE7F00"/>
                </a:solidFill>
              </a:defRPr>
            </a:lvl1pPr>
          </a:lstStyle>
          <a:p>
            <a:r>
              <a:rPr lang="nl-NL" dirty="0"/>
              <a:t>Titelstijl van model bewerken</a:t>
            </a:r>
          </a:p>
        </p:txBody>
      </p:sp>
      <p:sp>
        <p:nvSpPr>
          <p:cNvPr id="3" name="Tijdelijke aanduiding voor inhoud 2"/>
          <p:cNvSpPr>
            <a:spLocks noGrp="1"/>
          </p:cNvSpPr>
          <p:nvPr>
            <p:ph sz="half" idx="1"/>
          </p:nvPr>
        </p:nvSpPr>
        <p:spPr>
          <a:xfrm>
            <a:off x="4788024" y="1628800"/>
            <a:ext cx="3744416" cy="4525963"/>
          </a:xfrm>
          <a:prstGeom prst="rect">
            <a:avLst/>
          </a:prstGeom>
        </p:spPr>
        <p:txBody>
          <a:bodyPr/>
          <a:lstStyle>
            <a:lvl1pPr>
              <a:buClr>
                <a:srgbClr val="444444"/>
              </a:buClr>
              <a:defRPr sz="2000">
                <a:solidFill>
                  <a:srgbClr val="444444"/>
                </a:solidFill>
              </a:defRPr>
            </a:lvl1pPr>
            <a:lvl2pPr>
              <a:buClrTx/>
              <a:defRPr sz="2000">
                <a:solidFill>
                  <a:srgbClr val="444444"/>
                </a:solidFill>
              </a:defRPr>
            </a:lvl2pPr>
            <a:lvl3pPr>
              <a:buClr>
                <a:srgbClr val="444444"/>
              </a:buClr>
              <a:defRPr sz="2000">
                <a:solidFill>
                  <a:srgbClr val="444444"/>
                </a:solidFill>
              </a:defRPr>
            </a:lvl3pPr>
            <a:lvl4pPr>
              <a:buClr>
                <a:srgbClr val="444444"/>
              </a:buClr>
              <a:defRPr sz="2000">
                <a:solidFill>
                  <a:srgbClr val="444444"/>
                </a:solidFill>
              </a:defRPr>
            </a:lvl4pPr>
            <a:lvl5pPr>
              <a:buClr>
                <a:srgbClr val="444444"/>
              </a:buClr>
              <a:defRPr sz="2000">
                <a:solidFill>
                  <a:srgbClr val="444444"/>
                </a:solidFill>
              </a:defRPr>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755576" y="1628800"/>
            <a:ext cx="3744416" cy="4525963"/>
          </a:xfrm>
          <a:prstGeom prst="rect">
            <a:avLst/>
          </a:prstGeom>
        </p:spPr>
        <p:txBody>
          <a:bodyPr/>
          <a:lstStyle>
            <a:lvl1pPr>
              <a:defRPr sz="2000">
                <a:solidFill>
                  <a:srgbClr val="444444"/>
                </a:solidFill>
              </a:defRPr>
            </a:lvl1pPr>
            <a:lvl2pPr>
              <a:defRPr sz="2000">
                <a:solidFill>
                  <a:srgbClr val="444444"/>
                </a:solidFill>
              </a:defRPr>
            </a:lvl2pPr>
            <a:lvl3pPr>
              <a:defRPr sz="2000">
                <a:solidFill>
                  <a:srgbClr val="444444"/>
                </a:solidFill>
              </a:defRPr>
            </a:lvl3pPr>
            <a:lvl4pPr>
              <a:defRPr sz="2000">
                <a:solidFill>
                  <a:srgbClr val="444444"/>
                </a:solidFill>
              </a:defRPr>
            </a:lvl4pPr>
            <a:lvl5pPr>
              <a:defRPr sz="2000">
                <a:solidFill>
                  <a:srgbClr val="444444"/>
                </a:solidFill>
              </a:defRPr>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ianummer 8"/>
          <p:cNvSpPr>
            <a:spLocks noGrp="1"/>
          </p:cNvSpPr>
          <p:nvPr>
            <p:ph type="sldNum" sz="quarter" idx="10"/>
          </p:nvPr>
        </p:nvSpPr>
        <p:spPr>
          <a:ln/>
        </p:spPr>
        <p:txBody>
          <a:bodyPr/>
          <a:lstStyle>
            <a:lvl1pPr>
              <a:defRPr/>
            </a:lvl1pPr>
          </a:lstStyle>
          <a:p>
            <a:pPr>
              <a:defRPr/>
            </a:pPr>
            <a:fld id="{B5E76A19-7669-4677-BD2D-5995E6183D1F}"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C530D29C-8847-43F4-8FEF-2B3F0EB1002D}" type="datetime1">
              <a:rPr lang="nl-NL" altLang="nl-NL" smtClean="0"/>
              <a:t>8-1-2018</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3923053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273050"/>
            <a:ext cx="2709937" cy="1162050"/>
          </a:xfrm>
          <a:prstGeom prst="rect">
            <a:avLst/>
          </a:prstGeom>
        </p:spPr>
        <p:txBody>
          <a:bodyPr anchor="b"/>
          <a:lstStyle>
            <a:lvl1pPr algn="l">
              <a:defRPr sz="2000" b="1">
                <a:solidFill>
                  <a:srgbClr val="EE7F00"/>
                </a:solidFill>
              </a:defRPr>
            </a:lvl1pPr>
          </a:lstStyle>
          <a:p>
            <a:r>
              <a:rPr lang="nl-NL" dirty="0"/>
              <a:t>Titelstijl van model bewerken</a:t>
            </a:r>
          </a:p>
        </p:txBody>
      </p:sp>
      <p:sp>
        <p:nvSpPr>
          <p:cNvPr id="3" name="Tijdelijke aanduiding voor inhoud 2"/>
          <p:cNvSpPr>
            <a:spLocks noGrp="1"/>
          </p:cNvSpPr>
          <p:nvPr>
            <p:ph idx="1"/>
          </p:nvPr>
        </p:nvSpPr>
        <p:spPr>
          <a:xfrm>
            <a:off x="3575050" y="332656"/>
            <a:ext cx="4957390" cy="5793507"/>
          </a:xfrm>
          <a:prstGeom prst="rect">
            <a:avLst/>
          </a:prstGeom>
        </p:spPr>
        <p:txBody>
          <a:bodyPr/>
          <a:lstStyle>
            <a:lvl1pPr>
              <a:defRPr sz="2000">
                <a:solidFill>
                  <a:srgbClr val="444444"/>
                </a:solidFill>
              </a:defRPr>
            </a:lvl1pPr>
            <a:lvl2pPr>
              <a:defRPr sz="2000">
                <a:solidFill>
                  <a:srgbClr val="444444"/>
                </a:solidFill>
              </a:defRPr>
            </a:lvl2pPr>
            <a:lvl3pPr>
              <a:defRPr sz="2000">
                <a:solidFill>
                  <a:srgbClr val="444444"/>
                </a:solidFill>
              </a:defRPr>
            </a:lvl3pPr>
            <a:lvl4pPr>
              <a:defRPr sz="2000">
                <a:solidFill>
                  <a:srgbClr val="444444"/>
                </a:solidFill>
              </a:defRPr>
            </a:lvl4pPr>
            <a:lvl5pPr>
              <a:defRPr sz="2000">
                <a:solidFill>
                  <a:srgbClr val="444444"/>
                </a:solidFill>
              </a:defRPr>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755576" y="1435100"/>
            <a:ext cx="2709937" cy="4691063"/>
          </a:xfrm>
          <a:prstGeom prst="rect">
            <a:avLst/>
          </a:prstGeom>
        </p:spPr>
        <p:txBody>
          <a:bodyPr/>
          <a:lstStyle>
            <a:lvl1pPr marL="0" indent="0">
              <a:buNone/>
              <a:defRPr sz="1400">
                <a:solidFill>
                  <a:srgbClr val="44444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3B0E2E51-3C02-4338-80B5-3874640633A0}"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BD1B0C4A-0FC6-464C-A3C1-BA2DABE73E19}" type="datetime1">
              <a:rPr lang="nl-NL" altLang="nl-NL" smtClean="0"/>
              <a:t>8-1-2018</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483798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solidFill>
                  <a:srgbClr val="EE7F00"/>
                </a:solidFill>
              </a:defRPr>
            </a:lvl1pPr>
          </a:lstStyle>
          <a:p>
            <a:r>
              <a:rPr lang="nl-NL" dirty="0"/>
              <a:t>Titelstijl van model bewerken</a:t>
            </a:r>
          </a:p>
        </p:txBody>
      </p:sp>
      <p:sp>
        <p:nvSpPr>
          <p:cNvPr id="3" name="Tijdelijke aanduiding voor afbeelding 2"/>
          <p:cNvSpPr>
            <a:spLocks noGrp="1"/>
          </p:cNvSpPr>
          <p:nvPr>
            <p:ph type="pic" idx="1"/>
          </p:nvPr>
        </p:nvSpPr>
        <p:spPr>
          <a:xfrm>
            <a:off x="1792288" y="612775"/>
            <a:ext cx="5486400" cy="4114800"/>
          </a:xfrm>
          <a:prstGeom prst="rect">
            <a:avLst/>
          </a:prstGeo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5" name="Tijdelijke aanduiding voor dianummer 8"/>
          <p:cNvSpPr>
            <a:spLocks noGrp="1"/>
          </p:cNvSpPr>
          <p:nvPr>
            <p:ph type="sldNum" sz="quarter" idx="10"/>
          </p:nvPr>
        </p:nvSpPr>
        <p:spPr>
          <a:ln/>
        </p:spPr>
        <p:txBody>
          <a:bodyPr/>
          <a:lstStyle>
            <a:lvl1pPr>
              <a:defRPr/>
            </a:lvl1pPr>
          </a:lstStyle>
          <a:p>
            <a:pPr>
              <a:defRPr/>
            </a:pPr>
            <a:fld id="{BFAE4D07-6263-4E35-8B56-5ABE45D03F99}" type="slidenum">
              <a:rPr lang="nl-NL" altLang="nl-NL"/>
              <a:pPr>
                <a:defRPr/>
              </a:pPr>
              <a:t>‹nr.›</a:t>
            </a:fld>
            <a:endParaRPr lang="nl-NL" altLang="nl-NL"/>
          </a:p>
        </p:txBody>
      </p:sp>
      <p:sp>
        <p:nvSpPr>
          <p:cNvPr id="6" name="Tijdelijke aanduiding voor datum 3"/>
          <p:cNvSpPr>
            <a:spLocks noGrp="1"/>
          </p:cNvSpPr>
          <p:nvPr>
            <p:ph type="dt" sz="half" idx="11"/>
          </p:nvPr>
        </p:nvSpPr>
        <p:spPr>
          <a:ln/>
        </p:spPr>
        <p:txBody>
          <a:bodyPr/>
          <a:lstStyle>
            <a:lvl1pPr>
              <a:defRPr/>
            </a:lvl1pPr>
          </a:lstStyle>
          <a:p>
            <a:pPr>
              <a:defRPr/>
            </a:pPr>
            <a:fld id="{847113A6-76CA-4D0F-A5F7-DDD104E64013}" type="datetime1">
              <a:rPr lang="nl-NL" altLang="nl-NL" smtClean="0"/>
              <a:t>8-1-2018</a:t>
            </a:fld>
            <a:endParaRPr lang="nl-NL" altLang="nl-NL"/>
          </a:p>
        </p:txBody>
      </p:sp>
      <p:sp>
        <p:nvSpPr>
          <p:cNvPr id="7" name="Tijdelijke aanduiding voor voettekst 7"/>
          <p:cNvSpPr>
            <a:spLocks noGrp="1"/>
          </p:cNvSpPr>
          <p:nvPr>
            <p:ph type="ftr" sz="quarter" idx="12"/>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4264919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357174"/>
            <a:ext cx="8229600" cy="1143000"/>
          </a:xfrm>
          <a:prstGeom prst="rect">
            <a:avLst/>
          </a:prstGeom>
        </p:spPr>
        <p:txBody>
          <a:bodyPr/>
          <a:lstStyle>
            <a:lvl1pPr>
              <a:defRPr sz="3600">
                <a:solidFill>
                  <a:schemeClr val="bg1"/>
                </a:solidFill>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1142976" y="2285992"/>
            <a:ext cx="7543824" cy="3840171"/>
          </a:xfrm>
          <a:prstGeom prst="rect">
            <a:avLst/>
          </a:prstGeo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D488F38E-3ED3-4147-B1A0-745A919C27A9}" type="datetime1">
              <a:rPr lang="nl-NL" smtClean="0"/>
              <a:t>8-1-2018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smtClean="0"/>
              <a:t>Tinten Samenlevingsopbouw</a:t>
            </a:r>
            <a:endParaRPr lang="nl-NL">
              <a:solidFill>
                <a:schemeClr val="tx1"/>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507ABCA-ADEA-472F-BADA-3CEF8DA9A96B}" type="slidenum">
              <a:rPr lang="nl-NL"/>
              <a:pPr>
                <a:defRPr/>
              </a:pPr>
              <a:t>‹nr.›</a:t>
            </a:fld>
            <a:endParaRPr lang="nl-NL"/>
          </a:p>
        </p:txBody>
      </p:sp>
    </p:spTree>
    <p:extLst>
      <p:ext uri="{BB962C8B-B14F-4D97-AF65-F5344CB8AC3E}">
        <p14:creationId xmlns:p14="http://schemas.microsoft.com/office/powerpoint/2010/main" val="107589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5648" y="766800"/>
            <a:ext cx="7786800" cy="648000"/>
          </a:xfrm>
          <a:prstGeom prst="rect">
            <a:avLst/>
          </a:prstGeom>
        </p:spPr>
        <p:txBody>
          <a:bodyPr>
            <a:normAutofit/>
          </a:bodyPr>
          <a:lstStyle>
            <a:lvl1pPr algn="l">
              <a:defRPr sz="4000" b="1">
                <a:solidFill>
                  <a:srgbClr val="EE7F00"/>
                </a:solidFill>
                <a:latin typeface="Arial"/>
                <a:cs typeface="Arial"/>
              </a:defRPr>
            </a:lvl1pPr>
          </a:lstStyle>
          <a:p>
            <a:r>
              <a:rPr lang="nl-NL"/>
              <a:t>Titelstijl van model bewerken</a:t>
            </a:r>
            <a:endParaRPr lang="nl-NL" dirty="0"/>
          </a:p>
        </p:txBody>
      </p:sp>
      <p:sp>
        <p:nvSpPr>
          <p:cNvPr id="3" name="Tijdelijke aanduiding voor inhoud 2"/>
          <p:cNvSpPr>
            <a:spLocks noGrp="1"/>
          </p:cNvSpPr>
          <p:nvPr>
            <p:ph idx="1"/>
          </p:nvPr>
        </p:nvSpPr>
        <p:spPr>
          <a:xfrm>
            <a:off x="745648" y="2059200"/>
            <a:ext cx="7858800" cy="4106104"/>
          </a:xfrm>
          <a:prstGeom prst="rect">
            <a:avLst/>
          </a:prstGeom>
        </p:spPr>
        <p:txBody>
          <a:bodyPr>
            <a:normAutofit/>
          </a:bodyPr>
          <a:lstStyle>
            <a:lvl1pPr marL="342900" indent="-342900">
              <a:buFont typeface="Arial"/>
              <a:buChar cha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tekst 11"/>
          <p:cNvSpPr>
            <a:spLocks noGrp="1"/>
          </p:cNvSpPr>
          <p:nvPr>
            <p:ph type="body" sz="quarter" idx="13"/>
          </p:nvPr>
        </p:nvSpPr>
        <p:spPr>
          <a:xfrm>
            <a:off x="746168" y="1340808"/>
            <a:ext cx="7786800" cy="360000"/>
          </a:xfrm>
          <a:prstGeom prst="rect">
            <a:avLst/>
          </a:prstGeom>
        </p:spPr>
        <p:txBody>
          <a:bodyPr>
            <a:noAutofit/>
          </a:bodyPr>
          <a:lstStyle>
            <a:lvl1pPr marL="0" indent="0">
              <a:buNone/>
              <a:defRPr sz="2000" b="1" baseline="0"/>
            </a:lvl1pPr>
          </a:lstStyle>
          <a:p>
            <a:pPr lvl="0"/>
            <a:r>
              <a:rPr lang="nl-NL" dirty="0"/>
              <a:t>Klik om de tekststijl van het model te bewerken</a:t>
            </a:r>
          </a:p>
        </p:txBody>
      </p:sp>
      <p:sp>
        <p:nvSpPr>
          <p:cNvPr id="5" name="Tijdelijke aanduiding voor dianummer 8"/>
          <p:cNvSpPr>
            <a:spLocks noGrp="1"/>
          </p:cNvSpPr>
          <p:nvPr>
            <p:ph type="sldNum" sz="quarter" idx="14"/>
          </p:nvPr>
        </p:nvSpPr>
        <p:spPr>
          <a:ln/>
        </p:spPr>
        <p:txBody>
          <a:bodyPr/>
          <a:lstStyle>
            <a:lvl1pPr>
              <a:defRPr/>
            </a:lvl1pPr>
          </a:lstStyle>
          <a:p>
            <a:pPr>
              <a:defRPr/>
            </a:pPr>
            <a:fld id="{FA3D0C7B-5339-4A78-897D-F77243E4449E}" type="slidenum">
              <a:rPr lang="nl-NL" altLang="nl-NL"/>
              <a:pPr>
                <a:defRPr/>
              </a:pPr>
              <a:t>‹nr.›</a:t>
            </a:fld>
            <a:endParaRPr lang="nl-NL" altLang="nl-NL"/>
          </a:p>
        </p:txBody>
      </p:sp>
      <p:sp>
        <p:nvSpPr>
          <p:cNvPr id="6" name="Tijdelijke aanduiding voor datum 3"/>
          <p:cNvSpPr>
            <a:spLocks noGrp="1"/>
          </p:cNvSpPr>
          <p:nvPr>
            <p:ph type="dt" sz="half" idx="15"/>
          </p:nvPr>
        </p:nvSpPr>
        <p:spPr>
          <a:ln/>
        </p:spPr>
        <p:txBody>
          <a:bodyPr/>
          <a:lstStyle>
            <a:lvl1pPr>
              <a:defRPr/>
            </a:lvl1pPr>
          </a:lstStyle>
          <a:p>
            <a:pPr>
              <a:defRPr/>
            </a:pPr>
            <a:fld id="{FBE07554-9A01-487B-AD2E-138FEC1B9589}" type="datetime1">
              <a:rPr lang="nl-NL" altLang="nl-NL" smtClean="0"/>
              <a:t>8-1-2018</a:t>
            </a:fld>
            <a:endParaRPr lang="nl-NL" altLang="nl-NL"/>
          </a:p>
        </p:txBody>
      </p:sp>
      <p:sp>
        <p:nvSpPr>
          <p:cNvPr id="7" name="Tijdelijke aanduiding voor voettekst 7"/>
          <p:cNvSpPr>
            <a:spLocks noGrp="1"/>
          </p:cNvSpPr>
          <p:nvPr>
            <p:ph type="ftr" sz="quarter" idx="16"/>
          </p:nvPr>
        </p:nvSpPr>
        <p:spPr>
          <a:ln/>
        </p:spPr>
        <p:txBody>
          <a:bodyPr/>
          <a:lstStyle>
            <a:lvl1pPr>
              <a:defRPr/>
            </a:lvl1pPr>
          </a:lstStyle>
          <a:p>
            <a:pPr>
              <a:defRPr/>
            </a:pPr>
            <a:r>
              <a:rPr lang="nl-NL" smtClean="0"/>
              <a:t>Tinten Samenlevingsopbouw</a:t>
            </a:r>
            <a:endParaRPr lang="nl-NL"/>
          </a:p>
        </p:txBody>
      </p:sp>
    </p:spTree>
    <p:extLst>
      <p:ext uri="{BB962C8B-B14F-4D97-AF65-F5344CB8AC3E}">
        <p14:creationId xmlns:p14="http://schemas.microsoft.com/office/powerpoint/2010/main" val="2744950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9.xml"/><Relationship Id="rId7"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Afbeelding 1" descr="payoff_neg2.pd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16013" y="6003925"/>
            <a:ext cx="1400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eperen 1"/>
          <p:cNvGrpSpPr>
            <a:grpSpLocks/>
          </p:cNvGrpSpPr>
          <p:nvPr userDrawn="1"/>
        </p:nvGrpSpPr>
        <p:grpSpPr bwMode="auto">
          <a:xfrm>
            <a:off x="873125" y="4491038"/>
            <a:ext cx="8307388" cy="2016125"/>
            <a:chOff x="873048" y="4491495"/>
            <a:chExt cx="8307465" cy="2016125"/>
          </a:xfrm>
        </p:grpSpPr>
        <p:sp>
          <p:nvSpPr>
            <p:cNvPr id="8" name="Rechthoek 7"/>
            <p:cNvSpPr/>
            <p:nvPr userDrawn="1"/>
          </p:nvSpPr>
          <p:spPr bwMode="auto">
            <a:xfrm>
              <a:off x="873048" y="4491495"/>
              <a:ext cx="7916936" cy="2016125"/>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sp>
          <p:nvSpPr>
            <p:cNvPr id="9" name="Rechthoek 8"/>
            <p:cNvSpPr/>
            <p:nvPr userDrawn="1"/>
          </p:nvSpPr>
          <p:spPr bwMode="auto">
            <a:xfrm>
              <a:off x="8748709" y="4805820"/>
              <a:ext cx="431804" cy="1404937"/>
            </a:xfrm>
            <a:prstGeom prst="rect">
              <a:avLst/>
            </a:prstGeom>
            <a:solidFill>
              <a:srgbClr val="E66E1E"/>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endParaRPr lang="nl-NL"/>
            </a:p>
          </p:txBody>
        </p:sp>
      </p:grpSp>
      <p:pic>
        <p:nvPicPr>
          <p:cNvPr id="1028" name="Afbeelding 4"/>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49350" y="6003925"/>
            <a:ext cx="1435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0" r:id="rId1"/>
    <p:sldLayoutId id="2147483941" r:id="rId2"/>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jdelijke aanduiding voor dianummer 8"/>
          <p:cNvSpPr>
            <a:spLocks noGrp="1"/>
          </p:cNvSpPr>
          <p:nvPr>
            <p:ph type="sldNum" sz="quarter" idx="4"/>
          </p:nvPr>
        </p:nvSpPr>
        <p:spPr>
          <a:xfrm>
            <a:off x="8604250" y="6356350"/>
            <a:ext cx="328613" cy="365125"/>
          </a:xfrm>
          <a:prstGeom prst="rect">
            <a:avLst/>
          </a:prstGeom>
          <a:noFill/>
          <a:ln>
            <a:noFill/>
          </a:ln>
        </p:spPr>
        <p:txBody>
          <a:bodyPr vert="horz" wrap="square" lIns="0" tIns="0" rIns="0" bIns="0" numCol="1" anchor="ctr" anchorCtr="0" compatLnSpc="1">
            <a:prstTxWarp prst="textNoShape">
              <a:avLst/>
            </a:prstTxWarp>
          </a:bodyPr>
          <a:lstStyle>
            <a:lvl1pPr algn="r">
              <a:defRPr sz="1000" baseline="0" smtClean="0">
                <a:solidFill>
                  <a:srgbClr val="898989"/>
                </a:solidFill>
                <a:latin typeface="Arial" pitchFamily="34" charset="0"/>
              </a:defRPr>
            </a:lvl1pPr>
          </a:lstStyle>
          <a:p>
            <a:pPr>
              <a:defRPr/>
            </a:pPr>
            <a:fld id="{7A4775BE-F428-445B-9A33-D72C14183AEF}" type="slidenum">
              <a:rPr lang="nl-NL" altLang="nl-NL"/>
              <a:pPr>
                <a:defRPr/>
              </a:pPr>
              <a:t>‹nr.›</a:t>
            </a:fld>
            <a:endParaRPr lang="nl-NL" altLang="nl-NL"/>
          </a:p>
        </p:txBody>
      </p:sp>
      <p:sp>
        <p:nvSpPr>
          <p:cNvPr id="11" name="Tijdelijke aanduiding voor datum 3"/>
          <p:cNvSpPr>
            <a:spLocks noGrp="1"/>
          </p:cNvSpPr>
          <p:nvPr>
            <p:ph type="dt" sz="half" idx="2"/>
          </p:nvPr>
        </p:nvSpPr>
        <p:spPr>
          <a:xfrm>
            <a:off x="755650" y="6356350"/>
            <a:ext cx="576263" cy="365125"/>
          </a:xfrm>
          <a:prstGeom prst="rect">
            <a:avLst/>
          </a:prstGeom>
          <a:noFill/>
          <a:ln>
            <a:noFill/>
          </a:ln>
        </p:spPr>
        <p:txBody>
          <a:bodyPr vert="horz" wrap="square" lIns="0" tIns="0" rIns="0" bIns="0" numCol="1" anchor="ctr" anchorCtr="0" compatLnSpc="1">
            <a:prstTxWarp prst="textNoShape">
              <a:avLst/>
            </a:prstTxWarp>
          </a:bodyPr>
          <a:lstStyle>
            <a:lvl1pPr>
              <a:defRPr sz="1000" baseline="0" smtClean="0">
                <a:solidFill>
                  <a:srgbClr val="898989"/>
                </a:solidFill>
                <a:latin typeface="Arial" pitchFamily="34" charset="0"/>
              </a:defRPr>
            </a:lvl1pPr>
          </a:lstStyle>
          <a:p>
            <a:pPr>
              <a:defRPr/>
            </a:pPr>
            <a:fld id="{8E39BACB-B211-4E3E-823E-10983123B2D5}" type="datetime1">
              <a:rPr lang="nl-NL" altLang="nl-NL" smtClean="0"/>
              <a:t>8-1-2018</a:t>
            </a:fld>
            <a:endParaRPr lang="nl-NL" altLang="nl-NL"/>
          </a:p>
        </p:txBody>
      </p:sp>
      <p:sp>
        <p:nvSpPr>
          <p:cNvPr id="12" name="Tijdelijke aanduiding voor voettekst 7"/>
          <p:cNvSpPr>
            <a:spLocks noGrp="1"/>
          </p:cNvSpPr>
          <p:nvPr>
            <p:ph type="ftr" sz="quarter" idx="3"/>
          </p:nvPr>
        </p:nvSpPr>
        <p:spPr>
          <a:xfrm>
            <a:off x="1403350" y="6356350"/>
            <a:ext cx="2736850" cy="365125"/>
          </a:xfrm>
          <a:prstGeom prst="rect">
            <a:avLst/>
          </a:prstGeom>
          <a:noFill/>
          <a:ln>
            <a:noFill/>
          </a:ln>
        </p:spPr>
        <p:txBody>
          <a:bodyPr vert="horz" lIns="0" tIns="0" rIns="0" bIns="0" rtlCol="0" anchor="ctr"/>
          <a:lstStyle>
            <a:lvl1pPr algn="l">
              <a:defRPr sz="1000" baseline="0">
                <a:solidFill>
                  <a:schemeClr val="tx1">
                    <a:tint val="75000"/>
                  </a:schemeClr>
                </a:solidFill>
                <a:latin typeface="Arial" charset="0"/>
                <a:ea typeface="ＭＳ Ｐゴシック" charset="0"/>
                <a:cs typeface="ＭＳ Ｐゴシック" charset="0"/>
              </a:defRPr>
            </a:lvl1pPr>
          </a:lstStyle>
          <a:p>
            <a:pPr>
              <a:defRPr/>
            </a:pPr>
            <a:r>
              <a:rPr lang="nl-NL" smtClean="0"/>
              <a:t>Tinten Samenlevingsopbouw</a:t>
            </a:r>
            <a:endParaRPr lang="nl-NL"/>
          </a:p>
        </p:txBody>
      </p:sp>
      <p:pic>
        <p:nvPicPr>
          <p:cNvPr id="2053" name="Afbeelding 1"/>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89563" y="6453188"/>
            <a:ext cx="31432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8"/>
          <p:cNvSpPr/>
          <p:nvPr userDrawn="1"/>
        </p:nvSpPr>
        <p:spPr>
          <a:xfrm>
            <a:off x="755650" y="0"/>
            <a:ext cx="7777163" cy="333375"/>
          </a:xfrm>
          <a:prstGeom prst="rect">
            <a:avLst/>
          </a:prstGeom>
          <a:solidFill>
            <a:srgbClr val="E76A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32" r:id="rId6"/>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hthoek 1"/>
          <p:cNvSpPr/>
          <p:nvPr userDrawn="1"/>
        </p:nvSpPr>
        <p:spPr>
          <a:xfrm>
            <a:off x="755650" y="0"/>
            <a:ext cx="7777163" cy="33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10" name="Tijdelijke aanduiding voor dianummer 8"/>
          <p:cNvSpPr>
            <a:spLocks noGrp="1"/>
          </p:cNvSpPr>
          <p:nvPr>
            <p:ph type="sldNum" sz="quarter" idx="4"/>
          </p:nvPr>
        </p:nvSpPr>
        <p:spPr>
          <a:xfrm>
            <a:off x="8604250" y="6356350"/>
            <a:ext cx="328613" cy="365125"/>
          </a:xfrm>
          <a:prstGeom prst="rect">
            <a:avLst/>
          </a:prstGeom>
          <a:noFill/>
          <a:ln>
            <a:noFill/>
          </a:ln>
        </p:spPr>
        <p:txBody>
          <a:bodyPr vert="horz" wrap="square" lIns="0" tIns="0" rIns="0" bIns="0" numCol="1" anchor="ctr" anchorCtr="0" compatLnSpc="1">
            <a:prstTxWarp prst="textNoShape">
              <a:avLst/>
            </a:prstTxWarp>
          </a:bodyPr>
          <a:lstStyle>
            <a:lvl1pPr algn="r">
              <a:defRPr sz="1000" baseline="0" smtClean="0">
                <a:solidFill>
                  <a:srgbClr val="898989"/>
                </a:solidFill>
                <a:latin typeface="Arial" pitchFamily="34" charset="0"/>
              </a:defRPr>
            </a:lvl1pPr>
          </a:lstStyle>
          <a:p>
            <a:pPr>
              <a:defRPr/>
            </a:pPr>
            <a:fld id="{C48531D5-B4BD-4180-8E72-02A16FB61729}" type="slidenum">
              <a:rPr lang="nl-NL" altLang="nl-NL"/>
              <a:pPr>
                <a:defRPr/>
              </a:pPr>
              <a:t>‹nr.›</a:t>
            </a:fld>
            <a:endParaRPr lang="nl-NL" altLang="nl-NL"/>
          </a:p>
        </p:txBody>
      </p:sp>
      <p:sp>
        <p:nvSpPr>
          <p:cNvPr id="11" name="Tijdelijke aanduiding voor datum 3"/>
          <p:cNvSpPr>
            <a:spLocks noGrp="1"/>
          </p:cNvSpPr>
          <p:nvPr>
            <p:ph type="dt" sz="half" idx="2"/>
          </p:nvPr>
        </p:nvSpPr>
        <p:spPr>
          <a:xfrm>
            <a:off x="755650" y="6356350"/>
            <a:ext cx="576263" cy="365125"/>
          </a:xfrm>
          <a:prstGeom prst="rect">
            <a:avLst/>
          </a:prstGeom>
          <a:noFill/>
          <a:ln>
            <a:noFill/>
          </a:ln>
        </p:spPr>
        <p:txBody>
          <a:bodyPr vert="horz" wrap="square" lIns="0" tIns="0" rIns="0" bIns="0" numCol="1" anchor="ctr" anchorCtr="0" compatLnSpc="1">
            <a:prstTxWarp prst="textNoShape">
              <a:avLst/>
            </a:prstTxWarp>
          </a:bodyPr>
          <a:lstStyle>
            <a:lvl1pPr>
              <a:defRPr sz="1000" baseline="0" smtClean="0">
                <a:solidFill>
                  <a:srgbClr val="898989"/>
                </a:solidFill>
                <a:latin typeface="Arial" pitchFamily="34" charset="0"/>
              </a:defRPr>
            </a:lvl1pPr>
          </a:lstStyle>
          <a:p>
            <a:pPr>
              <a:defRPr/>
            </a:pPr>
            <a:fld id="{0F68604B-F1E8-4C3B-8944-AA38DE858D7F}" type="datetime1">
              <a:rPr lang="nl-NL" altLang="nl-NL" smtClean="0"/>
              <a:t>8-1-2018</a:t>
            </a:fld>
            <a:endParaRPr lang="nl-NL" altLang="nl-NL"/>
          </a:p>
        </p:txBody>
      </p:sp>
      <p:sp>
        <p:nvSpPr>
          <p:cNvPr id="12" name="Tijdelijke aanduiding voor voettekst 7"/>
          <p:cNvSpPr>
            <a:spLocks noGrp="1"/>
          </p:cNvSpPr>
          <p:nvPr>
            <p:ph type="ftr" sz="quarter" idx="3"/>
          </p:nvPr>
        </p:nvSpPr>
        <p:spPr>
          <a:xfrm>
            <a:off x="1403350" y="6356350"/>
            <a:ext cx="2736850" cy="365125"/>
          </a:xfrm>
          <a:prstGeom prst="rect">
            <a:avLst/>
          </a:prstGeom>
          <a:noFill/>
          <a:ln>
            <a:noFill/>
          </a:ln>
        </p:spPr>
        <p:txBody>
          <a:bodyPr vert="horz" lIns="0" tIns="0" rIns="0" bIns="0" rtlCol="0" anchor="ctr"/>
          <a:lstStyle>
            <a:lvl1pPr algn="l">
              <a:defRPr sz="1000" baseline="0">
                <a:solidFill>
                  <a:schemeClr val="tx1">
                    <a:tint val="75000"/>
                  </a:schemeClr>
                </a:solidFill>
                <a:latin typeface="Arial" charset="0"/>
                <a:ea typeface="ＭＳ Ｐゴシック" charset="0"/>
                <a:cs typeface="ＭＳ Ｐゴシック" charset="0"/>
              </a:defRPr>
            </a:lvl1pPr>
          </a:lstStyle>
          <a:p>
            <a:pPr>
              <a:defRPr/>
            </a:pPr>
            <a:r>
              <a:rPr lang="nl-NL" smtClean="0"/>
              <a:t>Tinten Samenlevingsopbouw</a:t>
            </a:r>
            <a:endParaRPr lang="nl-NL"/>
          </a:p>
        </p:txBody>
      </p:sp>
      <p:pic>
        <p:nvPicPr>
          <p:cNvPr id="3078" name="Afbeelding 1"/>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89563" y="6453188"/>
            <a:ext cx="31432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Lst>
  <p:hf hdr="0"/>
  <p:txStyles>
    <p:titleStyle>
      <a:lvl1pPr algn="l" defTabSz="457200" rtl="0" eaLnBrk="0" fontAlgn="base" hangingPunct="0">
        <a:spcBef>
          <a:spcPct val="0"/>
        </a:spcBef>
        <a:spcAft>
          <a:spcPct val="0"/>
        </a:spcAft>
        <a:defRPr sz="4000" b="1" kern="1200">
          <a:solidFill>
            <a:srgbClr val="EE7F00"/>
          </a:solidFill>
          <a:latin typeface="Arial"/>
          <a:ea typeface="ＭＳ Ｐゴシック" charset="0"/>
          <a:cs typeface="Arial"/>
        </a:defRPr>
      </a:lvl1pPr>
      <a:lvl2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2pPr>
      <a:lvl3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3pPr>
      <a:lvl4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4pPr>
      <a:lvl5pPr algn="l" defTabSz="457200" rtl="0" eaLnBrk="0" fontAlgn="base" hangingPunct="0">
        <a:spcBef>
          <a:spcPct val="0"/>
        </a:spcBef>
        <a:spcAft>
          <a:spcPct val="0"/>
        </a:spcAft>
        <a:defRPr sz="4000" b="1">
          <a:solidFill>
            <a:srgbClr val="EE7F00"/>
          </a:solidFill>
          <a:latin typeface="Arial" charset="0"/>
          <a:ea typeface="ＭＳ Ｐゴシック" charset="0"/>
          <a:cs typeface="Arial" charset="0"/>
        </a:defRPr>
      </a:lvl5pPr>
      <a:lvl6pPr marL="457200" algn="l" defTabSz="457200" rtl="0" fontAlgn="base">
        <a:spcBef>
          <a:spcPct val="0"/>
        </a:spcBef>
        <a:spcAft>
          <a:spcPct val="0"/>
        </a:spcAft>
        <a:defRPr sz="4000">
          <a:solidFill>
            <a:srgbClr val="EE7F00"/>
          </a:solidFill>
          <a:latin typeface="Arial" charset="0"/>
          <a:ea typeface="ＭＳ Ｐゴシック" charset="0"/>
        </a:defRPr>
      </a:lvl6pPr>
      <a:lvl7pPr marL="914400" algn="l" defTabSz="457200" rtl="0" fontAlgn="base">
        <a:spcBef>
          <a:spcPct val="0"/>
        </a:spcBef>
        <a:spcAft>
          <a:spcPct val="0"/>
        </a:spcAft>
        <a:defRPr sz="4000">
          <a:solidFill>
            <a:srgbClr val="EE7F00"/>
          </a:solidFill>
          <a:latin typeface="Arial" charset="0"/>
          <a:ea typeface="ＭＳ Ｐゴシック" charset="0"/>
        </a:defRPr>
      </a:lvl7pPr>
      <a:lvl8pPr marL="1371600" algn="l" defTabSz="457200" rtl="0" fontAlgn="base">
        <a:spcBef>
          <a:spcPct val="0"/>
        </a:spcBef>
        <a:spcAft>
          <a:spcPct val="0"/>
        </a:spcAft>
        <a:defRPr sz="4000">
          <a:solidFill>
            <a:srgbClr val="EE7F00"/>
          </a:solidFill>
          <a:latin typeface="Arial" charset="0"/>
          <a:ea typeface="ＭＳ Ｐゴシック" charset="0"/>
        </a:defRPr>
      </a:lvl8pPr>
      <a:lvl9pPr marL="1828800" algn="l" defTabSz="457200" rtl="0" fontAlgn="base">
        <a:spcBef>
          <a:spcPct val="0"/>
        </a:spcBef>
        <a:spcAft>
          <a:spcPct val="0"/>
        </a:spcAft>
        <a:defRPr sz="4000">
          <a:solidFill>
            <a:srgbClr val="EE7F00"/>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hoek 7"/>
          <p:cNvSpPr>
            <a:spLocks noChangeArrowheads="1"/>
          </p:cNvSpPr>
          <p:nvPr userDrawn="1"/>
        </p:nvSpPr>
        <p:spPr bwMode="auto">
          <a:xfrm rot="-5400000">
            <a:off x="-1851025" y="3121025"/>
            <a:ext cx="4302125" cy="615951"/>
          </a:xfrm>
          <a:prstGeom prst="rect">
            <a:avLst/>
          </a:prstGeom>
          <a:solidFill>
            <a:srgbClr val="343434"/>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nl-NL">
              <a:solidFill>
                <a:schemeClr val="lt1"/>
              </a:solidFill>
              <a:latin typeface="+mn-lt"/>
              <a:ea typeface="+mn-ea"/>
            </a:endParaRPr>
          </a:p>
        </p:txBody>
      </p:sp>
      <p:sp>
        <p:nvSpPr>
          <p:cNvPr id="9" name="Rechthoek 8"/>
          <p:cNvSpPr/>
          <p:nvPr userDrawn="1"/>
        </p:nvSpPr>
        <p:spPr bwMode="auto">
          <a:xfrm rot="16200000">
            <a:off x="-510381" y="1313656"/>
            <a:ext cx="6070600" cy="4230688"/>
          </a:xfrm>
          <a:prstGeom prst="rect">
            <a:avLst/>
          </a:prstGeom>
          <a:solidFill>
            <a:srgbClr val="3434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pic>
        <p:nvPicPr>
          <p:cNvPr id="4100" name="Afbeelding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89563" y="6453188"/>
            <a:ext cx="31432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8"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eperen 2"/>
          <p:cNvGrpSpPr>
            <a:grpSpLocks/>
          </p:cNvGrpSpPr>
          <p:nvPr userDrawn="1"/>
        </p:nvGrpSpPr>
        <p:grpSpPr bwMode="auto">
          <a:xfrm>
            <a:off x="1692275" y="0"/>
            <a:ext cx="5903913" cy="4162425"/>
            <a:chOff x="1692275" y="0"/>
            <a:chExt cx="5903913" cy="4162425"/>
          </a:xfrm>
        </p:grpSpPr>
        <p:sp>
          <p:nvSpPr>
            <p:cNvPr id="2" name="Rechthoek 1"/>
            <p:cNvSpPr>
              <a:spLocks noChangeArrowheads="1"/>
            </p:cNvSpPr>
            <p:nvPr userDrawn="1"/>
          </p:nvSpPr>
          <p:spPr bwMode="auto">
            <a:xfrm>
              <a:off x="2555875" y="0"/>
              <a:ext cx="4132263" cy="561975"/>
            </a:xfrm>
            <a:prstGeom prst="rect">
              <a:avLst/>
            </a:prstGeom>
            <a:solidFill>
              <a:schemeClr val="bg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nl-NL">
                <a:solidFill>
                  <a:schemeClr val="lt1"/>
                </a:solidFill>
                <a:latin typeface="+mn-lt"/>
                <a:ea typeface="+mn-ea"/>
              </a:endParaRPr>
            </a:p>
          </p:txBody>
        </p:sp>
        <p:sp>
          <p:nvSpPr>
            <p:cNvPr id="14" name="Rechthoek 13"/>
            <p:cNvSpPr/>
            <p:nvPr userDrawn="1"/>
          </p:nvSpPr>
          <p:spPr bwMode="auto">
            <a:xfrm>
              <a:off x="1692275" y="417513"/>
              <a:ext cx="5903913" cy="3744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pic>
        <p:nvPicPr>
          <p:cNvPr id="5123" name="Afbeelding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53050" y="6453188"/>
            <a:ext cx="3144838"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9" r:id="rId1"/>
  </p:sldLayoutIdLst>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ijdelijke aanduiding voor dianummer 8"/>
          <p:cNvSpPr>
            <a:spLocks noGrp="1"/>
          </p:cNvSpPr>
          <p:nvPr>
            <p:ph type="sldNum" sz="quarter" idx="4"/>
          </p:nvPr>
        </p:nvSpPr>
        <p:spPr>
          <a:xfrm>
            <a:off x="8604250" y="6356350"/>
            <a:ext cx="328613" cy="365125"/>
          </a:xfrm>
          <a:prstGeom prst="rect">
            <a:avLst/>
          </a:prstGeom>
          <a:noFill/>
          <a:ln>
            <a:noFill/>
          </a:ln>
        </p:spPr>
        <p:txBody>
          <a:bodyPr vert="horz" wrap="square" lIns="0" tIns="0" rIns="0" bIns="0" numCol="1" anchor="ctr" anchorCtr="0" compatLnSpc="1">
            <a:prstTxWarp prst="textNoShape">
              <a:avLst/>
            </a:prstTxWarp>
          </a:bodyPr>
          <a:lstStyle>
            <a:lvl1pPr algn="r">
              <a:defRPr sz="1000" baseline="0" smtClean="0">
                <a:solidFill>
                  <a:srgbClr val="898989"/>
                </a:solidFill>
                <a:latin typeface="Arial" pitchFamily="34" charset="0"/>
              </a:defRPr>
            </a:lvl1pPr>
          </a:lstStyle>
          <a:p>
            <a:pPr>
              <a:defRPr/>
            </a:pPr>
            <a:fld id="{7A4775BE-F428-445B-9A33-D72C14183AEF}" type="slidenum">
              <a:rPr lang="nl-NL" altLang="nl-NL"/>
              <a:pPr>
                <a:defRPr/>
              </a:pPr>
              <a:t>‹nr.›</a:t>
            </a:fld>
            <a:endParaRPr lang="nl-NL" altLang="nl-NL"/>
          </a:p>
        </p:txBody>
      </p:sp>
      <p:sp>
        <p:nvSpPr>
          <p:cNvPr id="11" name="Tijdelijke aanduiding voor datum 3"/>
          <p:cNvSpPr>
            <a:spLocks noGrp="1"/>
          </p:cNvSpPr>
          <p:nvPr>
            <p:ph type="dt" sz="half" idx="2"/>
          </p:nvPr>
        </p:nvSpPr>
        <p:spPr>
          <a:xfrm>
            <a:off x="755650" y="6356350"/>
            <a:ext cx="576263" cy="365125"/>
          </a:xfrm>
          <a:prstGeom prst="rect">
            <a:avLst/>
          </a:prstGeom>
          <a:noFill/>
          <a:ln>
            <a:noFill/>
          </a:ln>
        </p:spPr>
        <p:txBody>
          <a:bodyPr vert="horz" wrap="square" lIns="0" tIns="0" rIns="0" bIns="0" numCol="1" anchor="ctr" anchorCtr="0" compatLnSpc="1">
            <a:prstTxWarp prst="textNoShape">
              <a:avLst/>
            </a:prstTxWarp>
          </a:bodyPr>
          <a:lstStyle>
            <a:lvl1pPr>
              <a:defRPr sz="1000" baseline="0" smtClean="0">
                <a:solidFill>
                  <a:srgbClr val="898989"/>
                </a:solidFill>
                <a:latin typeface="Arial" pitchFamily="34" charset="0"/>
              </a:defRPr>
            </a:lvl1pPr>
          </a:lstStyle>
          <a:p>
            <a:pPr>
              <a:defRPr/>
            </a:pPr>
            <a:fld id="{7F6C6C08-4CCF-497C-BF59-2CCBD8BF33E8}" type="datetime1">
              <a:rPr lang="nl-NL" altLang="nl-NL" smtClean="0"/>
              <a:t>8-1-2018</a:t>
            </a:fld>
            <a:endParaRPr lang="nl-NL" altLang="nl-NL"/>
          </a:p>
        </p:txBody>
      </p:sp>
      <p:sp>
        <p:nvSpPr>
          <p:cNvPr id="12" name="Tijdelijke aanduiding voor voettekst 7"/>
          <p:cNvSpPr>
            <a:spLocks noGrp="1"/>
          </p:cNvSpPr>
          <p:nvPr>
            <p:ph type="ftr" sz="quarter" idx="3"/>
          </p:nvPr>
        </p:nvSpPr>
        <p:spPr>
          <a:xfrm>
            <a:off x="1403350" y="6356350"/>
            <a:ext cx="2736850" cy="365125"/>
          </a:xfrm>
          <a:prstGeom prst="rect">
            <a:avLst/>
          </a:prstGeom>
          <a:noFill/>
          <a:ln>
            <a:noFill/>
          </a:ln>
        </p:spPr>
        <p:txBody>
          <a:bodyPr vert="horz" lIns="0" tIns="0" rIns="0" bIns="0" rtlCol="0" anchor="ctr"/>
          <a:lstStyle>
            <a:lvl1pPr algn="l">
              <a:defRPr sz="1000" baseline="0">
                <a:solidFill>
                  <a:schemeClr val="tx1">
                    <a:tint val="75000"/>
                  </a:schemeClr>
                </a:solidFill>
                <a:latin typeface="Arial" charset="0"/>
                <a:ea typeface="ＭＳ Ｐゴシック" charset="0"/>
                <a:cs typeface="ＭＳ Ｐゴシック" charset="0"/>
              </a:defRPr>
            </a:lvl1pPr>
          </a:lstStyle>
          <a:p>
            <a:pPr>
              <a:defRPr/>
            </a:pPr>
            <a:r>
              <a:rPr lang="nl-NL" smtClean="0">
                <a:solidFill>
                  <a:prstClr val="black">
                    <a:tint val="75000"/>
                  </a:prstClr>
                </a:solidFill>
              </a:rPr>
              <a:t>Tinten Samenlevingsopbouw</a:t>
            </a:r>
            <a:endParaRPr lang="nl-NL">
              <a:solidFill>
                <a:prstClr val="black">
                  <a:tint val="75000"/>
                </a:prstClr>
              </a:solidFill>
            </a:endParaRPr>
          </a:p>
        </p:txBody>
      </p:sp>
      <p:pic>
        <p:nvPicPr>
          <p:cNvPr id="2053" name="Afbeelding 1"/>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389563" y="6453188"/>
            <a:ext cx="31432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8"/>
          <p:cNvSpPr/>
          <p:nvPr userDrawn="1"/>
        </p:nvSpPr>
        <p:spPr>
          <a:xfrm>
            <a:off x="755650" y="0"/>
            <a:ext cx="7777163" cy="333375"/>
          </a:xfrm>
          <a:prstGeom prst="rect">
            <a:avLst/>
          </a:prstGeom>
          <a:solidFill>
            <a:srgbClr val="E76A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solidFill>
                <a:prstClr val="white"/>
              </a:solidFill>
            </a:endParaRPr>
          </a:p>
        </p:txBody>
      </p:sp>
    </p:spTree>
    <p:extLst>
      <p:ext uri="{BB962C8B-B14F-4D97-AF65-F5344CB8AC3E}">
        <p14:creationId xmlns:p14="http://schemas.microsoft.com/office/powerpoint/2010/main" val="38853398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Lst>
  <p:timing>
    <p:tnLst>
      <p:par>
        <p:cTn id="1" dur="indefinite" restart="never" nodeType="tmRoot"/>
      </p:par>
    </p:tnLst>
  </p:timing>
  <p:hf hdr="0"/>
  <p:txStyles>
    <p:titleStyle>
      <a:lvl1pPr algn="l" defTabSz="457200" rtl="0" eaLnBrk="0" fontAlgn="base" hangingPunct="0">
        <a:spcBef>
          <a:spcPct val="0"/>
        </a:spcBef>
        <a:spcAft>
          <a:spcPct val="0"/>
        </a:spcAft>
        <a:defRPr sz="4000"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2pPr>
      <a:lvl3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3pPr>
      <a:lvl4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4pPr>
      <a:lvl5pPr algn="l" defTabSz="457200" rtl="0" eaLnBrk="0" fontAlgn="base" hangingPunct="0">
        <a:spcBef>
          <a:spcPct val="0"/>
        </a:spcBef>
        <a:spcAft>
          <a:spcPct val="0"/>
        </a:spcAft>
        <a:defRPr sz="4000">
          <a:solidFill>
            <a:schemeClr val="tx1"/>
          </a:solidFill>
          <a:latin typeface="Arial" charset="0"/>
          <a:ea typeface="ＭＳ Ｐゴシック" charset="0"/>
          <a:cs typeface="Arial" charset="0"/>
        </a:defRPr>
      </a:lvl5pPr>
      <a:lvl6pPr marL="457200" algn="l" defTabSz="457200" rtl="0" fontAlgn="base">
        <a:spcBef>
          <a:spcPct val="0"/>
        </a:spcBef>
        <a:spcAft>
          <a:spcPct val="0"/>
        </a:spcAft>
        <a:defRPr sz="4000">
          <a:solidFill>
            <a:schemeClr val="tx1"/>
          </a:solidFill>
          <a:latin typeface="Arial" charset="0"/>
          <a:ea typeface="ＭＳ Ｐゴシック" charset="0"/>
        </a:defRPr>
      </a:lvl6pPr>
      <a:lvl7pPr marL="914400" algn="l" defTabSz="457200" rtl="0" fontAlgn="base">
        <a:spcBef>
          <a:spcPct val="0"/>
        </a:spcBef>
        <a:spcAft>
          <a:spcPct val="0"/>
        </a:spcAft>
        <a:defRPr sz="4000">
          <a:solidFill>
            <a:schemeClr val="tx1"/>
          </a:solidFill>
          <a:latin typeface="Arial" charset="0"/>
          <a:ea typeface="ＭＳ Ｐゴシック" charset="0"/>
        </a:defRPr>
      </a:lvl7pPr>
      <a:lvl8pPr marL="1371600" algn="l" defTabSz="457200" rtl="0" fontAlgn="base">
        <a:spcBef>
          <a:spcPct val="0"/>
        </a:spcBef>
        <a:spcAft>
          <a:spcPct val="0"/>
        </a:spcAft>
        <a:defRPr sz="4000">
          <a:solidFill>
            <a:schemeClr val="tx1"/>
          </a:solidFill>
          <a:latin typeface="Arial" charset="0"/>
          <a:ea typeface="ＭＳ Ｐゴシック" charset="0"/>
        </a:defRPr>
      </a:lvl8pPr>
      <a:lvl9pPr marL="1828800" algn="l" defTabSz="457200" rtl="0" fontAlgn="base">
        <a:spcBef>
          <a:spcPct val="0"/>
        </a:spcBef>
        <a:spcAft>
          <a:spcPct val="0"/>
        </a:spcAft>
        <a:defRPr sz="4000">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3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kPkXSoS0YY"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7jwas-ERuOI"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K77yk97zPAhXBsxQKHVHWA7wQjRwIBw&amp;url=https://www.pinterest.com/pin/22940279322807180/&amp;psig=AFQjCNGc6tRQnXirkqWjcn40aPv2H5lHMw&amp;ust=147552557689760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iK77yk97zPAhXBsxQKHVHWA7wQjRwIBw&amp;url=https://www.pinterest.com/pin/22940279322807180/&amp;psig=AFQjCNGc6tRQnXirkqWjcn40aPv2H5lHMw&amp;ust=147552557689760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648" y="476672"/>
            <a:ext cx="7786800" cy="938128"/>
          </a:xfrm>
        </p:spPr>
        <p:txBody>
          <a:bodyPr>
            <a:normAutofit/>
          </a:bodyPr>
          <a:lstStyle/>
          <a:p>
            <a:r>
              <a:rPr lang="nl-NL" dirty="0" smtClean="0"/>
              <a:t>Hang je fotocollage op.</a:t>
            </a:r>
            <a:endParaRPr lang="nl-NL" dirty="0"/>
          </a:p>
        </p:txBody>
      </p:sp>
      <p:sp>
        <p:nvSpPr>
          <p:cNvPr id="4" name="Tijdelijke aanduiding voor tekst 3"/>
          <p:cNvSpPr>
            <a:spLocks noGrp="1"/>
          </p:cNvSpPr>
          <p:nvPr>
            <p:ph type="body" sz="quarter" idx="13"/>
          </p:nvPr>
        </p:nvSpPr>
        <p:spPr>
          <a:xfrm>
            <a:off x="683568" y="1700808"/>
            <a:ext cx="7786800" cy="432008"/>
          </a:xfrm>
        </p:spPr>
        <p:txBody>
          <a:bodyPr/>
          <a:lstStyle/>
          <a:p>
            <a:r>
              <a:rPr lang="nl-NL" dirty="0" smtClean="0"/>
              <a:t>Welkom bij het werkcollege `Samenlevingsopbouw`.</a:t>
            </a:r>
            <a:endParaRPr lang="nl-NL" dirty="0"/>
          </a:p>
        </p:txBody>
      </p:sp>
      <p:sp>
        <p:nvSpPr>
          <p:cNvPr id="5" name="Tijdelijke aanduiding voor dianummer 4"/>
          <p:cNvSpPr>
            <a:spLocks noGrp="1"/>
          </p:cNvSpPr>
          <p:nvPr>
            <p:ph type="sldNum" sz="quarter" idx="14"/>
          </p:nvPr>
        </p:nvSpPr>
        <p:spPr/>
        <p:txBody>
          <a:bodyPr/>
          <a:lstStyle/>
          <a:p>
            <a:pPr>
              <a:defRPr/>
            </a:pPr>
            <a:fld id="{246E0418-1150-4FFF-A147-EDEB1CB480F3}" type="slidenum">
              <a:rPr lang="nl-NL" altLang="nl-NL" smtClean="0"/>
              <a:pPr>
                <a:defRPr/>
              </a:pPr>
              <a:t>1</a:t>
            </a:fld>
            <a:endParaRPr lang="nl-NL" altLang="nl-NL"/>
          </a:p>
        </p:txBody>
      </p:sp>
      <p:sp>
        <p:nvSpPr>
          <p:cNvPr id="6" name="Tijdelijke aanduiding voor datum 5"/>
          <p:cNvSpPr>
            <a:spLocks noGrp="1"/>
          </p:cNvSpPr>
          <p:nvPr>
            <p:ph type="dt" sz="half" idx="15"/>
          </p:nvPr>
        </p:nvSpPr>
        <p:spPr/>
        <p:txBody>
          <a:bodyPr/>
          <a:lstStyle/>
          <a:p>
            <a:pPr>
              <a:defRPr/>
            </a:pPr>
            <a:fld id="{F94B5E3C-0118-41DD-B89D-C21FABCAD49F}" type="datetime1">
              <a:rPr lang="nl-NL" altLang="nl-NL" smtClean="0"/>
              <a:t>8-1-2018</a:t>
            </a:fld>
            <a:endParaRPr lang="nl-NL" altLang="nl-NL"/>
          </a:p>
        </p:txBody>
      </p:sp>
      <p:sp>
        <p:nvSpPr>
          <p:cNvPr id="7" name="Tijdelijke aanduiding voor voettekst 6"/>
          <p:cNvSpPr>
            <a:spLocks noGrp="1"/>
          </p:cNvSpPr>
          <p:nvPr>
            <p:ph type="ftr" sz="quarter" idx="16"/>
          </p:nvPr>
        </p:nvSpPr>
        <p:spPr/>
        <p:txBody>
          <a:bodyPr/>
          <a:lstStyle/>
          <a:p>
            <a:pPr>
              <a:defRPr/>
            </a:pPr>
            <a:r>
              <a:rPr lang="nl-NL" smtClean="0">
                <a:solidFill>
                  <a:prstClr val="black">
                    <a:tint val="75000"/>
                  </a:prstClr>
                </a:solidFill>
              </a:rPr>
              <a:t>Tinten Samenlevingsopbouw</a:t>
            </a:r>
            <a:endParaRPr lang="nl-NL">
              <a:solidFill>
                <a:prstClr val="black">
                  <a:tint val="75000"/>
                </a:prstClr>
              </a:solidFill>
            </a:endParaRPr>
          </a:p>
        </p:txBody>
      </p:sp>
      <p:pic>
        <p:nvPicPr>
          <p:cNvPr id="8" name="Tijdelijke aanduiding voor afbeelding 7"/>
          <p:cNvPicPr>
            <a:picLocks noGrp="1" noChangeAspect="1"/>
          </p:cNvPicPr>
          <p:nvPr>
            <p:ph idx="1"/>
          </p:nvPr>
        </p:nvPicPr>
        <p:blipFill>
          <a:blip r:embed="rId2" cstate="print"/>
          <a:srcRect t="5423" b="5423"/>
          <a:stretch>
            <a:fillRect/>
          </a:stretch>
        </p:blipFill>
        <p:spPr>
          <a:xfrm>
            <a:off x="3563888" y="2420888"/>
            <a:ext cx="4755678" cy="35667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a:t>Global </a:t>
            </a:r>
            <a:r>
              <a:rPr lang="nl-NL" sz="3600" dirty="0" err="1"/>
              <a:t>definition</a:t>
            </a:r>
            <a:r>
              <a:rPr lang="nl-NL" sz="3600" dirty="0"/>
              <a:t> of Social Work</a:t>
            </a:r>
            <a:br>
              <a:rPr lang="nl-NL" sz="3600" dirty="0"/>
            </a:br>
            <a:endParaRPr lang="nl-NL" sz="3600" dirty="0"/>
          </a:p>
        </p:txBody>
      </p:sp>
      <p:sp>
        <p:nvSpPr>
          <p:cNvPr id="3" name="Tijdelijke aanduiding voor tekst 2"/>
          <p:cNvSpPr>
            <a:spLocks noGrp="1"/>
          </p:cNvSpPr>
          <p:nvPr>
            <p:ph type="body" idx="1"/>
          </p:nvPr>
        </p:nvSpPr>
        <p:spPr>
          <a:xfrm>
            <a:off x="722313" y="1196753"/>
            <a:ext cx="7772400" cy="3312367"/>
          </a:xfrm>
        </p:spPr>
        <p:txBody>
          <a:bodyPr/>
          <a:lstStyle/>
          <a:p>
            <a:r>
              <a:rPr lang="en-US" sz="2400" dirty="0"/>
              <a:t>“Social work is a practice-based profession and an academic discipline that promotes </a:t>
            </a:r>
            <a:r>
              <a:rPr lang="en-US" sz="2400" dirty="0">
                <a:solidFill>
                  <a:srgbClr val="C00000"/>
                </a:solidFill>
              </a:rPr>
              <a:t>social change and development</a:t>
            </a:r>
            <a:r>
              <a:rPr lang="en-US" sz="2400" dirty="0"/>
              <a:t>, </a:t>
            </a:r>
            <a:r>
              <a:rPr lang="en-US" sz="2400" dirty="0">
                <a:solidFill>
                  <a:srgbClr val="C00000"/>
                </a:solidFill>
              </a:rPr>
              <a:t>social cohesion</a:t>
            </a:r>
            <a:r>
              <a:rPr lang="en-US" sz="2400" dirty="0"/>
              <a:t>, and the </a:t>
            </a:r>
            <a:r>
              <a:rPr lang="en-US" sz="2400" dirty="0">
                <a:solidFill>
                  <a:srgbClr val="C00000"/>
                </a:solidFill>
              </a:rPr>
              <a:t>empowerment and liberation of people</a:t>
            </a:r>
            <a:r>
              <a:rPr lang="en-US" sz="2400" dirty="0"/>
              <a:t>. Principles of social justice, human rights, </a:t>
            </a:r>
            <a:r>
              <a:rPr lang="en-US" sz="2400" dirty="0">
                <a:solidFill>
                  <a:srgbClr val="C00000"/>
                </a:solidFill>
              </a:rPr>
              <a:t>collective responsibility</a:t>
            </a:r>
            <a:r>
              <a:rPr lang="en-US" sz="2400" dirty="0"/>
              <a:t> and </a:t>
            </a:r>
            <a:r>
              <a:rPr lang="en-US" sz="2400" dirty="0">
                <a:solidFill>
                  <a:srgbClr val="C00000"/>
                </a:solidFill>
              </a:rPr>
              <a:t>respect for diversities </a:t>
            </a:r>
            <a:r>
              <a:rPr lang="en-US" sz="2400" dirty="0"/>
              <a:t>are central to social work.  Underpinned by theories of social work, social sciences, humanities and indigenous knowledge, social work</a:t>
            </a:r>
            <a:r>
              <a:rPr lang="en-US" sz="2400" i="1" dirty="0"/>
              <a:t> </a:t>
            </a:r>
            <a:r>
              <a:rPr lang="en-US" sz="2400" dirty="0"/>
              <a:t>engages people and structures to address life challenges and enhance wellbeing.”</a:t>
            </a:r>
            <a:endParaRPr lang="nl-NL" sz="2400" dirty="0"/>
          </a:p>
        </p:txBody>
      </p:sp>
      <p:sp>
        <p:nvSpPr>
          <p:cNvPr id="11" name="Tijdelijke aanduiding voor voettekst 10"/>
          <p:cNvSpPr>
            <a:spLocks noGrp="1"/>
          </p:cNvSpPr>
          <p:nvPr>
            <p:ph type="ftr" sz="quarter" idx="12"/>
          </p:nvPr>
        </p:nvSpPr>
        <p:spPr/>
        <p:txBody>
          <a:bodyPr/>
          <a:lstStyle/>
          <a:p>
            <a:pPr>
              <a:defRPr/>
            </a:pPr>
            <a:r>
              <a:rPr lang="nl-NL" smtClean="0"/>
              <a:t>Tinten Samenlevingsopbouw</a:t>
            </a:r>
            <a:endParaRPr lang="nl-NL"/>
          </a:p>
        </p:txBody>
      </p:sp>
      <p:sp>
        <p:nvSpPr>
          <p:cNvPr id="13" name="Tijdelijke aanduiding voor datum 12"/>
          <p:cNvSpPr>
            <a:spLocks noGrp="1"/>
          </p:cNvSpPr>
          <p:nvPr>
            <p:ph type="dt" sz="half" idx="11"/>
          </p:nvPr>
        </p:nvSpPr>
        <p:spPr/>
        <p:txBody>
          <a:bodyPr/>
          <a:lstStyle/>
          <a:p>
            <a:pPr>
              <a:defRPr/>
            </a:pPr>
            <a:fld id="{FA5A7292-D5C1-4B66-AD60-103A6A33C2DF}" type="datetime1">
              <a:rPr lang="nl-NL" altLang="nl-NL" smtClean="0"/>
              <a:t>8-1-2018</a:t>
            </a:fld>
            <a:endParaRPr lang="nl-NL" altLang="nl-NL"/>
          </a:p>
        </p:txBody>
      </p:sp>
      <p:sp>
        <p:nvSpPr>
          <p:cNvPr id="14" name="Tijdelijke aanduiding voor dianummer 13"/>
          <p:cNvSpPr>
            <a:spLocks noGrp="1"/>
          </p:cNvSpPr>
          <p:nvPr>
            <p:ph type="sldNum" sz="quarter" idx="10"/>
          </p:nvPr>
        </p:nvSpPr>
        <p:spPr/>
        <p:txBody>
          <a:bodyPr/>
          <a:lstStyle/>
          <a:p>
            <a:pPr>
              <a:defRPr/>
            </a:pPr>
            <a:fld id="{39B2B53F-AFDF-4351-955F-56905268F5D8}" type="slidenum">
              <a:rPr lang="nl-NL" altLang="nl-NL" smtClean="0"/>
              <a:pPr>
                <a:defRPr/>
              </a:pPr>
              <a:t>10</a:t>
            </a:fld>
            <a:endParaRPr lang="nl-NL" altLang="nl-NL"/>
          </a:p>
        </p:txBody>
      </p:sp>
    </p:spTree>
    <p:extLst>
      <p:ext uri="{BB962C8B-B14F-4D97-AF65-F5344CB8AC3E}">
        <p14:creationId xmlns:p14="http://schemas.microsoft.com/office/powerpoint/2010/main" val="2129819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273050"/>
            <a:ext cx="3528392" cy="1162050"/>
          </a:xfrm>
        </p:spPr>
        <p:txBody>
          <a:bodyPr/>
          <a:lstStyle/>
          <a:p>
            <a:r>
              <a:rPr lang="nl-NL" dirty="0" smtClean="0"/>
              <a:t>De sociaal werker werkt dus aan</a:t>
            </a:r>
            <a:endParaRPr lang="nl-NL" dirty="0"/>
          </a:p>
        </p:txBody>
      </p:sp>
      <p:sp>
        <p:nvSpPr>
          <p:cNvPr id="3" name="Tijdelijke aanduiding voor inhoud 2"/>
          <p:cNvSpPr>
            <a:spLocks noGrp="1"/>
          </p:cNvSpPr>
          <p:nvPr>
            <p:ph idx="1"/>
          </p:nvPr>
        </p:nvSpPr>
        <p:spPr/>
        <p:txBody>
          <a:bodyPr/>
          <a:lstStyle/>
          <a:p>
            <a:endParaRPr lang="nl-NL" dirty="0"/>
          </a:p>
          <a:p>
            <a:pPr marL="0" indent="0">
              <a:buNone/>
            </a:pPr>
            <a:endParaRPr lang="nl-NL" dirty="0"/>
          </a:p>
          <a:p>
            <a:endParaRPr lang="nl-NL" dirty="0"/>
          </a:p>
          <a:p>
            <a:r>
              <a:rPr lang="nl-NL" dirty="0"/>
              <a:t>Verantwoordelijkheid bij burger. Aansluiten, emotionele nabijheid. Professionele grenzen zijn onderwerp van gesprek met burgers.</a:t>
            </a:r>
          </a:p>
          <a:p>
            <a:r>
              <a:rPr lang="nl-NL" dirty="0" smtClean="0"/>
              <a:t>Omgevings- </a:t>
            </a:r>
            <a:r>
              <a:rPr lang="nl-NL" dirty="0"/>
              <a:t>en maatschappelijke factoren die het functioneren van mensen bevorderen of belemmeren.</a:t>
            </a:r>
          </a:p>
          <a:p>
            <a:r>
              <a:rPr lang="nl-NL" dirty="0" smtClean="0"/>
              <a:t>Sociale </a:t>
            </a:r>
            <a:r>
              <a:rPr lang="nl-NL" dirty="0"/>
              <a:t>professionals kunnen </a:t>
            </a:r>
            <a:r>
              <a:rPr lang="nl-NL" dirty="0" smtClean="0"/>
              <a:t>ontwikkelingen </a:t>
            </a:r>
            <a:r>
              <a:rPr lang="nl-NL" dirty="0"/>
              <a:t>‘van onderop’ bevorderen. (tegengaan van uitsluiting, stimuleren democratisch leiderschap etc</a:t>
            </a:r>
            <a:r>
              <a:rPr lang="nl-NL" dirty="0" smtClean="0"/>
              <a:t>.)</a:t>
            </a:r>
          </a:p>
          <a:p>
            <a:r>
              <a:rPr lang="nl-NL" dirty="0" smtClean="0"/>
              <a:t>Verantwoordelijkheid voor de veiligheid van de jeugdige</a:t>
            </a:r>
            <a:endParaRPr lang="nl-NL" dirty="0"/>
          </a:p>
        </p:txBody>
      </p:sp>
      <p:sp>
        <p:nvSpPr>
          <p:cNvPr id="4" name="Tijdelijke aanduiding voor tekst 3"/>
          <p:cNvSpPr>
            <a:spLocks noGrp="1"/>
          </p:cNvSpPr>
          <p:nvPr>
            <p:ph type="body" sz="half" idx="2"/>
          </p:nvPr>
        </p:nvSpPr>
        <p:spPr/>
        <p:txBody>
          <a:bodyPr/>
          <a:lstStyle/>
          <a:p>
            <a:r>
              <a:rPr lang="nl-NL" dirty="0"/>
              <a:t>Sociale rechtvaardigheid</a:t>
            </a:r>
          </a:p>
          <a:p>
            <a:r>
              <a:rPr lang="nl-NL" dirty="0"/>
              <a:t>Sociale rechten</a:t>
            </a:r>
          </a:p>
          <a:p>
            <a:r>
              <a:rPr lang="nl-NL" dirty="0"/>
              <a:t>Sociale verandering</a:t>
            </a:r>
          </a:p>
          <a:p>
            <a:r>
              <a:rPr lang="nl-NL" dirty="0"/>
              <a:t>Diversiteit en samenleven</a:t>
            </a:r>
          </a:p>
          <a:p>
            <a:r>
              <a:rPr lang="nl-NL" dirty="0"/>
              <a:t>Emancipatie</a:t>
            </a:r>
          </a:p>
          <a:p>
            <a:r>
              <a:rPr lang="nl-NL" dirty="0"/>
              <a:t>Empowerment</a:t>
            </a:r>
          </a:p>
          <a:p>
            <a:endParaRPr lang="nl-NL" dirty="0"/>
          </a:p>
        </p:txBody>
      </p:sp>
      <p:sp>
        <p:nvSpPr>
          <p:cNvPr id="8" name="Tijdelijke aanduiding voor datum 7"/>
          <p:cNvSpPr>
            <a:spLocks noGrp="1"/>
          </p:cNvSpPr>
          <p:nvPr>
            <p:ph type="dt" sz="half" idx="11"/>
          </p:nvPr>
        </p:nvSpPr>
        <p:spPr/>
        <p:txBody>
          <a:bodyPr/>
          <a:lstStyle/>
          <a:p>
            <a:pPr>
              <a:defRPr/>
            </a:pPr>
            <a:fld id="{014125D0-02D9-4AFD-8C71-2DA78C2141D7}" type="datetime1">
              <a:rPr lang="nl-NL" altLang="nl-NL" smtClean="0"/>
              <a:t>8-1-2018</a:t>
            </a:fld>
            <a:endParaRPr lang="nl-NL" altLang="nl-NL"/>
          </a:p>
        </p:txBody>
      </p:sp>
      <p:sp>
        <p:nvSpPr>
          <p:cNvPr id="10" name="Tijdelijke aanduiding voor voettekst 9"/>
          <p:cNvSpPr>
            <a:spLocks noGrp="1"/>
          </p:cNvSpPr>
          <p:nvPr>
            <p:ph type="ftr" sz="quarter" idx="12"/>
          </p:nvPr>
        </p:nvSpPr>
        <p:spPr/>
        <p:txBody>
          <a:bodyPr/>
          <a:lstStyle/>
          <a:p>
            <a:pPr>
              <a:defRPr/>
            </a:pPr>
            <a:r>
              <a:rPr lang="nl-NL" smtClean="0"/>
              <a:t>Tinten Samenlevingsopbouw</a:t>
            </a:r>
            <a:endParaRPr lang="nl-NL"/>
          </a:p>
        </p:txBody>
      </p:sp>
      <p:sp>
        <p:nvSpPr>
          <p:cNvPr id="5" name="Tijdelijke aanduiding voor dianummer 4"/>
          <p:cNvSpPr>
            <a:spLocks noGrp="1"/>
          </p:cNvSpPr>
          <p:nvPr>
            <p:ph type="sldNum" sz="quarter" idx="10"/>
          </p:nvPr>
        </p:nvSpPr>
        <p:spPr/>
        <p:txBody>
          <a:bodyPr/>
          <a:lstStyle/>
          <a:p>
            <a:pPr>
              <a:defRPr/>
            </a:pPr>
            <a:fld id="{3B0E2E51-3C02-4338-80B5-3874640633A0}" type="slidenum">
              <a:rPr lang="nl-NL" altLang="nl-NL" smtClean="0"/>
              <a:pPr>
                <a:defRPr/>
              </a:pPr>
              <a:t>11</a:t>
            </a:fld>
            <a:endParaRPr lang="nl-NL" altLang="nl-NL"/>
          </a:p>
        </p:txBody>
      </p:sp>
    </p:spTree>
    <p:extLst>
      <p:ext uri="{BB962C8B-B14F-4D97-AF65-F5344CB8AC3E}">
        <p14:creationId xmlns:p14="http://schemas.microsoft.com/office/powerpoint/2010/main" val="1038223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Interdisciplinair samenwerken</a:t>
            </a:r>
            <a:endParaRPr lang="nl-NL" dirty="0"/>
          </a:p>
        </p:txBody>
      </p:sp>
      <p:pic>
        <p:nvPicPr>
          <p:cNvPr id="8" name="Tijdelijke aanduiding voor inhoud 7" descr="image001.png"/>
          <p:cNvPicPr>
            <a:picLocks noGrp="1" noChangeAspect="1"/>
          </p:cNvPicPr>
          <p:nvPr>
            <p:ph idx="1"/>
          </p:nvPr>
        </p:nvPicPr>
        <p:blipFill>
          <a:blip r:embed="rId2" cstate="print"/>
          <a:stretch>
            <a:fillRect/>
          </a:stretch>
        </p:blipFill>
        <p:spPr>
          <a:xfrm>
            <a:off x="2771800" y="1557874"/>
            <a:ext cx="3170054" cy="4254545"/>
          </a:xfrm>
        </p:spPr>
      </p:pic>
      <p:sp>
        <p:nvSpPr>
          <p:cNvPr id="4" name="Tijdelijke aanduiding voor tekst 3"/>
          <p:cNvSpPr>
            <a:spLocks noGrp="1"/>
          </p:cNvSpPr>
          <p:nvPr>
            <p:ph type="body" sz="quarter" idx="13"/>
          </p:nvPr>
        </p:nvSpPr>
        <p:spPr/>
        <p:txBody>
          <a:bodyPr/>
          <a:lstStyle/>
          <a:p>
            <a:endParaRPr lang="nl-NL" dirty="0"/>
          </a:p>
        </p:txBody>
      </p:sp>
      <p:sp>
        <p:nvSpPr>
          <p:cNvPr id="5" name="Tijdelijke aanduiding voor dianummer 4"/>
          <p:cNvSpPr>
            <a:spLocks noGrp="1"/>
          </p:cNvSpPr>
          <p:nvPr>
            <p:ph type="sldNum" sz="quarter" idx="14"/>
          </p:nvPr>
        </p:nvSpPr>
        <p:spPr/>
        <p:txBody>
          <a:bodyPr/>
          <a:lstStyle/>
          <a:p>
            <a:pPr>
              <a:defRPr/>
            </a:pPr>
            <a:fld id="{246E0418-1150-4FFF-A147-EDEB1CB480F3}" type="slidenum">
              <a:rPr lang="nl-NL" altLang="nl-NL" smtClean="0"/>
              <a:pPr>
                <a:defRPr/>
              </a:pPr>
              <a:t>12</a:t>
            </a:fld>
            <a:endParaRPr lang="nl-NL" altLang="nl-NL"/>
          </a:p>
        </p:txBody>
      </p:sp>
      <p:sp>
        <p:nvSpPr>
          <p:cNvPr id="6" name="Tijdelijke aanduiding voor datum 5"/>
          <p:cNvSpPr>
            <a:spLocks noGrp="1"/>
          </p:cNvSpPr>
          <p:nvPr>
            <p:ph type="dt" sz="half" idx="15"/>
          </p:nvPr>
        </p:nvSpPr>
        <p:spPr/>
        <p:txBody>
          <a:bodyPr/>
          <a:lstStyle/>
          <a:p>
            <a:pPr>
              <a:defRPr/>
            </a:pPr>
            <a:fld id="{4923F90F-040C-4AC0-8DE8-50D6AC8B90F7}" type="datetime1">
              <a:rPr lang="nl-NL" altLang="nl-NL" smtClean="0"/>
              <a:t>8-1-2018</a:t>
            </a:fld>
            <a:endParaRPr lang="nl-NL" altLang="nl-NL"/>
          </a:p>
        </p:txBody>
      </p:sp>
      <p:sp>
        <p:nvSpPr>
          <p:cNvPr id="7" name="Tijdelijke aanduiding voor voettekst 6"/>
          <p:cNvSpPr>
            <a:spLocks noGrp="1"/>
          </p:cNvSpPr>
          <p:nvPr>
            <p:ph type="ftr" sz="quarter" idx="16"/>
          </p:nvPr>
        </p:nvSpPr>
        <p:spPr/>
        <p:txBody>
          <a:bodyPr/>
          <a:lstStyle/>
          <a:p>
            <a:pPr>
              <a:defRPr/>
            </a:pPr>
            <a:r>
              <a:rPr lang="nl-NL" smtClean="0"/>
              <a:t>Tinten Samenlevingsopbouw</a:t>
            </a:r>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U-Theorie</a:t>
            </a:r>
            <a:endParaRPr lang="nl-NL" dirty="0"/>
          </a:p>
        </p:txBody>
      </p:sp>
      <p:sp>
        <p:nvSpPr>
          <p:cNvPr id="3" name="Tijdelijke aanduiding voor afbeelding 2"/>
          <p:cNvSpPr>
            <a:spLocks noGrp="1"/>
          </p:cNvSpPr>
          <p:nvPr>
            <p:ph type="pic" idx="1"/>
          </p:nvPr>
        </p:nvSpPr>
        <p:spPr/>
      </p:sp>
      <p:sp>
        <p:nvSpPr>
          <p:cNvPr id="4" name="Tijdelijke aanduiding voor tekst 3"/>
          <p:cNvSpPr>
            <a:spLocks noGrp="1"/>
          </p:cNvSpPr>
          <p:nvPr>
            <p:ph type="body" sz="half" idx="2"/>
          </p:nvPr>
        </p:nvSpPr>
        <p:spPr/>
        <p:txBody>
          <a:bodyPr/>
          <a:lstStyle/>
          <a:p>
            <a:endParaRPr lang="nl-NL" dirty="0"/>
          </a:p>
        </p:txBody>
      </p:sp>
      <p:sp>
        <p:nvSpPr>
          <p:cNvPr id="5" name="Tijdelijke aanduiding voor dianummer 4"/>
          <p:cNvSpPr>
            <a:spLocks noGrp="1"/>
          </p:cNvSpPr>
          <p:nvPr>
            <p:ph type="sldNum" sz="quarter" idx="10"/>
          </p:nvPr>
        </p:nvSpPr>
        <p:spPr/>
        <p:txBody>
          <a:bodyPr/>
          <a:lstStyle/>
          <a:p>
            <a:pPr>
              <a:defRPr/>
            </a:pPr>
            <a:fld id="{BFAE4D07-6263-4E35-8B56-5ABE45D03F99}" type="slidenum">
              <a:rPr lang="nl-NL" altLang="nl-NL" smtClean="0"/>
              <a:pPr>
                <a:defRPr/>
              </a:pPr>
              <a:t>13</a:t>
            </a:fld>
            <a:endParaRPr lang="nl-NL" altLang="nl-NL"/>
          </a:p>
        </p:txBody>
      </p:sp>
      <p:sp>
        <p:nvSpPr>
          <p:cNvPr id="6" name="Tijdelijke aanduiding voor datum 5"/>
          <p:cNvSpPr>
            <a:spLocks noGrp="1"/>
          </p:cNvSpPr>
          <p:nvPr>
            <p:ph type="dt" sz="half" idx="11"/>
          </p:nvPr>
        </p:nvSpPr>
        <p:spPr/>
        <p:txBody>
          <a:bodyPr/>
          <a:lstStyle/>
          <a:p>
            <a:pPr>
              <a:defRPr/>
            </a:pPr>
            <a:fld id="{CD7426A6-C1B2-431D-A188-8C464E558EC4}" type="datetime1">
              <a:rPr lang="nl-NL" altLang="nl-NL" smtClean="0"/>
              <a:t>8-1-2018</a:t>
            </a:fld>
            <a:endParaRPr lang="nl-NL" altLang="nl-NL"/>
          </a:p>
        </p:txBody>
      </p:sp>
      <p:sp>
        <p:nvSpPr>
          <p:cNvPr id="7" name="Tijdelijke aanduiding voor voettekst 6"/>
          <p:cNvSpPr>
            <a:spLocks noGrp="1"/>
          </p:cNvSpPr>
          <p:nvPr>
            <p:ph type="ftr" sz="quarter" idx="12"/>
          </p:nvPr>
        </p:nvSpPr>
        <p:spPr/>
        <p:txBody>
          <a:bodyPr/>
          <a:lstStyle/>
          <a:p>
            <a:pPr>
              <a:defRPr/>
            </a:pPr>
            <a:r>
              <a:rPr lang="nl-NL" smtClean="0"/>
              <a:t>Tinten Samenlevingsopbouw</a:t>
            </a:r>
            <a:endParaRPr lang="nl-NL"/>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499" y="620688"/>
            <a:ext cx="7460885"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454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Vier maatschappelijke doelen</a:t>
            </a:r>
          </a:p>
        </p:txBody>
      </p:sp>
      <p:sp>
        <p:nvSpPr>
          <p:cNvPr id="3" name="Tijdelijke aanduiding voor tekst 2"/>
          <p:cNvSpPr>
            <a:spLocks noGrp="1"/>
          </p:cNvSpPr>
          <p:nvPr>
            <p:ph type="body" idx="1"/>
          </p:nvPr>
        </p:nvSpPr>
        <p:spPr/>
        <p:txBody>
          <a:bodyPr/>
          <a:lstStyle/>
          <a:p>
            <a:r>
              <a:rPr lang="nl-NL" dirty="0"/>
              <a:t>Het bevorderen van zelfredzaamheid </a:t>
            </a:r>
          </a:p>
          <a:p>
            <a:endParaRPr lang="nl-NL" dirty="0"/>
          </a:p>
          <a:p>
            <a:r>
              <a:rPr lang="nl-NL" dirty="0"/>
              <a:t>Het vergroten van participatie </a:t>
            </a:r>
          </a:p>
          <a:p>
            <a:endParaRPr lang="nl-NL" dirty="0"/>
          </a:p>
          <a:p>
            <a:r>
              <a:rPr lang="nl-NL" dirty="0"/>
              <a:t>Het stimuleren van actief burgerschap</a:t>
            </a:r>
          </a:p>
          <a:p>
            <a:r>
              <a:rPr lang="nl-NL" dirty="0"/>
              <a:t> </a:t>
            </a:r>
          </a:p>
          <a:p>
            <a:r>
              <a:rPr lang="nl-NL" dirty="0"/>
              <a:t>Het verbeteren van sociale samenhang</a:t>
            </a:r>
            <a:r>
              <a:rPr lang="nl-NL" sz="1600" dirty="0"/>
              <a:t> </a:t>
            </a:r>
          </a:p>
          <a:p>
            <a:endParaRPr lang="nl-NL" dirty="0"/>
          </a:p>
        </p:txBody>
      </p:sp>
      <p:sp>
        <p:nvSpPr>
          <p:cNvPr id="4" name="Tijdelijke aanduiding voor dianummer 3"/>
          <p:cNvSpPr>
            <a:spLocks noGrp="1"/>
          </p:cNvSpPr>
          <p:nvPr>
            <p:ph type="sldNum" sz="quarter" idx="10"/>
          </p:nvPr>
        </p:nvSpPr>
        <p:spPr/>
        <p:txBody>
          <a:bodyPr/>
          <a:lstStyle/>
          <a:p>
            <a:pPr>
              <a:defRPr/>
            </a:pPr>
            <a:fld id="{39B2B53F-AFDF-4351-955F-56905268F5D8}" type="slidenum">
              <a:rPr lang="nl-NL" altLang="nl-NL" smtClean="0"/>
              <a:pPr>
                <a:defRPr/>
              </a:pPr>
              <a:t>14</a:t>
            </a:fld>
            <a:endParaRPr lang="nl-NL" altLang="nl-NL"/>
          </a:p>
        </p:txBody>
      </p:sp>
      <p:sp>
        <p:nvSpPr>
          <p:cNvPr id="5" name="Tijdelijke aanduiding voor datum 4"/>
          <p:cNvSpPr>
            <a:spLocks noGrp="1"/>
          </p:cNvSpPr>
          <p:nvPr>
            <p:ph type="dt" sz="half" idx="11"/>
          </p:nvPr>
        </p:nvSpPr>
        <p:spPr/>
        <p:txBody>
          <a:bodyPr/>
          <a:lstStyle/>
          <a:p>
            <a:pPr>
              <a:defRPr/>
            </a:pPr>
            <a:fld id="{DE9E2E9C-F4F9-4C96-9126-32BD1E6C0BEB}" type="datetime1">
              <a:rPr lang="nl-NL" altLang="nl-NL" smtClean="0"/>
              <a:t>8-1-2018</a:t>
            </a:fld>
            <a:endParaRPr lang="nl-NL" altLang="nl-NL"/>
          </a:p>
        </p:txBody>
      </p:sp>
      <p:sp>
        <p:nvSpPr>
          <p:cNvPr id="6" name="Tijdelijke aanduiding voor voettekst 5"/>
          <p:cNvSpPr>
            <a:spLocks noGrp="1"/>
          </p:cNvSpPr>
          <p:nvPr>
            <p:ph type="ftr" sz="quarter" idx="12"/>
          </p:nvPr>
        </p:nvSpPr>
        <p:spPr/>
        <p:txBody>
          <a:bodyPr/>
          <a:lstStyle/>
          <a:p>
            <a:pPr>
              <a:defRPr/>
            </a:pPr>
            <a:r>
              <a:rPr lang="nl-NL" smtClean="0"/>
              <a:t>Tinten Samenlevingsopbouw</a:t>
            </a:r>
            <a:endParaRPr lang="nl-NL" dirty="0"/>
          </a:p>
        </p:txBody>
      </p:sp>
    </p:spTree>
    <p:extLst>
      <p:ext uri="{BB962C8B-B14F-4D97-AF65-F5344CB8AC3E}">
        <p14:creationId xmlns:p14="http://schemas.microsoft.com/office/powerpoint/2010/main" val="2040459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836712"/>
            <a:ext cx="5616624" cy="648000"/>
          </a:xfrm>
        </p:spPr>
        <p:txBody>
          <a:bodyPr>
            <a:normAutofit fontScale="90000"/>
          </a:bodyPr>
          <a:lstStyle/>
          <a:p>
            <a:r>
              <a:rPr lang="nl-NL" dirty="0" smtClean="0"/>
              <a:t>Leefbaarheid</a:t>
            </a:r>
            <a:endParaRPr lang="nl-NL" dirty="0"/>
          </a:p>
        </p:txBody>
      </p:sp>
      <p:sp>
        <p:nvSpPr>
          <p:cNvPr id="3" name="Tijdelijke aanduiding voor inhoud 2"/>
          <p:cNvSpPr>
            <a:spLocks noGrp="1"/>
          </p:cNvSpPr>
          <p:nvPr>
            <p:ph idx="1"/>
          </p:nvPr>
        </p:nvSpPr>
        <p:spPr>
          <a:xfrm>
            <a:off x="745648" y="2348880"/>
            <a:ext cx="7858800" cy="3816424"/>
          </a:xfrm>
        </p:spPr>
        <p:txBody>
          <a:bodyPr/>
          <a:lstStyle/>
          <a:p>
            <a:r>
              <a:rPr lang="nl-NL" dirty="0"/>
              <a:t>Fysieke omgeving</a:t>
            </a:r>
          </a:p>
          <a:p>
            <a:r>
              <a:rPr lang="nl-NL" dirty="0"/>
              <a:t>Samenleven</a:t>
            </a:r>
          </a:p>
          <a:p>
            <a:r>
              <a:rPr lang="nl-NL" dirty="0"/>
              <a:t>Cultureel</a:t>
            </a:r>
          </a:p>
          <a:p>
            <a:r>
              <a:rPr lang="nl-NL" dirty="0"/>
              <a:t>Veiligheid</a:t>
            </a:r>
          </a:p>
          <a:p>
            <a:r>
              <a:rPr lang="nl-NL" dirty="0"/>
              <a:t>Gezondheid</a:t>
            </a:r>
          </a:p>
          <a:p>
            <a:r>
              <a:rPr lang="nl-NL" dirty="0"/>
              <a:t>Voorzieningen</a:t>
            </a:r>
          </a:p>
          <a:p>
            <a:endParaRPr lang="nl-NL" dirty="0"/>
          </a:p>
        </p:txBody>
      </p:sp>
      <p:sp>
        <p:nvSpPr>
          <p:cNvPr id="4" name="Tijdelijke aanduiding voor tekst 3"/>
          <p:cNvSpPr>
            <a:spLocks noGrp="1"/>
          </p:cNvSpPr>
          <p:nvPr>
            <p:ph type="body" sz="quarter" idx="13"/>
          </p:nvPr>
        </p:nvSpPr>
        <p:spPr>
          <a:xfrm>
            <a:off x="746168" y="1628800"/>
            <a:ext cx="7786800" cy="648072"/>
          </a:xfrm>
        </p:spPr>
        <p:txBody>
          <a:bodyPr/>
          <a:lstStyle/>
          <a:p>
            <a:r>
              <a:rPr lang="nl-NL" dirty="0"/>
              <a:t>Op de volgende aspecten</a:t>
            </a:r>
          </a:p>
        </p:txBody>
      </p:sp>
      <p:sp>
        <p:nvSpPr>
          <p:cNvPr id="5" name="Tijdelijke aanduiding voor datum 4"/>
          <p:cNvSpPr>
            <a:spLocks noGrp="1"/>
          </p:cNvSpPr>
          <p:nvPr>
            <p:ph type="dt" sz="half" idx="15"/>
          </p:nvPr>
        </p:nvSpPr>
        <p:spPr/>
        <p:txBody>
          <a:bodyPr/>
          <a:lstStyle/>
          <a:p>
            <a:pPr>
              <a:defRPr/>
            </a:pPr>
            <a:fld id="{977C8A94-CFA5-4A26-86CD-D1EC1BBC0625}" type="datetime1">
              <a:rPr lang="nl-NL" altLang="nl-NL" smtClean="0"/>
              <a:t>8-1-2018</a:t>
            </a:fld>
            <a:endParaRPr lang="nl-NL" altLang="nl-NL"/>
          </a:p>
        </p:txBody>
      </p:sp>
      <p:sp>
        <p:nvSpPr>
          <p:cNvPr id="6" name="Tijdelijke aanduiding voor voettekst 5"/>
          <p:cNvSpPr>
            <a:spLocks noGrp="1"/>
          </p:cNvSpPr>
          <p:nvPr>
            <p:ph type="ftr" sz="quarter" idx="16"/>
          </p:nvPr>
        </p:nvSpPr>
        <p:spPr/>
        <p:txBody>
          <a:bodyPr/>
          <a:lstStyle/>
          <a:p>
            <a:pPr>
              <a:defRPr/>
            </a:pPr>
            <a:r>
              <a:rPr lang="nl-NL" smtClean="0"/>
              <a:t>Tinten Samenlevingsopbouw</a:t>
            </a:r>
            <a:endParaRPr lang="nl-NL"/>
          </a:p>
        </p:txBody>
      </p:sp>
      <p:sp>
        <p:nvSpPr>
          <p:cNvPr id="7" name="Tijdelijke aanduiding voor dianummer 6"/>
          <p:cNvSpPr>
            <a:spLocks noGrp="1"/>
          </p:cNvSpPr>
          <p:nvPr>
            <p:ph type="sldNum" sz="quarter" idx="14"/>
          </p:nvPr>
        </p:nvSpPr>
        <p:spPr/>
        <p:txBody>
          <a:bodyPr/>
          <a:lstStyle/>
          <a:p>
            <a:pPr>
              <a:defRPr/>
            </a:pPr>
            <a:fld id="{246E0418-1150-4FFF-A147-EDEB1CB480F3}" type="slidenum">
              <a:rPr lang="nl-NL" altLang="nl-NL" smtClean="0"/>
              <a:pPr>
                <a:defRPr/>
              </a:pPr>
              <a:t>15</a:t>
            </a:fld>
            <a:endParaRPr lang="nl-NL" altLang="nl-NL"/>
          </a:p>
        </p:txBody>
      </p:sp>
    </p:spTree>
    <p:extLst>
      <p:ext uri="{BB962C8B-B14F-4D97-AF65-F5344CB8AC3E}">
        <p14:creationId xmlns:p14="http://schemas.microsoft.com/office/powerpoint/2010/main" val="5052056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 met bewoners werken aan leefbaarheid in hun buurt</a:t>
            </a:r>
            <a:endParaRPr lang="nl-NL" dirty="0"/>
          </a:p>
        </p:txBody>
      </p:sp>
      <p:sp>
        <p:nvSpPr>
          <p:cNvPr id="3" name="Tijdelijke aanduiding voor tekst 2"/>
          <p:cNvSpPr>
            <a:spLocks noGrp="1"/>
          </p:cNvSpPr>
          <p:nvPr>
            <p:ph type="body" idx="1"/>
          </p:nvPr>
        </p:nvSpPr>
        <p:spPr/>
        <p:txBody>
          <a:bodyPr/>
          <a:lstStyle/>
          <a:p>
            <a:r>
              <a:rPr lang="nl-NL" dirty="0" smtClean="0"/>
              <a:t>Samen </a:t>
            </a:r>
            <a:endParaRPr lang="nl-NL" dirty="0"/>
          </a:p>
        </p:txBody>
      </p:sp>
      <p:sp>
        <p:nvSpPr>
          <p:cNvPr id="4" name="Tijdelijke aanduiding voor dianummer 3"/>
          <p:cNvSpPr>
            <a:spLocks noGrp="1"/>
          </p:cNvSpPr>
          <p:nvPr>
            <p:ph type="sldNum" sz="quarter" idx="10"/>
          </p:nvPr>
        </p:nvSpPr>
        <p:spPr/>
        <p:txBody>
          <a:bodyPr/>
          <a:lstStyle/>
          <a:p>
            <a:pPr>
              <a:defRPr/>
            </a:pPr>
            <a:fld id="{39B2B53F-AFDF-4351-955F-56905268F5D8}" type="slidenum">
              <a:rPr lang="nl-NL" altLang="nl-NL" smtClean="0"/>
              <a:pPr>
                <a:defRPr/>
              </a:pPr>
              <a:t>16</a:t>
            </a:fld>
            <a:endParaRPr lang="nl-NL" altLang="nl-NL"/>
          </a:p>
        </p:txBody>
      </p:sp>
      <p:sp>
        <p:nvSpPr>
          <p:cNvPr id="5" name="Tijdelijke aanduiding voor datum 4"/>
          <p:cNvSpPr>
            <a:spLocks noGrp="1"/>
          </p:cNvSpPr>
          <p:nvPr>
            <p:ph type="dt" sz="half" idx="11"/>
          </p:nvPr>
        </p:nvSpPr>
        <p:spPr/>
        <p:txBody>
          <a:bodyPr/>
          <a:lstStyle/>
          <a:p>
            <a:pPr>
              <a:defRPr/>
            </a:pPr>
            <a:fld id="{117AF7C4-387C-4EE2-ABAB-20EF07EBD7DA}" type="datetime1">
              <a:rPr lang="nl-NL" altLang="nl-NL" smtClean="0"/>
              <a:t>8-1-2018</a:t>
            </a:fld>
            <a:endParaRPr lang="nl-NL" altLang="nl-NL"/>
          </a:p>
        </p:txBody>
      </p:sp>
      <p:sp>
        <p:nvSpPr>
          <p:cNvPr id="6" name="Tijdelijke aanduiding voor voettekst 5"/>
          <p:cNvSpPr>
            <a:spLocks noGrp="1"/>
          </p:cNvSpPr>
          <p:nvPr>
            <p:ph type="ftr" sz="quarter" idx="12"/>
          </p:nvPr>
        </p:nvSpPr>
        <p:spPr/>
        <p:txBody>
          <a:bodyPr/>
          <a:lstStyle/>
          <a:p>
            <a:pPr>
              <a:defRPr/>
            </a:pPr>
            <a:r>
              <a:rPr lang="nl-NL" smtClean="0"/>
              <a:t>Tinten Samenlevingsopbouw</a:t>
            </a:r>
            <a:endParaRPr lang="nl-NL"/>
          </a:p>
        </p:txBody>
      </p:sp>
      <p:pic>
        <p:nvPicPr>
          <p:cNvPr id="7" name="Tijdelijke aanduiding voor inhoud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04664"/>
            <a:ext cx="2110927" cy="410686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4869160"/>
            <a:ext cx="5486400" cy="504056"/>
          </a:xfrm>
        </p:spPr>
        <p:txBody>
          <a:bodyPr/>
          <a:lstStyle/>
          <a:p>
            <a:r>
              <a:rPr lang="nl-NL" dirty="0" smtClean="0"/>
              <a:t>Wat versta je onder samenlevingsopbouw?</a:t>
            </a:r>
            <a:endParaRPr lang="nl-NL" dirty="0"/>
          </a:p>
        </p:txBody>
      </p:sp>
      <p:sp>
        <p:nvSpPr>
          <p:cNvPr id="4" name="Tijdelijke aanduiding voor tekst 3"/>
          <p:cNvSpPr>
            <a:spLocks noGrp="1"/>
          </p:cNvSpPr>
          <p:nvPr>
            <p:ph type="body" sz="half" idx="2"/>
          </p:nvPr>
        </p:nvSpPr>
        <p:spPr/>
        <p:txBody>
          <a:bodyPr/>
          <a:lstStyle/>
          <a:p>
            <a:r>
              <a:rPr lang="nl-NL" dirty="0" smtClean="0"/>
              <a:t>In groepen bespreken we aan de hand van de eerste voorbereidingsopdracht  de praktijk van de `samenlevingsopbouw`. </a:t>
            </a:r>
            <a:endParaRPr lang="nl-NL" dirty="0"/>
          </a:p>
        </p:txBody>
      </p:sp>
      <p:sp>
        <p:nvSpPr>
          <p:cNvPr id="5" name="Tijdelijke aanduiding voor dianummer 4"/>
          <p:cNvSpPr>
            <a:spLocks noGrp="1"/>
          </p:cNvSpPr>
          <p:nvPr>
            <p:ph type="sldNum" sz="quarter" idx="10"/>
          </p:nvPr>
        </p:nvSpPr>
        <p:spPr/>
        <p:txBody>
          <a:bodyPr/>
          <a:lstStyle/>
          <a:p>
            <a:pPr>
              <a:defRPr/>
            </a:pPr>
            <a:fld id="{BFAE4D07-6263-4E35-8B56-5ABE45D03F99}" type="slidenum">
              <a:rPr lang="nl-NL" altLang="nl-NL" smtClean="0"/>
              <a:pPr>
                <a:defRPr/>
              </a:pPr>
              <a:t>17</a:t>
            </a:fld>
            <a:endParaRPr lang="nl-NL" altLang="nl-NL"/>
          </a:p>
        </p:txBody>
      </p:sp>
      <p:sp>
        <p:nvSpPr>
          <p:cNvPr id="6" name="Tijdelijke aanduiding voor datum 5"/>
          <p:cNvSpPr>
            <a:spLocks noGrp="1"/>
          </p:cNvSpPr>
          <p:nvPr>
            <p:ph type="dt" sz="half" idx="11"/>
          </p:nvPr>
        </p:nvSpPr>
        <p:spPr/>
        <p:txBody>
          <a:bodyPr/>
          <a:lstStyle/>
          <a:p>
            <a:pPr>
              <a:defRPr/>
            </a:pPr>
            <a:fld id="{C7F7D327-3E78-44BD-8A6A-85B8B711ADC0}" type="datetime1">
              <a:rPr lang="nl-NL" altLang="nl-NL" smtClean="0"/>
              <a:t>8-1-2018</a:t>
            </a:fld>
            <a:endParaRPr lang="nl-NL" altLang="nl-NL"/>
          </a:p>
        </p:txBody>
      </p:sp>
      <p:sp>
        <p:nvSpPr>
          <p:cNvPr id="7" name="Tijdelijke aanduiding voor voettekst 6"/>
          <p:cNvSpPr>
            <a:spLocks noGrp="1"/>
          </p:cNvSpPr>
          <p:nvPr>
            <p:ph type="ftr" sz="quarter" idx="12"/>
          </p:nvPr>
        </p:nvSpPr>
        <p:spPr/>
        <p:txBody>
          <a:bodyPr/>
          <a:lstStyle/>
          <a:p>
            <a:pPr>
              <a:defRPr/>
            </a:pPr>
            <a:r>
              <a:rPr lang="nl-NL" smtClean="0"/>
              <a:t>Tinten Samenlevingsopbouw</a:t>
            </a:r>
            <a:endParaRPr lang="nl-NL"/>
          </a:p>
        </p:txBody>
      </p:sp>
      <p:pic>
        <p:nvPicPr>
          <p:cNvPr id="8" name="Tijdelijke aanduiding voor afbeelding 7"/>
          <p:cNvPicPr>
            <a:picLocks noGrp="1" noChangeAspect="1"/>
          </p:cNvPicPr>
          <p:nvPr>
            <p:ph type="pic" idx="1"/>
          </p:nvPr>
        </p:nvPicPr>
        <p:blipFill>
          <a:blip r:embed="rId3" cstate="print"/>
          <a:srcRect t="5423" b="5423"/>
          <a:stretch>
            <a:fillRect/>
          </a:stretch>
        </p:blipFill>
        <p:spPr>
          <a:prstGeom prst="rect">
            <a:avLst/>
          </a:prstGeom>
        </p:spPr>
      </p:pic>
    </p:spTree>
    <p:extLst>
      <p:ext uri="{BB962C8B-B14F-4D97-AF65-F5344CB8AC3E}">
        <p14:creationId xmlns:p14="http://schemas.microsoft.com/office/powerpoint/2010/main" val="2961359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4869160"/>
            <a:ext cx="5486400" cy="504056"/>
          </a:xfrm>
        </p:spPr>
        <p:txBody>
          <a:bodyPr/>
          <a:lstStyle/>
          <a:p>
            <a:r>
              <a:rPr lang="nl-NL" dirty="0" smtClean="0"/>
              <a:t>Wat versta je onder samenlevingsopbouw?</a:t>
            </a:r>
            <a:endParaRPr lang="nl-NL" dirty="0"/>
          </a:p>
        </p:txBody>
      </p:sp>
      <p:sp>
        <p:nvSpPr>
          <p:cNvPr id="4" name="Tijdelijke aanduiding voor tekst 3"/>
          <p:cNvSpPr>
            <a:spLocks noGrp="1"/>
          </p:cNvSpPr>
          <p:nvPr>
            <p:ph type="body" sz="half" idx="2"/>
          </p:nvPr>
        </p:nvSpPr>
        <p:spPr/>
        <p:txBody>
          <a:bodyPr/>
          <a:lstStyle/>
          <a:p>
            <a:r>
              <a:rPr lang="nl-NL" dirty="0" smtClean="0"/>
              <a:t>Wat is het verschil tussen systemisch en omgevingsgericht werken?</a:t>
            </a:r>
            <a:endParaRPr lang="nl-NL" dirty="0"/>
          </a:p>
        </p:txBody>
      </p:sp>
      <p:sp>
        <p:nvSpPr>
          <p:cNvPr id="5" name="Tijdelijke aanduiding voor dianummer 4"/>
          <p:cNvSpPr>
            <a:spLocks noGrp="1"/>
          </p:cNvSpPr>
          <p:nvPr>
            <p:ph type="sldNum" sz="quarter" idx="10"/>
          </p:nvPr>
        </p:nvSpPr>
        <p:spPr/>
        <p:txBody>
          <a:bodyPr/>
          <a:lstStyle/>
          <a:p>
            <a:pPr>
              <a:defRPr/>
            </a:pPr>
            <a:fld id="{BFAE4D07-6263-4E35-8B56-5ABE45D03F99}" type="slidenum">
              <a:rPr lang="nl-NL" altLang="nl-NL" smtClean="0"/>
              <a:pPr>
                <a:defRPr/>
              </a:pPr>
              <a:t>18</a:t>
            </a:fld>
            <a:endParaRPr lang="nl-NL" altLang="nl-NL"/>
          </a:p>
        </p:txBody>
      </p:sp>
      <p:sp>
        <p:nvSpPr>
          <p:cNvPr id="6" name="Tijdelijke aanduiding voor datum 5"/>
          <p:cNvSpPr>
            <a:spLocks noGrp="1"/>
          </p:cNvSpPr>
          <p:nvPr>
            <p:ph type="dt" sz="half" idx="11"/>
          </p:nvPr>
        </p:nvSpPr>
        <p:spPr/>
        <p:txBody>
          <a:bodyPr/>
          <a:lstStyle/>
          <a:p>
            <a:pPr>
              <a:defRPr/>
            </a:pPr>
            <a:fld id="{C7F7D327-3E78-44BD-8A6A-85B8B711ADC0}" type="datetime1">
              <a:rPr lang="nl-NL" altLang="nl-NL" smtClean="0"/>
              <a:t>8-1-2018</a:t>
            </a:fld>
            <a:endParaRPr lang="nl-NL" altLang="nl-NL"/>
          </a:p>
        </p:txBody>
      </p:sp>
      <p:sp>
        <p:nvSpPr>
          <p:cNvPr id="7" name="Tijdelijke aanduiding voor voettekst 6"/>
          <p:cNvSpPr>
            <a:spLocks noGrp="1"/>
          </p:cNvSpPr>
          <p:nvPr>
            <p:ph type="ftr" sz="quarter" idx="12"/>
          </p:nvPr>
        </p:nvSpPr>
        <p:spPr/>
        <p:txBody>
          <a:bodyPr/>
          <a:lstStyle/>
          <a:p>
            <a:pPr>
              <a:defRPr/>
            </a:pPr>
            <a:r>
              <a:rPr lang="nl-NL" smtClean="0"/>
              <a:t>Tinten Samenlevingsopbouw</a:t>
            </a:r>
            <a:endParaRPr lang="nl-NL"/>
          </a:p>
        </p:txBody>
      </p:sp>
      <p:pic>
        <p:nvPicPr>
          <p:cNvPr id="8" name="Tijdelijke aanduiding voor afbeelding 7"/>
          <p:cNvPicPr>
            <a:picLocks noGrp="1" noChangeAspect="1"/>
          </p:cNvPicPr>
          <p:nvPr>
            <p:ph type="pic" idx="1"/>
          </p:nvPr>
        </p:nvPicPr>
        <p:blipFill>
          <a:blip r:embed="rId2" cstate="print"/>
          <a:srcRect t="5423" b="5423"/>
          <a:stretch>
            <a:fillRect/>
          </a:stretch>
        </p:blipFill>
        <p:spPr>
          <a:prstGeom prst="rect">
            <a:avLst/>
          </a:prstGeom>
        </p:spPr>
      </p:pic>
    </p:spTree>
    <p:extLst>
      <p:ext uri="{BB962C8B-B14F-4D97-AF65-F5344CB8AC3E}">
        <p14:creationId xmlns:p14="http://schemas.microsoft.com/office/powerpoint/2010/main" val="713997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Fotocollages</a:t>
            </a:r>
            <a:endParaRPr lang="nl-NL" dirty="0">
              <a:solidFill>
                <a:schemeClr val="tx1"/>
              </a:solidFill>
            </a:endParaRPr>
          </a:p>
        </p:txBody>
      </p:sp>
      <p:sp>
        <p:nvSpPr>
          <p:cNvPr id="3" name="Tijdelijke aanduiding voor inhoud 2"/>
          <p:cNvSpPr>
            <a:spLocks noGrp="1"/>
          </p:cNvSpPr>
          <p:nvPr>
            <p:ph idx="1"/>
          </p:nvPr>
        </p:nvSpPr>
        <p:spPr/>
        <p:txBody>
          <a:bodyPr/>
          <a:lstStyle/>
          <a:p>
            <a:pPr>
              <a:buNone/>
            </a:pPr>
            <a:r>
              <a:rPr lang="nl-NL" sz="4400" dirty="0" smtClean="0"/>
              <a:t>  We lopen door de ruimte om onze expositie te bekijken. </a:t>
            </a:r>
          </a:p>
          <a:p>
            <a:pPr>
              <a:buNone/>
            </a:pPr>
            <a:r>
              <a:rPr lang="nl-NL" sz="4400" dirty="0" smtClean="0"/>
              <a:t>  Je kunt toelichting geven en elkaar vragen stellen.</a:t>
            </a:r>
            <a:endParaRPr lang="nl-NL" sz="4400" dirty="0"/>
          </a:p>
        </p:txBody>
      </p:sp>
      <p:sp>
        <p:nvSpPr>
          <p:cNvPr id="4" name="Tijdelijke aanduiding voor datum 3"/>
          <p:cNvSpPr>
            <a:spLocks noGrp="1"/>
          </p:cNvSpPr>
          <p:nvPr>
            <p:ph type="dt" sz="half" idx="10"/>
          </p:nvPr>
        </p:nvSpPr>
        <p:spPr/>
        <p:txBody>
          <a:bodyPr/>
          <a:lstStyle/>
          <a:p>
            <a:pPr>
              <a:defRPr/>
            </a:pPr>
            <a:fld id="{B6E9FF41-EBD4-417D-A8DF-ECD063983054}" type="datetime1">
              <a:rPr lang="nl-NL" smtClean="0"/>
              <a:t>8-1-2018</a:t>
            </a:fld>
            <a:endParaRPr lang="nl-NL"/>
          </a:p>
        </p:txBody>
      </p:sp>
      <p:sp>
        <p:nvSpPr>
          <p:cNvPr id="5" name="Tijdelijke aanduiding voor voettekst 4"/>
          <p:cNvSpPr>
            <a:spLocks noGrp="1"/>
          </p:cNvSpPr>
          <p:nvPr>
            <p:ph type="ftr" sz="quarter" idx="11"/>
          </p:nvPr>
        </p:nvSpPr>
        <p:spPr/>
        <p:txBody>
          <a:bodyPr/>
          <a:lstStyle/>
          <a:p>
            <a:pPr>
              <a:defRPr/>
            </a:pPr>
            <a:r>
              <a:rPr lang="nl-NL" smtClean="0"/>
              <a:t>Tinten Samenlevingsopbouw</a:t>
            </a:r>
            <a:endParaRPr lang="nl-NL">
              <a:solidFill>
                <a:schemeClr val="tx1"/>
              </a:solidFill>
            </a:endParaRPr>
          </a:p>
        </p:txBody>
      </p:sp>
      <p:sp>
        <p:nvSpPr>
          <p:cNvPr id="6" name="Tijdelijke aanduiding voor dianummer 5"/>
          <p:cNvSpPr>
            <a:spLocks noGrp="1"/>
          </p:cNvSpPr>
          <p:nvPr>
            <p:ph type="sldNum" sz="quarter" idx="12"/>
          </p:nvPr>
        </p:nvSpPr>
        <p:spPr/>
        <p:txBody>
          <a:bodyPr/>
          <a:lstStyle/>
          <a:p>
            <a:pPr>
              <a:defRPr/>
            </a:pPr>
            <a:fld id="{3507ABCA-ADEA-472F-BADA-3CEF8DA9A96B}" type="slidenum">
              <a:rPr lang="nl-NL" smtClean="0"/>
              <a:pPr>
                <a:defRPr/>
              </a:pPr>
              <a:t>19</a:t>
            </a:fld>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Samenwerken in Transities</a:t>
            </a:r>
            <a:endParaRPr lang="nl-NL" dirty="0"/>
          </a:p>
        </p:txBody>
      </p:sp>
      <p:pic>
        <p:nvPicPr>
          <p:cNvPr id="7" name="Tijdelijke aanduiding voor inhoud 6">
            <a:hlinkClick r:id="rId3" tooltip="video"/>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39552" y="692696"/>
            <a:ext cx="8028496" cy="5352331"/>
          </a:xfrm>
        </p:spPr>
      </p:pic>
      <p:sp>
        <p:nvSpPr>
          <p:cNvPr id="4" name="Tijdelijke aanduiding voor datum 3"/>
          <p:cNvSpPr>
            <a:spLocks noGrp="1"/>
          </p:cNvSpPr>
          <p:nvPr>
            <p:ph type="dt" sz="half" idx="10"/>
          </p:nvPr>
        </p:nvSpPr>
        <p:spPr/>
        <p:txBody>
          <a:bodyPr/>
          <a:lstStyle/>
          <a:p>
            <a:pPr>
              <a:defRPr/>
            </a:pPr>
            <a:fld id="{20DCED40-BC27-47C0-8B9F-5988B76F188C}" type="datetime1">
              <a:rPr lang="nl-NL" smtClean="0"/>
              <a:t>8-1-2018</a:t>
            </a:fld>
            <a:endParaRPr lang="nl-NL"/>
          </a:p>
        </p:txBody>
      </p:sp>
      <p:sp>
        <p:nvSpPr>
          <p:cNvPr id="5" name="Tijdelijke aanduiding voor voettekst 4"/>
          <p:cNvSpPr>
            <a:spLocks noGrp="1"/>
          </p:cNvSpPr>
          <p:nvPr>
            <p:ph type="ftr" sz="quarter" idx="11"/>
          </p:nvPr>
        </p:nvSpPr>
        <p:spPr/>
        <p:txBody>
          <a:bodyPr/>
          <a:lstStyle/>
          <a:p>
            <a:pPr>
              <a:defRPr/>
            </a:pPr>
            <a:r>
              <a:rPr lang="nl-NL" smtClean="0">
                <a:solidFill>
                  <a:prstClr val="black">
                    <a:tint val="75000"/>
                  </a:prstClr>
                </a:solidFill>
              </a:rPr>
              <a:t>Tinten Samenlevingsopbouw</a:t>
            </a:r>
            <a:endParaRPr lang="nl-NL" dirty="0">
              <a:solidFill>
                <a:prstClr val="black"/>
              </a:solidFill>
            </a:endParaRPr>
          </a:p>
        </p:txBody>
      </p:sp>
      <p:sp>
        <p:nvSpPr>
          <p:cNvPr id="6" name="Tijdelijke aanduiding voor dianummer 5"/>
          <p:cNvSpPr>
            <a:spLocks noGrp="1"/>
          </p:cNvSpPr>
          <p:nvPr>
            <p:ph type="sldNum" sz="quarter" idx="12"/>
          </p:nvPr>
        </p:nvSpPr>
        <p:spPr/>
        <p:txBody>
          <a:bodyPr/>
          <a:lstStyle/>
          <a:p>
            <a:pPr>
              <a:defRPr/>
            </a:pPr>
            <a:fld id="{3507ABCA-ADEA-472F-BADA-3CEF8DA9A96B}" type="slidenum">
              <a:rPr lang="nl-NL" smtClean="0"/>
              <a:pPr>
                <a:defRPr/>
              </a:pPr>
              <a:t>2</a:t>
            </a:fld>
            <a:endParaRPr lang="nl-NL"/>
          </a:p>
        </p:txBody>
      </p:sp>
      <p:sp>
        <p:nvSpPr>
          <p:cNvPr id="3" name="Rechthoek 2"/>
          <p:cNvSpPr/>
          <p:nvPr/>
        </p:nvSpPr>
        <p:spPr>
          <a:xfrm>
            <a:off x="2915816" y="1700808"/>
            <a:ext cx="3709670" cy="261610"/>
          </a:xfrm>
          <a:prstGeom prst="rect">
            <a:avLst/>
          </a:prstGeom>
        </p:spPr>
        <p:txBody>
          <a:bodyPr wrap="none">
            <a:spAutoFit/>
          </a:bodyPr>
          <a:lstStyle/>
          <a:p>
            <a:pPr marL="342900" indent="-342900">
              <a:spcBef>
                <a:spcPct val="20000"/>
              </a:spcBef>
              <a:buFontTx/>
              <a:buChar char="•"/>
            </a:pPr>
            <a:r>
              <a:rPr lang="nl-NL" sz="1100" kern="0" baseline="0" dirty="0">
                <a:solidFill>
                  <a:srgbClr val="000000"/>
                </a:solidFill>
                <a:latin typeface="Arial"/>
                <a:ea typeface="ＭＳ Ｐゴシック"/>
                <a:hlinkClick r:id="rId3"/>
              </a:rPr>
              <a:t>https://www.youtube.com/watch?v=UkPkXSoS0YY</a:t>
            </a:r>
            <a:endParaRPr lang="nl-NL" sz="1100" kern="0" baseline="0" dirty="0">
              <a:solidFill>
                <a:srgbClr val="000000"/>
              </a:solidFill>
              <a:latin typeface="Arial"/>
              <a:ea typeface="ＭＳ Ｐゴシック"/>
            </a:endParaRPr>
          </a:p>
        </p:txBody>
      </p:sp>
    </p:spTree>
    <p:extLst>
      <p:ext uri="{BB962C8B-B14F-4D97-AF65-F5344CB8AC3E}">
        <p14:creationId xmlns:p14="http://schemas.microsoft.com/office/powerpoint/2010/main" val="126576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764704"/>
            <a:ext cx="4104456" cy="1726096"/>
          </a:xfrm>
        </p:spPr>
        <p:txBody>
          <a:bodyPr/>
          <a:lstStyle/>
          <a:p>
            <a:pPr algn="ctr"/>
            <a:r>
              <a:rPr lang="nl-NL" dirty="0" smtClean="0"/>
              <a:t>Terugkoppelen</a:t>
            </a:r>
            <a:endParaRPr lang="nl-NL" dirty="0"/>
          </a:p>
        </p:txBody>
      </p:sp>
      <p:sp>
        <p:nvSpPr>
          <p:cNvPr id="3" name="Tijdelijke aanduiding voor inhoud 2"/>
          <p:cNvSpPr>
            <a:spLocks noGrp="1"/>
          </p:cNvSpPr>
          <p:nvPr>
            <p:ph idx="1"/>
          </p:nvPr>
        </p:nvSpPr>
        <p:spPr>
          <a:xfrm>
            <a:off x="395536" y="1988840"/>
            <a:ext cx="3888432" cy="4176464"/>
          </a:xfrm>
        </p:spPr>
        <p:txBody>
          <a:bodyPr/>
          <a:lstStyle/>
          <a:p>
            <a:pPr marL="0" indent="0" algn="ctr">
              <a:buNone/>
            </a:pPr>
            <a:endParaRPr lang="nl-NL" sz="2800" dirty="0" smtClean="0"/>
          </a:p>
          <a:p>
            <a:pPr marL="0" indent="0" algn="ctr">
              <a:buNone/>
            </a:pPr>
            <a:endParaRPr lang="nl-NL" sz="2800" dirty="0" smtClean="0"/>
          </a:p>
          <a:p>
            <a:pPr marL="0" indent="0" algn="ctr">
              <a:buNone/>
            </a:pPr>
            <a:endParaRPr lang="nl-NL" sz="2800" dirty="0" smtClean="0"/>
          </a:p>
          <a:p>
            <a:pPr marL="0" indent="0" algn="ctr">
              <a:buNone/>
            </a:pPr>
            <a:r>
              <a:rPr lang="nl-NL" sz="2800" dirty="0" smtClean="0"/>
              <a:t>Wat valt je op in de expositie?</a:t>
            </a:r>
            <a:endParaRPr lang="nl-NL" sz="2800" dirty="0"/>
          </a:p>
          <a:p>
            <a:pPr marL="0" indent="0">
              <a:buNone/>
            </a:pPr>
            <a:endParaRPr lang="nl-NL" sz="2800" dirty="0"/>
          </a:p>
        </p:txBody>
      </p:sp>
    </p:spTree>
    <p:extLst>
      <p:ext uri="{BB962C8B-B14F-4D97-AF65-F5344CB8AC3E}">
        <p14:creationId xmlns:p14="http://schemas.microsoft.com/office/powerpoint/2010/main" val="648763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afbeelding 2"/>
          <p:cNvSpPr>
            <a:spLocks noGrp="1"/>
          </p:cNvSpPr>
          <p:nvPr>
            <p:ph type="pic" idx="1"/>
          </p:nvPr>
        </p:nvSpPr>
        <p:spPr/>
      </p:sp>
      <p:sp>
        <p:nvSpPr>
          <p:cNvPr id="4" name="Tijdelijke aanduiding voor tekst 3"/>
          <p:cNvSpPr>
            <a:spLocks noGrp="1"/>
          </p:cNvSpPr>
          <p:nvPr>
            <p:ph type="body" sz="half" idx="2"/>
          </p:nvPr>
        </p:nvSpPr>
        <p:spPr/>
        <p:txBody>
          <a:bodyPr/>
          <a:lstStyle/>
          <a:p>
            <a:endParaRPr lang="nl-NL"/>
          </a:p>
        </p:txBody>
      </p:sp>
      <p:sp>
        <p:nvSpPr>
          <p:cNvPr id="5" name="Tijdelijke aanduiding voor dianummer 4"/>
          <p:cNvSpPr>
            <a:spLocks noGrp="1"/>
          </p:cNvSpPr>
          <p:nvPr>
            <p:ph type="sldNum" sz="quarter" idx="10"/>
          </p:nvPr>
        </p:nvSpPr>
        <p:spPr/>
        <p:txBody>
          <a:bodyPr/>
          <a:lstStyle/>
          <a:p>
            <a:pPr>
              <a:defRPr/>
            </a:pPr>
            <a:fld id="{BFAE4D07-6263-4E35-8B56-5ABE45D03F99}" type="slidenum">
              <a:rPr lang="nl-NL" altLang="nl-NL" smtClean="0"/>
              <a:pPr>
                <a:defRPr/>
              </a:pPr>
              <a:t>21</a:t>
            </a:fld>
            <a:endParaRPr lang="nl-NL" altLang="nl-NL"/>
          </a:p>
        </p:txBody>
      </p:sp>
      <p:sp>
        <p:nvSpPr>
          <p:cNvPr id="6" name="Tijdelijke aanduiding voor datum 5"/>
          <p:cNvSpPr>
            <a:spLocks noGrp="1"/>
          </p:cNvSpPr>
          <p:nvPr>
            <p:ph type="dt" sz="half" idx="11"/>
          </p:nvPr>
        </p:nvSpPr>
        <p:spPr/>
        <p:txBody>
          <a:bodyPr/>
          <a:lstStyle/>
          <a:p>
            <a:pPr>
              <a:defRPr/>
            </a:pPr>
            <a:fld id="{277210D3-E3B6-4F2B-BAB1-ACEC9082DF37}" type="datetime1">
              <a:rPr lang="nl-NL" altLang="nl-NL" smtClean="0"/>
              <a:t>8-1-2018</a:t>
            </a:fld>
            <a:endParaRPr lang="nl-NL" altLang="nl-NL"/>
          </a:p>
        </p:txBody>
      </p:sp>
      <p:sp>
        <p:nvSpPr>
          <p:cNvPr id="7" name="Tijdelijke aanduiding voor voettekst 6"/>
          <p:cNvSpPr>
            <a:spLocks noGrp="1"/>
          </p:cNvSpPr>
          <p:nvPr>
            <p:ph type="ftr" sz="quarter" idx="12"/>
          </p:nvPr>
        </p:nvSpPr>
        <p:spPr/>
        <p:txBody>
          <a:bodyPr/>
          <a:lstStyle/>
          <a:p>
            <a:pPr>
              <a:defRPr/>
            </a:pPr>
            <a:r>
              <a:rPr lang="nl-NL" smtClean="0"/>
              <a:t>Tinten Samenlevingsopbouw</a:t>
            </a:r>
            <a:endParaRPr lang="nl-NL"/>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620688"/>
            <a:ext cx="76200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934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Interdisciplinair samenwerken</a:t>
            </a:r>
            <a:endParaRPr lang="nl-NL" dirty="0"/>
          </a:p>
        </p:txBody>
      </p:sp>
      <p:pic>
        <p:nvPicPr>
          <p:cNvPr id="8" name="Tijdelijke aanduiding voor afbeelding 7"/>
          <p:cNvPicPr>
            <a:picLocks noGrp="1" noChangeAspect="1"/>
          </p:cNvPicPr>
          <p:nvPr>
            <p:ph type="pic" idx="1"/>
          </p:nvPr>
        </p:nvPicPr>
        <p:blipFill>
          <a:blip r:embed="rId2" cstate="print"/>
          <a:srcRect t="2830" b="2830"/>
          <a:stretch>
            <a:fillRect/>
          </a:stretch>
        </p:blipFill>
        <p:spPr>
          <a:prstGeom prst="rect">
            <a:avLst/>
          </a:prstGeom>
        </p:spPr>
      </p:pic>
      <p:sp>
        <p:nvSpPr>
          <p:cNvPr id="4" name="Tijdelijke aanduiding voor tekst 3"/>
          <p:cNvSpPr>
            <a:spLocks noGrp="1"/>
          </p:cNvSpPr>
          <p:nvPr>
            <p:ph type="body" sz="half" idx="2"/>
          </p:nvPr>
        </p:nvSpPr>
        <p:spPr/>
        <p:txBody>
          <a:bodyPr/>
          <a:lstStyle/>
          <a:p>
            <a:endParaRPr lang="nl-NL"/>
          </a:p>
        </p:txBody>
      </p:sp>
      <p:sp>
        <p:nvSpPr>
          <p:cNvPr id="5" name="Tijdelijke aanduiding voor dianummer 4"/>
          <p:cNvSpPr>
            <a:spLocks noGrp="1"/>
          </p:cNvSpPr>
          <p:nvPr>
            <p:ph type="sldNum" sz="quarter" idx="10"/>
          </p:nvPr>
        </p:nvSpPr>
        <p:spPr/>
        <p:txBody>
          <a:bodyPr/>
          <a:lstStyle/>
          <a:p>
            <a:pPr>
              <a:defRPr/>
            </a:pPr>
            <a:fld id="{BFAE4D07-6263-4E35-8B56-5ABE45D03F99}" type="slidenum">
              <a:rPr lang="nl-NL" altLang="nl-NL" smtClean="0"/>
              <a:pPr>
                <a:defRPr/>
              </a:pPr>
              <a:t>22</a:t>
            </a:fld>
            <a:endParaRPr lang="nl-NL" altLang="nl-NL"/>
          </a:p>
        </p:txBody>
      </p:sp>
      <p:sp>
        <p:nvSpPr>
          <p:cNvPr id="6" name="Tijdelijke aanduiding voor datum 5"/>
          <p:cNvSpPr>
            <a:spLocks noGrp="1"/>
          </p:cNvSpPr>
          <p:nvPr>
            <p:ph type="dt" sz="half" idx="11"/>
          </p:nvPr>
        </p:nvSpPr>
        <p:spPr/>
        <p:txBody>
          <a:bodyPr/>
          <a:lstStyle/>
          <a:p>
            <a:pPr>
              <a:defRPr/>
            </a:pPr>
            <a:fld id="{142C3A77-F324-4D4A-B132-E86D27DEC10C}" type="datetime1">
              <a:rPr lang="nl-NL" altLang="nl-NL" smtClean="0"/>
              <a:t>8-1-2018</a:t>
            </a:fld>
            <a:endParaRPr lang="nl-NL" altLang="nl-NL"/>
          </a:p>
        </p:txBody>
      </p:sp>
      <p:sp>
        <p:nvSpPr>
          <p:cNvPr id="7" name="Tijdelijke aanduiding voor voettekst 6"/>
          <p:cNvSpPr>
            <a:spLocks noGrp="1"/>
          </p:cNvSpPr>
          <p:nvPr>
            <p:ph type="ftr" sz="quarter" idx="12"/>
          </p:nvPr>
        </p:nvSpPr>
        <p:spPr/>
        <p:txBody>
          <a:bodyPr/>
          <a:lstStyle/>
          <a:p>
            <a:pPr>
              <a:defRPr/>
            </a:pPr>
            <a:r>
              <a:rPr lang="nl-NL" smtClean="0"/>
              <a:t>Tinten Samenlevingsopbouw</a:t>
            </a:r>
            <a:endParaRPr lang="nl-NL"/>
          </a:p>
        </p:txBody>
      </p:sp>
    </p:spTree>
    <p:extLst>
      <p:ext uri="{BB962C8B-B14F-4D97-AF65-F5344CB8AC3E}">
        <p14:creationId xmlns:p14="http://schemas.microsoft.com/office/powerpoint/2010/main" val="701862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endParaRPr lang="nl-NL" dirty="0"/>
          </a:p>
        </p:txBody>
      </p:sp>
      <p:sp>
        <p:nvSpPr>
          <p:cNvPr id="3" name="Tijdelijke aanduiding voor tekst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39B2B53F-AFDF-4351-955F-56905268F5D8}" type="slidenum">
              <a:rPr lang="nl-NL" altLang="nl-NL" smtClean="0"/>
              <a:pPr>
                <a:defRPr/>
              </a:pPr>
              <a:t>23</a:t>
            </a:fld>
            <a:endParaRPr lang="nl-NL" altLang="nl-NL"/>
          </a:p>
        </p:txBody>
      </p:sp>
      <p:sp>
        <p:nvSpPr>
          <p:cNvPr id="5" name="Tijdelijke aanduiding voor datum 4"/>
          <p:cNvSpPr>
            <a:spLocks noGrp="1"/>
          </p:cNvSpPr>
          <p:nvPr>
            <p:ph type="dt" sz="half" idx="11"/>
          </p:nvPr>
        </p:nvSpPr>
        <p:spPr/>
        <p:txBody>
          <a:bodyPr/>
          <a:lstStyle/>
          <a:p>
            <a:pPr>
              <a:defRPr/>
            </a:pPr>
            <a:fld id="{35F94085-E2BA-4B0B-A3CA-5B64004301DB}" type="datetime1">
              <a:rPr lang="nl-NL" altLang="nl-NL" smtClean="0"/>
              <a:t>8-1-2018</a:t>
            </a:fld>
            <a:endParaRPr lang="nl-NL" altLang="nl-NL"/>
          </a:p>
        </p:txBody>
      </p:sp>
      <p:sp>
        <p:nvSpPr>
          <p:cNvPr id="6" name="Tijdelijke aanduiding voor voettekst 5"/>
          <p:cNvSpPr>
            <a:spLocks noGrp="1"/>
          </p:cNvSpPr>
          <p:nvPr>
            <p:ph type="ftr" sz="quarter" idx="12"/>
          </p:nvPr>
        </p:nvSpPr>
        <p:spPr/>
        <p:txBody>
          <a:bodyPr/>
          <a:lstStyle/>
          <a:p>
            <a:pPr>
              <a:defRPr/>
            </a:pPr>
            <a:r>
              <a:rPr lang="nl-NL" smtClean="0"/>
              <a:t>Tinten Samenlevingsopbouw</a:t>
            </a:r>
            <a:endParaRPr lang="nl-NL"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51" y="1340768"/>
            <a:ext cx="778189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626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Een casus</a:t>
            </a:r>
            <a:endParaRPr lang="nl-NL" dirty="0"/>
          </a:p>
        </p:txBody>
      </p:sp>
      <p:pic>
        <p:nvPicPr>
          <p:cNvPr id="8" name="Tijdelijke aanduiding voor inhoud 7"/>
          <p:cNvPicPr>
            <a:picLocks noGrp="1" noChangeAspect="1"/>
          </p:cNvPicPr>
          <p:nvPr>
            <p:ph idx="1"/>
          </p:nvPr>
        </p:nvPicPr>
        <p:blipFill>
          <a:blip r:embed="rId2" cstate="print"/>
          <a:stretch>
            <a:fillRect/>
          </a:stretch>
        </p:blipFill>
        <p:spPr>
          <a:xfrm>
            <a:off x="3995936" y="1700808"/>
            <a:ext cx="3879603" cy="3620963"/>
          </a:xfrm>
          <a:prstGeom prst="rect">
            <a:avLst/>
          </a:prstGeom>
        </p:spPr>
      </p:pic>
      <p:sp>
        <p:nvSpPr>
          <p:cNvPr id="4" name="Tijdelijke aanduiding voor tekst 3"/>
          <p:cNvSpPr>
            <a:spLocks noGrp="1"/>
          </p:cNvSpPr>
          <p:nvPr>
            <p:ph type="body" sz="half" idx="2"/>
          </p:nvPr>
        </p:nvSpPr>
        <p:spPr/>
        <p:txBody>
          <a:bodyPr/>
          <a:lstStyle/>
          <a:p>
            <a:r>
              <a:rPr lang="nl-NL" dirty="0">
                <a:hlinkClick r:id="rId3"/>
              </a:rPr>
              <a:t>https://</a:t>
            </a:r>
            <a:r>
              <a:rPr lang="nl-NL" dirty="0" smtClean="0">
                <a:hlinkClick r:id="rId3"/>
              </a:rPr>
              <a:t>youtu.be/7jwas-ERuOI</a:t>
            </a:r>
            <a:endParaRPr lang="nl-NL" dirty="0" smtClean="0"/>
          </a:p>
          <a:p>
            <a:endParaRPr lang="nl-NL" dirty="0"/>
          </a:p>
        </p:txBody>
      </p:sp>
      <p:sp>
        <p:nvSpPr>
          <p:cNvPr id="5" name="Tijdelijke aanduiding voor dianummer 4"/>
          <p:cNvSpPr>
            <a:spLocks noGrp="1"/>
          </p:cNvSpPr>
          <p:nvPr>
            <p:ph type="sldNum" sz="quarter" idx="10"/>
          </p:nvPr>
        </p:nvSpPr>
        <p:spPr/>
        <p:txBody>
          <a:bodyPr/>
          <a:lstStyle/>
          <a:p>
            <a:pPr>
              <a:defRPr/>
            </a:pPr>
            <a:fld id="{3B0E2E51-3C02-4338-80B5-3874640633A0}" type="slidenum">
              <a:rPr lang="nl-NL" altLang="nl-NL" smtClean="0"/>
              <a:pPr>
                <a:defRPr/>
              </a:pPr>
              <a:t>24</a:t>
            </a:fld>
            <a:endParaRPr lang="nl-NL" altLang="nl-NL"/>
          </a:p>
        </p:txBody>
      </p:sp>
      <p:sp>
        <p:nvSpPr>
          <p:cNvPr id="6" name="Tijdelijke aanduiding voor datum 5"/>
          <p:cNvSpPr>
            <a:spLocks noGrp="1"/>
          </p:cNvSpPr>
          <p:nvPr>
            <p:ph type="dt" sz="half" idx="11"/>
          </p:nvPr>
        </p:nvSpPr>
        <p:spPr/>
        <p:txBody>
          <a:bodyPr/>
          <a:lstStyle/>
          <a:p>
            <a:pPr>
              <a:defRPr/>
            </a:pPr>
            <a:fld id="{3F2EA7DE-4DA1-4573-BBF8-BAEE2C7502B9}" type="datetime1">
              <a:rPr lang="nl-NL" altLang="nl-NL" smtClean="0"/>
              <a:t>8-1-2018</a:t>
            </a:fld>
            <a:endParaRPr lang="nl-NL" altLang="nl-NL"/>
          </a:p>
        </p:txBody>
      </p:sp>
      <p:sp>
        <p:nvSpPr>
          <p:cNvPr id="7" name="Tijdelijke aanduiding voor voettekst 6"/>
          <p:cNvSpPr>
            <a:spLocks noGrp="1"/>
          </p:cNvSpPr>
          <p:nvPr>
            <p:ph type="ftr" sz="quarter" idx="12"/>
          </p:nvPr>
        </p:nvSpPr>
        <p:spPr/>
        <p:txBody>
          <a:bodyPr/>
          <a:lstStyle/>
          <a:p>
            <a:pPr>
              <a:defRPr/>
            </a:pPr>
            <a:r>
              <a:rPr lang="nl-NL" smtClean="0"/>
              <a:t>Tinten Samenlevingsopbouw</a:t>
            </a:r>
            <a:endParaRPr lang="nl-NL"/>
          </a:p>
        </p:txBody>
      </p:sp>
    </p:spTree>
    <p:extLst>
      <p:ext uri="{BB962C8B-B14F-4D97-AF65-F5344CB8AC3E}">
        <p14:creationId xmlns:p14="http://schemas.microsoft.com/office/powerpoint/2010/main" val="2043640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In groepjes napraten over de casus</a:t>
            </a:r>
            <a:endParaRPr lang="nl-NL" dirty="0">
              <a:solidFill>
                <a:schemeClr val="tx1"/>
              </a:solidFill>
            </a:endParaRPr>
          </a:p>
        </p:txBody>
      </p:sp>
      <p:sp>
        <p:nvSpPr>
          <p:cNvPr id="4" name="Tijdelijke aanduiding voor datum 3"/>
          <p:cNvSpPr>
            <a:spLocks noGrp="1"/>
          </p:cNvSpPr>
          <p:nvPr>
            <p:ph type="dt" sz="half" idx="10"/>
          </p:nvPr>
        </p:nvSpPr>
        <p:spPr/>
        <p:txBody>
          <a:bodyPr/>
          <a:lstStyle/>
          <a:p>
            <a:pPr>
              <a:defRPr/>
            </a:pPr>
            <a:fld id="{716B6A98-EEE0-4223-B785-B16FE533A325}" type="datetime1">
              <a:rPr lang="nl-NL" smtClean="0"/>
              <a:t>8-1-2018</a:t>
            </a:fld>
            <a:endParaRPr lang="nl-NL"/>
          </a:p>
        </p:txBody>
      </p:sp>
      <p:sp>
        <p:nvSpPr>
          <p:cNvPr id="5" name="Tijdelijke aanduiding voor voettekst 4"/>
          <p:cNvSpPr>
            <a:spLocks noGrp="1"/>
          </p:cNvSpPr>
          <p:nvPr>
            <p:ph type="ftr" sz="quarter" idx="11"/>
          </p:nvPr>
        </p:nvSpPr>
        <p:spPr/>
        <p:txBody>
          <a:bodyPr/>
          <a:lstStyle/>
          <a:p>
            <a:pPr>
              <a:defRPr/>
            </a:pPr>
            <a:r>
              <a:rPr lang="nl-NL" smtClean="0"/>
              <a:t>Tinten Samenlevingsopbouw</a:t>
            </a:r>
            <a:endParaRPr lang="nl-NL">
              <a:solidFill>
                <a:schemeClr val="tx1"/>
              </a:solidFill>
            </a:endParaRPr>
          </a:p>
        </p:txBody>
      </p:sp>
      <p:sp>
        <p:nvSpPr>
          <p:cNvPr id="6" name="Tijdelijke aanduiding voor dianummer 5"/>
          <p:cNvSpPr>
            <a:spLocks noGrp="1"/>
          </p:cNvSpPr>
          <p:nvPr>
            <p:ph type="sldNum" sz="quarter" idx="12"/>
          </p:nvPr>
        </p:nvSpPr>
        <p:spPr/>
        <p:txBody>
          <a:bodyPr/>
          <a:lstStyle/>
          <a:p>
            <a:pPr>
              <a:defRPr/>
            </a:pPr>
            <a:fld id="{3507ABCA-ADEA-472F-BADA-3CEF8DA9A96B}" type="slidenum">
              <a:rPr lang="nl-NL" smtClean="0"/>
              <a:pPr>
                <a:defRPr/>
              </a:pPr>
              <a:t>25</a:t>
            </a:fld>
            <a:endParaRPr lang="nl-NL"/>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340768"/>
            <a:ext cx="6962979" cy="450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endParaRPr lang="nl-NL" dirty="0"/>
          </a:p>
        </p:txBody>
      </p:sp>
      <p:pic>
        <p:nvPicPr>
          <p:cNvPr id="7" name="Tijdelijke aanduiding voor afbeelding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1778" r="11778"/>
          <a:stretch>
            <a:fillRect/>
          </a:stretch>
        </p:blipFill>
        <p:spPr/>
      </p:pic>
      <p:sp>
        <p:nvSpPr>
          <p:cNvPr id="4" name="Tijdelijke aanduiding voor tekst 3"/>
          <p:cNvSpPr>
            <a:spLocks noGrp="1"/>
          </p:cNvSpPr>
          <p:nvPr>
            <p:ph type="body" sz="half" idx="2"/>
          </p:nvPr>
        </p:nvSpPr>
        <p:spPr>
          <a:xfrm>
            <a:off x="1792288" y="4869160"/>
            <a:ext cx="5486400" cy="1303040"/>
          </a:xfrm>
        </p:spPr>
        <p:txBody>
          <a:bodyPr/>
          <a:lstStyle/>
          <a:p>
            <a:pPr algn="ctr"/>
            <a:r>
              <a:rPr lang="nl-NL" altLang="nl-NL" sz="2400" b="1" dirty="0" smtClean="0">
                <a:solidFill>
                  <a:srgbClr val="E05413"/>
                </a:solidFill>
              </a:rPr>
              <a:t>Wat is een vraag van jou op dit moment? Wil je ons eens meenemen in je denken omtrent deze vraag?</a:t>
            </a:r>
            <a:endParaRPr lang="nl-NL" altLang="nl-NL" sz="2400" b="1" dirty="0">
              <a:solidFill>
                <a:srgbClr val="E05413"/>
              </a:solidFill>
            </a:endParaRPr>
          </a:p>
          <a:p>
            <a:pPr algn="ctr"/>
            <a:endParaRPr lang="nl-NL" b="1" dirty="0"/>
          </a:p>
        </p:txBody>
      </p:sp>
      <p:sp>
        <p:nvSpPr>
          <p:cNvPr id="5" name="Tijdelijke aanduiding voor datum 4"/>
          <p:cNvSpPr>
            <a:spLocks noGrp="1"/>
          </p:cNvSpPr>
          <p:nvPr>
            <p:ph type="dt" sz="half" idx="11"/>
          </p:nvPr>
        </p:nvSpPr>
        <p:spPr/>
        <p:txBody>
          <a:bodyPr/>
          <a:lstStyle/>
          <a:p>
            <a:pPr>
              <a:defRPr/>
            </a:pPr>
            <a:fld id="{1F80D8DB-F521-4597-B512-5DE1EC7901E8}" type="datetime1">
              <a:rPr lang="nl-NL" altLang="nl-NL" smtClean="0"/>
              <a:t>8-1-2018</a:t>
            </a:fld>
            <a:endParaRPr lang="nl-NL" altLang="nl-NL"/>
          </a:p>
        </p:txBody>
      </p:sp>
      <p:sp>
        <p:nvSpPr>
          <p:cNvPr id="6" name="Tijdelijke aanduiding voor voettekst 5"/>
          <p:cNvSpPr>
            <a:spLocks noGrp="1"/>
          </p:cNvSpPr>
          <p:nvPr>
            <p:ph type="ftr" sz="quarter" idx="12"/>
          </p:nvPr>
        </p:nvSpPr>
        <p:spPr/>
        <p:txBody>
          <a:bodyPr/>
          <a:lstStyle/>
          <a:p>
            <a:pPr>
              <a:defRPr/>
            </a:pPr>
            <a:r>
              <a:rPr lang="nl-NL" smtClean="0"/>
              <a:t>Tinten Samenlevingsopbouw</a:t>
            </a:r>
            <a:endParaRPr lang="nl-NL"/>
          </a:p>
        </p:txBody>
      </p:sp>
      <p:sp>
        <p:nvSpPr>
          <p:cNvPr id="3" name="Tijdelijke aanduiding voor dianummer 2"/>
          <p:cNvSpPr>
            <a:spLocks noGrp="1"/>
          </p:cNvSpPr>
          <p:nvPr>
            <p:ph type="sldNum" sz="quarter" idx="10"/>
          </p:nvPr>
        </p:nvSpPr>
        <p:spPr/>
        <p:txBody>
          <a:bodyPr/>
          <a:lstStyle/>
          <a:p>
            <a:pPr>
              <a:defRPr/>
            </a:pPr>
            <a:fld id="{BFAE4D07-6263-4E35-8B56-5ABE45D03F99}" type="slidenum">
              <a:rPr lang="nl-NL" altLang="nl-NL" smtClean="0"/>
              <a:pPr>
                <a:defRPr/>
              </a:pPr>
              <a:t>26</a:t>
            </a:fld>
            <a:endParaRPr lang="nl-NL" altLang="nl-NL"/>
          </a:p>
        </p:txBody>
      </p:sp>
    </p:spTree>
    <p:extLst>
      <p:ext uri="{BB962C8B-B14F-4D97-AF65-F5344CB8AC3E}">
        <p14:creationId xmlns:p14="http://schemas.microsoft.com/office/powerpoint/2010/main" val="3429719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313" y="5013176"/>
            <a:ext cx="7772400" cy="755799"/>
          </a:xfrm>
        </p:spPr>
        <p:txBody>
          <a:bodyPr/>
          <a:lstStyle/>
          <a:p>
            <a:pPr algn="ctr"/>
            <a:r>
              <a:rPr lang="nl-NL" sz="2800" dirty="0" smtClean="0">
                <a:solidFill>
                  <a:schemeClr val="tx1"/>
                </a:solidFill>
              </a:rPr>
              <a:t>Heel veel plezier met je ontdekkingen!</a:t>
            </a:r>
            <a:endParaRPr lang="nl-NL" sz="2800" dirty="0">
              <a:solidFill>
                <a:schemeClr val="tx1"/>
              </a:solidFill>
            </a:endParaRPr>
          </a:p>
        </p:txBody>
      </p:sp>
      <p:sp>
        <p:nvSpPr>
          <p:cNvPr id="3" name="Tijdelijke aanduiding voor tekst 2"/>
          <p:cNvSpPr>
            <a:spLocks noGrp="1"/>
          </p:cNvSpPr>
          <p:nvPr>
            <p:ph type="body" idx="1"/>
          </p:nvPr>
        </p:nvSpPr>
        <p:spPr>
          <a:xfrm>
            <a:off x="722313" y="1196753"/>
            <a:ext cx="7772400" cy="1872207"/>
          </a:xfrm>
        </p:spPr>
        <p:txBody>
          <a:bodyPr/>
          <a:lstStyle/>
          <a:p>
            <a:endParaRPr lang="nl-NL" sz="2400"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563712"/>
            <a:ext cx="3507084" cy="4593480"/>
          </a:xfrm>
          <a:prstGeom prst="rect">
            <a:avLst/>
          </a:prstGeom>
        </p:spPr>
      </p:pic>
      <p:sp>
        <p:nvSpPr>
          <p:cNvPr id="12" name="Tijdelijke aanduiding voor voettekst 11"/>
          <p:cNvSpPr>
            <a:spLocks noGrp="1"/>
          </p:cNvSpPr>
          <p:nvPr>
            <p:ph type="ftr" sz="quarter" idx="12"/>
          </p:nvPr>
        </p:nvSpPr>
        <p:spPr/>
        <p:txBody>
          <a:bodyPr/>
          <a:lstStyle/>
          <a:p>
            <a:pPr>
              <a:defRPr/>
            </a:pPr>
            <a:r>
              <a:rPr lang="nl-NL" smtClean="0"/>
              <a:t>Tinten Samenlevingsopbouw</a:t>
            </a:r>
            <a:endParaRPr lang="nl-NL"/>
          </a:p>
        </p:txBody>
      </p:sp>
      <p:sp>
        <p:nvSpPr>
          <p:cNvPr id="14" name="Tijdelijke aanduiding voor datum 13"/>
          <p:cNvSpPr>
            <a:spLocks noGrp="1"/>
          </p:cNvSpPr>
          <p:nvPr>
            <p:ph type="dt" sz="half" idx="11"/>
          </p:nvPr>
        </p:nvSpPr>
        <p:spPr/>
        <p:txBody>
          <a:bodyPr/>
          <a:lstStyle/>
          <a:p>
            <a:pPr>
              <a:defRPr/>
            </a:pPr>
            <a:fld id="{DA7DFF70-BCCD-4F61-A5DE-447750662A84}" type="datetime1">
              <a:rPr lang="nl-NL" altLang="nl-NL" smtClean="0"/>
              <a:t>8-1-2018</a:t>
            </a:fld>
            <a:endParaRPr lang="nl-NL" altLang="nl-NL"/>
          </a:p>
        </p:txBody>
      </p:sp>
      <p:sp>
        <p:nvSpPr>
          <p:cNvPr id="15" name="Tijdelijke aanduiding voor dianummer 14"/>
          <p:cNvSpPr>
            <a:spLocks noGrp="1"/>
          </p:cNvSpPr>
          <p:nvPr>
            <p:ph type="sldNum" sz="quarter" idx="10"/>
          </p:nvPr>
        </p:nvSpPr>
        <p:spPr/>
        <p:txBody>
          <a:bodyPr/>
          <a:lstStyle/>
          <a:p>
            <a:pPr>
              <a:defRPr/>
            </a:pPr>
            <a:fld id="{39B2B53F-AFDF-4351-955F-56905268F5D8}" type="slidenum">
              <a:rPr lang="nl-NL" altLang="nl-NL" smtClean="0"/>
              <a:pPr>
                <a:defRPr/>
              </a:pPr>
              <a:t>27</a:t>
            </a:fld>
            <a:endParaRPr lang="nl-NL" altLang="nl-NL"/>
          </a:p>
        </p:txBody>
      </p:sp>
    </p:spTree>
    <p:extLst>
      <p:ext uri="{BB962C8B-B14F-4D97-AF65-F5344CB8AC3E}">
        <p14:creationId xmlns:p14="http://schemas.microsoft.com/office/powerpoint/2010/main" val="3212731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bwMode="auto">
          <a:xfrm>
            <a:off x="1146175" y="4625975"/>
            <a:ext cx="7561263" cy="60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nl-NL" altLang="nl-NL" sz="3600" dirty="0" smtClean="0">
                <a:latin typeface="Arial" charset="0"/>
                <a:ea typeface="ＭＳ Ｐゴシック" pitchFamily="34" charset="-128"/>
                <a:cs typeface="Arial" charset="0"/>
              </a:rPr>
              <a:t>Samenlevingsopbouw</a:t>
            </a:r>
            <a:endParaRPr lang="nl-NL" altLang="nl-NL" sz="3600" dirty="0">
              <a:latin typeface="Arial" charset="0"/>
              <a:ea typeface="ＭＳ Ｐゴシック" pitchFamily="34" charset="-128"/>
              <a:cs typeface="Arial" charset="0"/>
            </a:endParaRPr>
          </a:p>
        </p:txBody>
      </p:sp>
      <p:sp>
        <p:nvSpPr>
          <p:cNvPr id="7171" name="Tijdelijke aanduiding voor tekst 2"/>
          <p:cNvSpPr>
            <a:spLocks noGrp="1"/>
          </p:cNvSpPr>
          <p:nvPr>
            <p:ph type="body" sz="quarter" idx="13"/>
          </p:nvPr>
        </p:nvSpPr>
        <p:spPr bwMode="auto">
          <a:xfrm>
            <a:off x="1115616" y="5373216"/>
            <a:ext cx="7524329" cy="432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nl-NL" altLang="nl-NL" sz="1800" dirty="0">
                <a:latin typeface="Arial" charset="0"/>
                <a:ea typeface="ＭＳ Ｐゴシック" pitchFamily="34" charset="-128"/>
                <a:cs typeface="Arial" charset="0"/>
              </a:rPr>
              <a:t>Begeleiders: </a:t>
            </a:r>
            <a:r>
              <a:rPr lang="nl-NL" altLang="nl-NL" sz="1800" dirty="0" smtClean="0">
                <a:latin typeface="Arial" charset="0"/>
                <a:ea typeface="ＭＳ Ｐゴシック" pitchFamily="34" charset="-128"/>
                <a:cs typeface="Arial" charset="0"/>
              </a:rPr>
              <a:t>Jaap Bruijn, Bas </a:t>
            </a:r>
            <a:r>
              <a:rPr lang="nl-NL" altLang="nl-NL" sz="1800" dirty="0" err="1" smtClean="0">
                <a:latin typeface="Arial" charset="0"/>
                <a:ea typeface="ＭＳ Ｐゴシック" pitchFamily="34" charset="-128"/>
                <a:cs typeface="Arial" charset="0"/>
              </a:rPr>
              <a:t>Stuurwold</a:t>
            </a:r>
            <a:r>
              <a:rPr lang="nl-NL" altLang="nl-NL" sz="1800" dirty="0" smtClean="0">
                <a:latin typeface="Arial" charset="0"/>
                <a:ea typeface="ＭＳ Ｐゴシック" pitchFamily="34" charset="-128"/>
                <a:cs typeface="Arial" charset="0"/>
              </a:rPr>
              <a:t> en Charlotte Wekker </a:t>
            </a:r>
            <a:endParaRPr lang="nl-NL" altLang="nl-NL" sz="1800" dirty="0">
              <a:latin typeface="Arial" charset="0"/>
              <a:ea typeface="ＭＳ Ｐゴシック" pitchFamily="34" charset="-128"/>
              <a:cs typeface="Arial" charset="0"/>
            </a:endParaRPr>
          </a:p>
        </p:txBody>
      </p:sp>
      <p:pic>
        <p:nvPicPr>
          <p:cNvPr id="1026" name="Picture 2" descr="Afbeeldingsresultaat voor mobylet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342010"/>
            <a:ext cx="4734694" cy="3012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bwMode="auto">
          <a:xfrm>
            <a:off x="1146424" y="4365104"/>
            <a:ext cx="7560448"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nl-NL" altLang="nl-NL" sz="3600" dirty="0" smtClean="0">
                <a:latin typeface="Arial" charset="0"/>
                <a:ea typeface="ＭＳ Ｐゴシック" pitchFamily="34" charset="-128"/>
                <a:cs typeface="Arial" charset="0"/>
              </a:rPr>
              <a:t>Samenlevingsopbouw</a:t>
            </a:r>
            <a:endParaRPr lang="nl-NL" altLang="nl-NL" sz="3600" dirty="0">
              <a:latin typeface="Arial" charset="0"/>
              <a:ea typeface="ＭＳ Ｐゴシック" pitchFamily="34" charset="-128"/>
              <a:cs typeface="Arial" charset="0"/>
            </a:endParaRPr>
          </a:p>
        </p:txBody>
      </p:sp>
      <p:sp>
        <p:nvSpPr>
          <p:cNvPr id="7171" name="Tijdelijke aanduiding voor tekst 2"/>
          <p:cNvSpPr>
            <a:spLocks noGrp="1"/>
          </p:cNvSpPr>
          <p:nvPr>
            <p:ph type="body" sz="quarter" idx="13"/>
          </p:nvPr>
        </p:nvSpPr>
        <p:spPr bwMode="auto">
          <a:xfrm>
            <a:off x="1043608" y="5013176"/>
            <a:ext cx="7560840" cy="7593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nl-NL" altLang="nl-NL" sz="1800" dirty="0" smtClean="0">
                <a:latin typeface="Arial" charset="0"/>
                <a:ea typeface="ＭＳ Ｐゴシック" pitchFamily="34" charset="-128"/>
                <a:cs typeface="Arial" charset="0"/>
              </a:rPr>
              <a:t>Voorbereidingsgroep: Geert van der </a:t>
            </a:r>
            <a:r>
              <a:rPr lang="nl-NL" altLang="nl-NL" sz="1800" dirty="0" err="1" smtClean="0">
                <a:latin typeface="Arial" charset="0"/>
                <a:ea typeface="ＭＳ Ｐゴシック" pitchFamily="34" charset="-128"/>
                <a:cs typeface="Arial" charset="0"/>
              </a:rPr>
              <a:t>Tuuk</a:t>
            </a:r>
            <a:r>
              <a:rPr lang="nl-NL" altLang="nl-NL" sz="1800" dirty="0" smtClean="0">
                <a:latin typeface="Arial" charset="0"/>
                <a:ea typeface="ＭＳ Ｐゴシック" pitchFamily="34" charset="-128"/>
                <a:cs typeface="Arial" charset="0"/>
              </a:rPr>
              <a:t>, Jans Schrik, Suzanne </a:t>
            </a:r>
            <a:r>
              <a:rPr lang="nl-NL" altLang="nl-NL" sz="1800" dirty="0" err="1" smtClean="0">
                <a:latin typeface="Arial" charset="0"/>
                <a:ea typeface="ＭＳ Ｐゴシック" pitchFamily="34" charset="-128"/>
                <a:cs typeface="Arial" charset="0"/>
              </a:rPr>
              <a:t>Titsing</a:t>
            </a:r>
            <a:r>
              <a:rPr lang="nl-NL" altLang="nl-NL" sz="1800" dirty="0" smtClean="0">
                <a:latin typeface="Arial" charset="0"/>
                <a:ea typeface="ＭＳ Ｐゴシック" pitchFamily="34" charset="-128"/>
                <a:cs typeface="Arial" charset="0"/>
              </a:rPr>
              <a:t>, Jenny </a:t>
            </a:r>
            <a:r>
              <a:rPr lang="nl-NL" altLang="nl-NL" sz="1800" dirty="0" err="1" smtClean="0">
                <a:latin typeface="Arial" charset="0"/>
                <a:ea typeface="ＭＳ Ｐゴシック" pitchFamily="34" charset="-128"/>
                <a:cs typeface="Arial" charset="0"/>
              </a:rPr>
              <a:t>Garst</a:t>
            </a:r>
            <a:r>
              <a:rPr lang="nl-NL" altLang="nl-NL" sz="1800" dirty="0" smtClean="0">
                <a:latin typeface="Arial" charset="0"/>
                <a:ea typeface="ＭＳ Ｐゴシック" pitchFamily="34" charset="-128"/>
                <a:cs typeface="Arial" charset="0"/>
              </a:rPr>
              <a:t>, Arthur </a:t>
            </a:r>
            <a:r>
              <a:rPr lang="nl-NL" altLang="nl-NL" sz="1800" dirty="0" err="1" smtClean="0">
                <a:latin typeface="Arial" charset="0"/>
                <a:ea typeface="ＭＳ Ｐゴシック" pitchFamily="34" charset="-128"/>
                <a:cs typeface="Arial" charset="0"/>
              </a:rPr>
              <a:t>Doornebosch</a:t>
            </a:r>
            <a:r>
              <a:rPr lang="nl-NL" altLang="nl-NL" sz="1800" dirty="0" smtClean="0">
                <a:latin typeface="Arial" charset="0"/>
                <a:ea typeface="ＭＳ Ｐゴシック" pitchFamily="34" charset="-128"/>
                <a:cs typeface="Arial" charset="0"/>
              </a:rPr>
              <a:t>, Jan Wim </a:t>
            </a:r>
            <a:r>
              <a:rPr lang="nl-NL" altLang="nl-NL" sz="1800" dirty="0" err="1" smtClean="0">
                <a:latin typeface="Arial" charset="0"/>
                <a:ea typeface="ＭＳ Ｐゴシック" pitchFamily="34" charset="-128"/>
                <a:cs typeface="Arial" charset="0"/>
              </a:rPr>
              <a:t>Ensing</a:t>
            </a:r>
            <a:r>
              <a:rPr lang="nl-NL" altLang="nl-NL" sz="1800" dirty="0" smtClean="0">
                <a:latin typeface="Arial" charset="0"/>
                <a:ea typeface="ＭＳ Ｐゴシック" pitchFamily="34" charset="-128"/>
                <a:cs typeface="Arial" charset="0"/>
              </a:rPr>
              <a:t>, </a:t>
            </a:r>
            <a:r>
              <a:rPr lang="nl-NL" altLang="nl-NL" sz="1800" dirty="0" err="1" smtClean="0">
                <a:latin typeface="Arial" charset="0"/>
                <a:ea typeface="ＭＳ Ｐゴシック" pitchFamily="34" charset="-128"/>
                <a:cs typeface="Arial" charset="0"/>
              </a:rPr>
              <a:t>Betty</a:t>
            </a:r>
            <a:r>
              <a:rPr lang="nl-NL" altLang="nl-NL" sz="1800" dirty="0" smtClean="0">
                <a:latin typeface="Arial" charset="0"/>
                <a:ea typeface="ＭＳ Ｐゴシック" pitchFamily="34" charset="-128"/>
                <a:cs typeface="Arial" charset="0"/>
              </a:rPr>
              <a:t> de Groot, Bas </a:t>
            </a:r>
            <a:r>
              <a:rPr lang="nl-NL" altLang="nl-NL" sz="1800" dirty="0" err="1" smtClean="0">
                <a:latin typeface="Arial" charset="0"/>
                <a:ea typeface="ＭＳ Ｐゴシック" pitchFamily="34" charset="-128"/>
                <a:cs typeface="Arial" charset="0"/>
              </a:rPr>
              <a:t>Stuurwold</a:t>
            </a:r>
            <a:r>
              <a:rPr lang="nl-NL" altLang="nl-NL" sz="1800" dirty="0" smtClean="0">
                <a:latin typeface="Arial" charset="0"/>
                <a:ea typeface="ＭＳ Ｐゴシック" pitchFamily="34" charset="-128"/>
                <a:cs typeface="Arial" charset="0"/>
              </a:rPr>
              <a:t>, Jaap Bruijn en </a:t>
            </a:r>
            <a:r>
              <a:rPr lang="nl-NL" sz="1800" dirty="0" smtClean="0"/>
              <a:t>Charlotte </a:t>
            </a:r>
            <a:r>
              <a:rPr lang="nl-NL" sz="1800" dirty="0"/>
              <a:t>Wekker</a:t>
            </a:r>
            <a:r>
              <a:rPr lang="nl-NL" sz="1800" i="1" dirty="0"/>
              <a:t>.</a:t>
            </a:r>
            <a:endParaRPr lang="nl-NL" sz="1800" dirty="0"/>
          </a:p>
        </p:txBody>
      </p:sp>
      <p:pic>
        <p:nvPicPr>
          <p:cNvPr id="1026" name="Picture 2" descr="Afbeeldingsresultaat voor mobylett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342010"/>
            <a:ext cx="4734694" cy="3012987"/>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344483"/>
            <a:ext cx="3102136" cy="620427"/>
          </a:xfrm>
          <a:prstGeom prst="rect">
            <a:avLst/>
          </a:prstGeom>
        </p:spPr>
      </p:pic>
    </p:spTree>
    <p:extLst>
      <p:ext uri="{BB962C8B-B14F-4D97-AF65-F5344CB8AC3E}">
        <p14:creationId xmlns:p14="http://schemas.microsoft.com/office/powerpoint/2010/main" val="2508646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endParaRPr lang="nl-NL" dirty="0"/>
          </a:p>
        </p:txBody>
      </p:sp>
      <p:sp>
        <p:nvSpPr>
          <p:cNvPr id="3" name="Tijdelijke aanduiding voor tekst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39B2B53F-AFDF-4351-955F-56905268F5D8}" type="slidenum">
              <a:rPr lang="nl-NL" altLang="nl-NL" smtClean="0"/>
              <a:pPr>
                <a:defRPr/>
              </a:pPr>
              <a:t>5</a:t>
            </a:fld>
            <a:endParaRPr lang="nl-NL" altLang="nl-NL"/>
          </a:p>
        </p:txBody>
      </p:sp>
      <p:sp>
        <p:nvSpPr>
          <p:cNvPr id="5" name="Tijdelijke aanduiding voor datum 4"/>
          <p:cNvSpPr>
            <a:spLocks noGrp="1"/>
          </p:cNvSpPr>
          <p:nvPr>
            <p:ph type="dt" sz="half" idx="11"/>
          </p:nvPr>
        </p:nvSpPr>
        <p:spPr/>
        <p:txBody>
          <a:bodyPr/>
          <a:lstStyle/>
          <a:p>
            <a:pPr>
              <a:defRPr/>
            </a:pPr>
            <a:fld id="{35F94085-E2BA-4B0B-A3CA-5B64004301DB}" type="datetime1">
              <a:rPr lang="nl-NL" altLang="nl-NL" smtClean="0"/>
              <a:t>8-1-2018</a:t>
            </a:fld>
            <a:endParaRPr lang="nl-NL" altLang="nl-NL"/>
          </a:p>
        </p:txBody>
      </p:sp>
      <p:sp>
        <p:nvSpPr>
          <p:cNvPr id="6" name="Tijdelijke aanduiding voor voettekst 5"/>
          <p:cNvSpPr>
            <a:spLocks noGrp="1"/>
          </p:cNvSpPr>
          <p:nvPr>
            <p:ph type="ftr" sz="quarter" idx="12"/>
          </p:nvPr>
        </p:nvSpPr>
        <p:spPr/>
        <p:txBody>
          <a:bodyPr/>
          <a:lstStyle/>
          <a:p>
            <a:pPr>
              <a:defRPr/>
            </a:pPr>
            <a:r>
              <a:rPr lang="nl-NL" smtClean="0"/>
              <a:t>Tinten Samenlevingsopbouw</a:t>
            </a:r>
            <a:endParaRPr lang="nl-NL"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51" y="1340768"/>
            <a:ext cx="778189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369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Leeruitkomsten</a:t>
            </a:r>
            <a:br>
              <a:rPr lang="nl-NL" dirty="0" smtClean="0"/>
            </a:br>
            <a:endParaRPr lang="nl-NL" dirty="0"/>
          </a:p>
        </p:txBody>
      </p:sp>
      <p:sp>
        <p:nvSpPr>
          <p:cNvPr id="3" name="Tijdelijke aanduiding voor inhoud 2"/>
          <p:cNvSpPr>
            <a:spLocks noGrp="1"/>
          </p:cNvSpPr>
          <p:nvPr>
            <p:ph idx="1"/>
          </p:nvPr>
        </p:nvSpPr>
        <p:spPr/>
        <p:txBody>
          <a:bodyPr/>
          <a:lstStyle/>
          <a:p>
            <a:pPr lvl="0">
              <a:buNone/>
            </a:pPr>
            <a:r>
              <a:rPr lang="nl-NL" dirty="0" smtClean="0"/>
              <a:t>1. De medewerker kent het kader voor samenlevingsopbouw.</a:t>
            </a:r>
          </a:p>
          <a:p>
            <a:pPr lvl="0">
              <a:buNone/>
            </a:pPr>
            <a:r>
              <a:rPr lang="nl-NL" dirty="0" smtClean="0"/>
              <a:t>2. De medewerker werkt samen met bewoners aan leefbaarheid.</a:t>
            </a:r>
          </a:p>
          <a:p>
            <a:pPr lvl="0">
              <a:buNone/>
            </a:pPr>
            <a:r>
              <a:rPr lang="nl-NL" dirty="0" smtClean="0"/>
              <a:t>3. De medewerker past activerende interventies toe.</a:t>
            </a:r>
          </a:p>
          <a:p>
            <a:endParaRPr lang="nl-NL"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dianummer 4"/>
          <p:cNvSpPr>
            <a:spLocks noGrp="1"/>
          </p:cNvSpPr>
          <p:nvPr>
            <p:ph type="sldNum" sz="quarter" idx="14"/>
          </p:nvPr>
        </p:nvSpPr>
        <p:spPr/>
        <p:txBody>
          <a:bodyPr/>
          <a:lstStyle/>
          <a:p>
            <a:pPr>
              <a:defRPr/>
            </a:pPr>
            <a:fld id="{246E0418-1150-4FFF-A147-EDEB1CB480F3}" type="slidenum">
              <a:rPr lang="nl-NL" altLang="nl-NL" smtClean="0"/>
              <a:pPr>
                <a:defRPr/>
              </a:pPr>
              <a:t>6</a:t>
            </a:fld>
            <a:endParaRPr lang="nl-NL" altLang="nl-NL"/>
          </a:p>
        </p:txBody>
      </p:sp>
      <p:sp>
        <p:nvSpPr>
          <p:cNvPr id="6" name="Tijdelijke aanduiding voor datum 5"/>
          <p:cNvSpPr>
            <a:spLocks noGrp="1"/>
          </p:cNvSpPr>
          <p:nvPr>
            <p:ph type="dt" sz="half" idx="15"/>
          </p:nvPr>
        </p:nvSpPr>
        <p:spPr/>
        <p:txBody>
          <a:bodyPr/>
          <a:lstStyle/>
          <a:p>
            <a:pPr>
              <a:defRPr/>
            </a:pPr>
            <a:fld id="{01D4260D-82F1-4956-A51D-FD1208630EDA}" type="datetime1">
              <a:rPr lang="nl-NL" altLang="nl-NL" smtClean="0"/>
              <a:t>8-1-2018</a:t>
            </a:fld>
            <a:endParaRPr lang="nl-NL" altLang="nl-NL"/>
          </a:p>
        </p:txBody>
      </p:sp>
      <p:sp>
        <p:nvSpPr>
          <p:cNvPr id="7" name="Tijdelijke aanduiding voor voettekst 6"/>
          <p:cNvSpPr>
            <a:spLocks noGrp="1"/>
          </p:cNvSpPr>
          <p:nvPr>
            <p:ph type="ftr" sz="quarter" idx="16"/>
          </p:nvPr>
        </p:nvSpPr>
        <p:spPr/>
        <p:txBody>
          <a:bodyPr/>
          <a:lstStyle/>
          <a:p>
            <a:pPr>
              <a:defRPr/>
            </a:pPr>
            <a:r>
              <a:rPr lang="nl-NL" smtClean="0"/>
              <a:t>Tinten Samenlevingsopbouw</a:t>
            </a:r>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179512" y="620688"/>
            <a:ext cx="8208912" cy="719708"/>
          </a:xfrm>
        </p:spPr>
        <p:txBody>
          <a:bodyPr>
            <a:normAutofit/>
          </a:bodyPr>
          <a:lstStyle/>
          <a:p>
            <a:pPr>
              <a:defRPr/>
            </a:pPr>
            <a:r>
              <a:rPr lang="nl-NL" sz="3200" dirty="0" smtClean="0">
                <a:latin typeface="Arial" charset="0"/>
              </a:rPr>
              <a:t>Samenlevingsopbouw</a:t>
            </a:r>
            <a:endParaRPr lang="nl-NL" sz="3200" dirty="0">
              <a:latin typeface="Arial" charset="0"/>
            </a:endParaRPr>
          </a:p>
        </p:txBody>
      </p:sp>
      <p:sp>
        <p:nvSpPr>
          <p:cNvPr id="8195" name="Tijdelijke aanduiding voor inhoud 2"/>
          <p:cNvSpPr>
            <a:spLocks noGrp="1"/>
          </p:cNvSpPr>
          <p:nvPr>
            <p:ph idx="1"/>
          </p:nvPr>
        </p:nvSpPr>
        <p:spPr bwMode="auto">
          <a:xfrm>
            <a:off x="683568" y="2132856"/>
            <a:ext cx="7858125" cy="38902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buNone/>
            </a:pPr>
            <a:endParaRPr lang="nl-NL" dirty="0"/>
          </a:p>
          <a:p>
            <a:pPr marL="457200" lvl="0" indent="-457200">
              <a:buAutoNum type="arabicPeriod"/>
            </a:pPr>
            <a:endParaRPr lang="nl-NL" dirty="0"/>
          </a:p>
          <a:p>
            <a:pPr marL="0" indent="0">
              <a:lnSpc>
                <a:spcPct val="150000"/>
              </a:lnSpc>
              <a:buNone/>
            </a:pPr>
            <a:r>
              <a:rPr lang="nl-NL" altLang="nl-NL" dirty="0" smtClean="0">
                <a:latin typeface="Arial" charset="0"/>
                <a:ea typeface="ＭＳ Ｐゴシック" pitchFamily="34" charset="-128"/>
                <a:cs typeface="Arial" charset="0"/>
              </a:rPr>
              <a:t>Een digitaal portaal  met daarin artikelen die je voor vandaag hebt doorgenomen.</a:t>
            </a:r>
          </a:p>
          <a:p>
            <a:pPr marL="0" indent="0">
              <a:lnSpc>
                <a:spcPct val="150000"/>
              </a:lnSpc>
              <a:buNone/>
            </a:pPr>
            <a:r>
              <a:rPr lang="nl-NL" altLang="nl-NL" dirty="0" smtClean="0">
                <a:latin typeface="Arial" charset="0"/>
                <a:ea typeface="ＭＳ Ｐゴシック" pitchFamily="34" charset="-128"/>
                <a:cs typeface="Arial" charset="0"/>
              </a:rPr>
              <a:t>Voorbereidingsopdrachten die je in je praktijk hebt uitgevoerd.</a:t>
            </a:r>
          </a:p>
          <a:p>
            <a:pPr marL="0" indent="0">
              <a:lnSpc>
                <a:spcPct val="150000"/>
              </a:lnSpc>
              <a:buNone/>
            </a:pPr>
            <a:r>
              <a:rPr lang="nl-NL" altLang="nl-NL" dirty="0" smtClean="0">
                <a:latin typeface="Arial" charset="0"/>
                <a:ea typeface="ＭＳ Ｐゴシック" pitchFamily="34" charset="-128"/>
                <a:cs typeface="Arial" charset="0"/>
              </a:rPr>
              <a:t>Dit werkcollege waarin we dieper op de stof ingaan.</a:t>
            </a:r>
            <a:endParaRPr lang="nl-NL" altLang="nl-NL" dirty="0">
              <a:latin typeface="Arial" charset="0"/>
              <a:ea typeface="ＭＳ Ｐゴシック" pitchFamily="34" charset="-128"/>
              <a:cs typeface="Arial" charset="0"/>
            </a:endParaRPr>
          </a:p>
          <a:p>
            <a:pPr marL="0" indent="0">
              <a:buNone/>
            </a:pPr>
            <a:endParaRPr lang="nl-NL" altLang="nl-NL" dirty="0">
              <a:latin typeface="Arial" charset="0"/>
              <a:ea typeface="ＭＳ Ｐゴシック" pitchFamily="34" charset="-128"/>
              <a:cs typeface="Arial" charset="0"/>
            </a:endParaRPr>
          </a:p>
        </p:txBody>
      </p:sp>
      <p:sp>
        <p:nvSpPr>
          <p:cNvPr id="8196" name="Tijdelijke aanduiding voor tekst 3"/>
          <p:cNvSpPr>
            <a:spLocks noGrp="1"/>
          </p:cNvSpPr>
          <p:nvPr>
            <p:ph type="body" sz="quarter" idx="13"/>
          </p:nvPr>
        </p:nvSpPr>
        <p:spPr bwMode="auto">
          <a:xfrm>
            <a:off x="395536" y="1124744"/>
            <a:ext cx="8137277" cy="7200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smtClean="0"/>
          </a:p>
          <a:p>
            <a:r>
              <a:rPr lang="nl-NL" dirty="0" smtClean="0"/>
              <a:t>De module bestaat uit</a:t>
            </a:r>
          </a:p>
        </p:txBody>
      </p:sp>
      <p:sp>
        <p:nvSpPr>
          <p:cNvPr id="3" name="Tijdelijke aanduiding voor datum 2"/>
          <p:cNvSpPr>
            <a:spLocks noGrp="1"/>
          </p:cNvSpPr>
          <p:nvPr>
            <p:ph type="dt" sz="half" idx="15"/>
          </p:nvPr>
        </p:nvSpPr>
        <p:spPr/>
        <p:txBody>
          <a:bodyPr/>
          <a:lstStyle/>
          <a:p>
            <a:pPr>
              <a:defRPr/>
            </a:pPr>
            <a:fld id="{49086872-09F4-43DD-99A2-D27A1BFFFA8F}" type="datetime1">
              <a:rPr lang="nl-NL" altLang="nl-NL" smtClean="0"/>
              <a:t>8-1-2018</a:t>
            </a:fld>
            <a:endParaRPr lang="nl-NL" altLang="nl-NL"/>
          </a:p>
        </p:txBody>
      </p:sp>
      <p:sp>
        <p:nvSpPr>
          <p:cNvPr id="4" name="Tijdelijke aanduiding voor voettekst 3"/>
          <p:cNvSpPr>
            <a:spLocks noGrp="1"/>
          </p:cNvSpPr>
          <p:nvPr>
            <p:ph type="ftr" sz="quarter" idx="16"/>
          </p:nvPr>
        </p:nvSpPr>
        <p:spPr/>
        <p:txBody>
          <a:bodyPr/>
          <a:lstStyle/>
          <a:p>
            <a:pPr>
              <a:defRPr/>
            </a:pPr>
            <a:r>
              <a:rPr lang="nl-NL" smtClean="0"/>
              <a:t>Tinten Samenlevingsopbouw</a:t>
            </a:r>
            <a:endParaRPr lang="nl-NL" dirty="0"/>
          </a:p>
        </p:txBody>
      </p:sp>
      <p:sp>
        <p:nvSpPr>
          <p:cNvPr id="5" name="Tijdelijke aanduiding voor dianummer 4"/>
          <p:cNvSpPr>
            <a:spLocks noGrp="1"/>
          </p:cNvSpPr>
          <p:nvPr>
            <p:ph type="sldNum" sz="quarter" idx="14"/>
          </p:nvPr>
        </p:nvSpPr>
        <p:spPr/>
        <p:txBody>
          <a:bodyPr/>
          <a:lstStyle/>
          <a:p>
            <a:pPr>
              <a:defRPr/>
            </a:pPr>
            <a:fld id="{246E0418-1150-4FFF-A147-EDEB1CB480F3}" type="slidenum">
              <a:rPr lang="nl-NL" altLang="nl-NL" smtClean="0"/>
              <a:pPr>
                <a:defRPr/>
              </a:pPr>
              <a:t>7</a:t>
            </a:fld>
            <a:endParaRPr lang="nl-NL" altLang="nl-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De onderwerpen die je steeds tegenkomt zijn</a:t>
            </a:r>
            <a:endParaRPr lang="nl-NL" dirty="0">
              <a:solidFill>
                <a:schemeClr val="tx1"/>
              </a:solidFill>
            </a:endParaRPr>
          </a:p>
        </p:txBody>
      </p:sp>
      <p:sp>
        <p:nvSpPr>
          <p:cNvPr id="3" name="Tijdelijke aanduiding voor inhoud 2"/>
          <p:cNvSpPr>
            <a:spLocks noGrp="1"/>
          </p:cNvSpPr>
          <p:nvPr>
            <p:ph idx="1"/>
          </p:nvPr>
        </p:nvSpPr>
        <p:spPr/>
        <p:txBody>
          <a:bodyPr/>
          <a:lstStyle/>
          <a:p>
            <a:pPr>
              <a:buNone/>
            </a:pPr>
            <a:r>
              <a:rPr lang="nl-NL" sz="2400" dirty="0" smtClean="0"/>
              <a:t>Onderwerp 1:  Het kader voor samenlevingsopbouw</a:t>
            </a:r>
          </a:p>
          <a:p>
            <a:pPr>
              <a:buNone/>
            </a:pPr>
            <a:endParaRPr lang="nl-NL" sz="2400" dirty="0" smtClean="0"/>
          </a:p>
          <a:p>
            <a:pPr>
              <a:buNone/>
            </a:pPr>
            <a:r>
              <a:rPr lang="nl-NL" sz="2400" dirty="0" smtClean="0"/>
              <a:t>Onderwerp 2: Leefbaarheid in de wijk</a:t>
            </a:r>
          </a:p>
          <a:p>
            <a:pPr>
              <a:buNone/>
            </a:pPr>
            <a:endParaRPr lang="nl-NL" sz="2400" dirty="0" smtClean="0"/>
          </a:p>
          <a:p>
            <a:pPr>
              <a:buNone/>
            </a:pPr>
            <a:r>
              <a:rPr lang="nl-NL" sz="2400" dirty="0" smtClean="0"/>
              <a:t>Onderwerp 3: Help bewoners het zelf te doen</a:t>
            </a:r>
          </a:p>
          <a:p>
            <a:endParaRPr lang="nl-NL" dirty="0"/>
          </a:p>
        </p:txBody>
      </p:sp>
      <p:sp>
        <p:nvSpPr>
          <p:cNvPr id="4" name="Tijdelijke aanduiding voor datum 3"/>
          <p:cNvSpPr>
            <a:spLocks noGrp="1"/>
          </p:cNvSpPr>
          <p:nvPr>
            <p:ph type="dt" sz="half" idx="10"/>
          </p:nvPr>
        </p:nvSpPr>
        <p:spPr/>
        <p:txBody>
          <a:bodyPr/>
          <a:lstStyle/>
          <a:p>
            <a:pPr>
              <a:defRPr/>
            </a:pPr>
            <a:fld id="{23997E96-0BB1-4D70-ACB4-58A4C2AEDCFC}" type="datetime1">
              <a:rPr lang="nl-NL" smtClean="0"/>
              <a:t>8-1-2018</a:t>
            </a:fld>
            <a:endParaRPr lang="nl-NL"/>
          </a:p>
        </p:txBody>
      </p:sp>
      <p:sp>
        <p:nvSpPr>
          <p:cNvPr id="5" name="Tijdelijke aanduiding voor voettekst 4"/>
          <p:cNvSpPr>
            <a:spLocks noGrp="1"/>
          </p:cNvSpPr>
          <p:nvPr>
            <p:ph type="ftr" sz="quarter" idx="11"/>
          </p:nvPr>
        </p:nvSpPr>
        <p:spPr/>
        <p:txBody>
          <a:bodyPr/>
          <a:lstStyle/>
          <a:p>
            <a:pPr>
              <a:defRPr/>
            </a:pPr>
            <a:r>
              <a:rPr lang="nl-NL" smtClean="0"/>
              <a:t>Tinten Samenlevingsopbouw</a:t>
            </a:r>
            <a:endParaRPr lang="nl-NL">
              <a:solidFill>
                <a:schemeClr val="tx1"/>
              </a:solidFill>
            </a:endParaRPr>
          </a:p>
        </p:txBody>
      </p:sp>
      <p:sp>
        <p:nvSpPr>
          <p:cNvPr id="6" name="Tijdelijke aanduiding voor dianummer 5"/>
          <p:cNvSpPr>
            <a:spLocks noGrp="1"/>
          </p:cNvSpPr>
          <p:nvPr>
            <p:ph type="sldNum" sz="quarter" idx="12"/>
          </p:nvPr>
        </p:nvSpPr>
        <p:spPr/>
        <p:txBody>
          <a:bodyPr/>
          <a:lstStyle/>
          <a:p>
            <a:pPr>
              <a:defRPr/>
            </a:pPr>
            <a:fld id="{3507ABCA-ADEA-472F-BADA-3CEF8DA9A96B}" type="slidenum">
              <a:rPr lang="nl-NL" smtClean="0"/>
              <a:pPr>
                <a:defRPr/>
              </a:pPr>
              <a:t>8</a:t>
            </a:fld>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179512" y="620688"/>
            <a:ext cx="8208912" cy="719708"/>
          </a:xfrm>
        </p:spPr>
        <p:txBody>
          <a:bodyPr>
            <a:normAutofit/>
          </a:bodyPr>
          <a:lstStyle/>
          <a:p>
            <a:pPr>
              <a:defRPr/>
            </a:pPr>
            <a:r>
              <a:rPr lang="nl-NL" sz="3200" dirty="0" smtClean="0">
                <a:latin typeface="Arial" charset="0"/>
              </a:rPr>
              <a:t>Samenlevingsopbouw</a:t>
            </a:r>
            <a:endParaRPr lang="nl-NL" sz="3200" dirty="0">
              <a:latin typeface="Arial" charset="0"/>
            </a:endParaRPr>
          </a:p>
        </p:txBody>
      </p:sp>
      <p:sp>
        <p:nvSpPr>
          <p:cNvPr id="8195" name="Tijdelijke aanduiding voor inhoud 2"/>
          <p:cNvSpPr>
            <a:spLocks noGrp="1"/>
          </p:cNvSpPr>
          <p:nvPr>
            <p:ph idx="1"/>
          </p:nvPr>
        </p:nvSpPr>
        <p:spPr bwMode="auto">
          <a:xfrm>
            <a:off x="683568" y="2348880"/>
            <a:ext cx="7858125" cy="38902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lvl="0" indent="-457200">
              <a:buAutoNum type="arabicPeriod"/>
            </a:pPr>
            <a:r>
              <a:rPr lang="nl-NL" dirty="0"/>
              <a:t>Opening en bedoeling van </a:t>
            </a:r>
            <a:r>
              <a:rPr lang="nl-NL" dirty="0" smtClean="0"/>
              <a:t>het werkcollege</a:t>
            </a:r>
          </a:p>
          <a:p>
            <a:pPr marL="457200" lvl="0" indent="-457200">
              <a:buAutoNum type="arabicPeriod"/>
            </a:pPr>
            <a:endParaRPr lang="nl-NL" dirty="0"/>
          </a:p>
          <a:p>
            <a:pPr marL="457200" lvl="0" indent="-457200">
              <a:buAutoNum type="arabicPeriod"/>
            </a:pPr>
            <a:r>
              <a:rPr lang="nl-NL" dirty="0" smtClean="0"/>
              <a:t>Samenlevingsopbouw: waar hebben we het over en waarom hoort het bij het sociaal werk?!</a:t>
            </a:r>
          </a:p>
          <a:p>
            <a:pPr marL="457200" lvl="0" indent="-457200">
              <a:buAutoNum type="arabicPeriod"/>
            </a:pPr>
            <a:endParaRPr lang="nl-NL" dirty="0"/>
          </a:p>
          <a:p>
            <a:pPr marL="457200" lvl="0" indent="-457200">
              <a:buAutoNum type="arabicPeriod"/>
            </a:pPr>
            <a:r>
              <a:rPr lang="nl-NL" dirty="0" smtClean="0"/>
              <a:t>Leefbaarheid in de buurt</a:t>
            </a:r>
            <a:endParaRPr lang="nl-NL" dirty="0"/>
          </a:p>
          <a:p>
            <a:pPr marL="457200" lvl="0" indent="-457200">
              <a:buNone/>
            </a:pPr>
            <a:endParaRPr lang="nl-NL" dirty="0"/>
          </a:p>
          <a:p>
            <a:pPr marL="457200" lvl="0" indent="-457200">
              <a:buNone/>
            </a:pPr>
            <a:r>
              <a:rPr lang="nl-NL" dirty="0" smtClean="0"/>
              <a:t>4. 	Help bewoners het zelf te doen</a:t>
            </a:r>
          </a:p>
          <a:p>
            <a:pPr marL="0" indent="0">
              <a:lnSpc>
                <a:spcPct val="150000"/>
              </a:lnSpc>
              <a:buNone/>
            </a:pPr>
            <a:endParaRPr lang="nl-NL" altLang="nl-NL" dirty="0">
              <a:latin typeface="Arial" charset="0"/>
              <a:ea typeface="ＭＳ Ｐゴシック" pitchFamily="34" charset="-128"/>
              <a:cs typeface="Arial" charset="0"/>
            </a:endParaRPr>
          </a:p>
          <a:p>
            <a:pPr marL="0" indent="0">
              <a:buNone/>
            </a:pPr>
            <a:endParaRPr lang="nl-NL" altLang="nl-NL" dirty="0">
              <a:latin typeface="Arial" charset="0"/>
              <a:ea typeface="ＭＳ Ｐゴシック" pitchFamily="34" charset="-128"/>
              <a:cs typeface="Arial" charset="0"/>
            </a:endParaRPr>
          </a:p>
        </p:txBody>
      </p:sp>
      <p:sp>
        <p:nvSpPr>
          <p:cNvPr id="8196" name="Tijdelijke aanduiding voor tekst 3"/>
          <p:cNvSpPr>
            <a:spLocks noGrp="1"/>
          </p:cNvSpPr>
          <p:nvPr>
            <p:ph type="body" sz="quarter" idx="13"/>
          </p:nvPr>
        </p:nvSpPr>
        <p:spPr bwMode="auto">
          <a:xfrm>
            <a:off x="395536" y="1124744"/>
            <a:ext cx="8137277"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a:p>
            <a:r>
              <a:rPr lang="nl-NL" altLang="nl-NL" dirty="0" smtClean="0">
                <a:latin typeface="Arial" charset="0"/>
                <a:ea typeface="ＭＳ Ｐゴシック" pitchFamily="34" charset="-128"/>
                <a:cs typeface="Arial" charset="0"/>
              </a:rPr>
              <a:t>Programma</a:t>
            </a:r>
            <a:r>
              <a:rPr lang="nl-NL" dirty="0" smtClean="0"/>
              <a:t>: </a:t>
            </a:r>
            <a:endParaRPr lang="nl-NL" dirty="0"/>
          </a:p>
          <a:p>
            <a:endParaRPr lang="nl-NL" dirty="0"/>
          </a:p>
          <a:p>
            <a:endParaRPr lang="nl-NL" dirty="0" smtClean="0"/>
          </a:p>
          <a:p>
            <a:endParaRPr lang="nl-NL" dirty="0"/>
          </a:p>
        </p:txBody>
      </p:sp>
      <p:sp>
        <p:nvSpPr>
          <p:cNvPr id="3" name="Tijdelijke aanduiding voor datum 2"/>
          <p:cNvSpPr>
            <a:spLocks noGrp="1"/>
          </p:cNvSpPr>
          <p:nvPr>
            <p:ph type="dt" sz="half" idx="15"/>
          </p:nvPr>
        </p:nvSpPr>
        <p:spPr/>
        <p:txBody>
          <a:bodyPr/>
          <a:lstStyle/>
          <a:p>
            <a:pPr>
              <a:defRPr/>
            </a:pPr>
            <a:fld id="{EF58176E-3374-4C45-AFC0-A50601EEEC6C}" type="datetime1">
              <a:rPr lang="nl-NL" altLang="nl-NL" smtClean="0"/>
              <a:t>8-1-2018</a:t>
            </a:fld>
            <a:endParaRPr lang="nl-NL" altLang="nl-NL"/>
          </a:p>
        </p:txBody>
      </p:sp>
      <p:sp>
        <p:nvSpPr>
          <p:cNvPr id="4" name="Tijdelijke aanduiding voor voettekst 3"/>
          <p:cNvSpPr>
            <a:spLocks noGrp="1"/>
          </p:cNvSpPr>
          <p:nvPr>
            <p:ph type="ftr" sz="quarter" idx="16"/>
          </p:nvPr>
        </p:nvSpPr>
        <p:spPr/>
        <p:txBody>
          <a:bodyPr/>
          <a:lstStyle/>
          <a:p>
            <a:pPr>
              <a:defRPr/>
            </a:pPr>
            <a:r>
              <a:rPr lang="nl-NL" smtClean="0"/>
              <a:t>Tinten Samenlevingsopbouw</a:t>
            </a:r>
            <a:endParaRPr lang="nl-NL"/>
          </a:p>
        </p:txBody>
      </p:sp>
      <p:sp>
        <p:nvSpPr>
          <p:cNvPr id="5" name="Tijdelijke aanduiding voor dianummer 4"/>
          <p:cNvSpPr>
            <a:spLocks noGrp="1"/>
          </p:cNvSpPr>
          <p:nvPr>
            <p:ph type="sldNum" sz="quarter" idx="14"/>
          </p:nvPr>
        </p:nvSpPr>
        <p:spPr/>
        <p:txBody>
          <a:bodyPr/>
          <a:lstStyle/>
          <a:p>
            <a:pPr>
              <a:defRPr/>
            </a:pPr>
            <a:fld id="{246E0418-1150-4FFF-A147-EDEB1CB480F3}" type="slidenum">
              <a:rPr lang="nl-NL" altLang="nl-NL" smtClean="0"/>
              <a:pPr>
                <a:defRPr/>
              </a:pPr>
              <a:t>9</a:t>
            </a:fld>
            <a:endParaRPr lang="nl-NL" altLang="nl-N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D9DCBAEF781CE43850DC89E810D4452" ma:contentTypeVersion="0" ma:contentTypeDescription="Een nieuw document maken." ma:contentTypeScope="" ma:versionID="2a3552395f6dbfef72f2c42b71afd814">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3FEA55-65B0-42DF-BCE8-5CF8CAF2DFBB}">
  <ds:schemaRefs>
    <ds:schemaRef ds:uri="http://schemas.microsoft.com/office/2006/metadata/longProperties"/>
  </ds:schemaRefs>
</ds:datastoreItem>
</file>

<file path=customXml/itemProps2.xml><?xml version="1.0" encoding="utf-8"?>
<ds:datastoreItem xmlns:ds="http://schemas.openxmlformats.org/officeDocument/2006/customXml" ds:itemID="{46D9B47F-3672-4479-80D1-C17D36EE204E}">
  <ds:schemaRefs>
    <ds:schemaRef ds:uri="http://schemas.microsoft.com/sharepoint/v3/contenttype/forms"/>
  </ds:schemaRefs>
</ds:datastoreItem>
</file>

<file path=customXml/itemProps3.xml><?xml version="1.0" encoding="utf-8"?>
<ds:datastoreItem xmlns:ds="http://schemas.openxmlformats.org/officeDocument/2006/customXml" ds:itemID="{49D032C5-3E69-4961-A666-386119C81AA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4.xml><?xml version="1.0" encoding="utf-8"?>
<ds:datastoreItem xmlns:ds="http://schemas.openxmlformats.org/officeDocument/2006/customXml" ds:itemID="{FCE59745-FA7F-47C6-B373-9ACFC3873C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17001</TotalTime>
  <Words>855</Words>
  <Application>Microsoft Office PowerPoint</Application>
  <PresentationFormat>Diavoorstelling (4:3)</PresentationFormat>
  <Paragraphs>197</Paragraphs>
  <Slides>27</Slides>
  <Notes>14</Notes>
  <HiddenSlides>0</HiddenSlides>
  <MMClips>0</MMClips>
  <ScaleCrop>false</ScaleCrop>
  <HeadingPairs>
    <vt:vector size="6" baseType="variant">
      <vt:variant>
        <vt:lpstr>Gebruikte lettertypen</vt:lpstr>
      </vt:variant>
      <vt:variant>
        <vt:i4>3</vt:i4>
      </vt:variant>
      <vt:variant>
        <vt:lpstr>Thema</vt:lpstr>
      </vt:variant>
      <vt:variant>
        <vt:i4>6</vt:i4>
      </vt:variant>
      <vt:variant>
        <vt:lpstr>Diatitels</vt:lpstr>
      </vt:variant>
      <vt:variant>
        <vt:i4>27</vt:i4>
      </vt:variant>
    </vt:vector>
  </HeadingPairs>
  <TitlesOfParts>
    <vt:vector size="36" baseType="lpstr">
      <vt:lpstr>ＭＳ Ｐゴシック</vt:lpstr>
      <vt:lpstr>Arial</vt:lpstr>
      <vt:lpstr>Calibri</vt:lpstr>
      <vt:lpstr>Aangepast ontwerp</vt:lpstr>
      <vt:lpstr>2_Aangepast ontwerp</vt:lpstr>
      <vt:lpstr>1_Aangepast ontwerp</vt:lpstr>
      <vt:lpstr>4_Aangepast ontwerp</vt:lpstr>
      <vt:lpstr>3_Aangepast ontwerp</vt:lpstr>
      <vt:lpstr>5_Aangepast ontwerp</vt:lpstr>
      <vt:lpstr>Hang je fotocollage op.</vt:lpstr>
      <vt:lpstr>Samenwerken in Transities</vt:lpstr>
      <vt:lpstr>Samenlevingsopbouw</vt:lpstr>
      <vt:lpstr>Samenlevingsopbouw</vt:lpstr>
      <vt:lpstr> </vt:lpstr>
      <vt:lpstr>Leeruitkomsten </vt:lpstr>
      <vt:lpstr>Samenlevingsopbouw</vt:lpstr>
      <vt:lpstr>De onderwerpen die je steeds tegenkomt zijn</vt:lpstr>
      <vt:lpstr>Samenlevingsopbouw</vt:lpstr>
      <vt:lpstr>Global definition of Social Work </vt:lpstr>
      <vt:lpstr>De sociaal werker werkt dus aan</vt:lpstr>
      <vt:lpstr>Interdisciplinair samenwerken</vt:lpstr>
      <vt:lpstr>De U-Theorie</vt:lpstr>
      <vt:lpstr>Vier maatschappelijke doelen</vt:lpstr>
      <vt:lpstr>Leefbaarheid</vt:lpstr>
      <vt:lpstr>Samen met bewoners werken aan leefbaarheid in hun buurt</vt:lpstr>
      <vt:lpstr>Wat versta je onder samenlevingsopbouw?</vt:lpstr>
      <vt:lpstr>Wat versta je onder samenlevingsopbouw?</vt:lpstr>
      <vt:lpstr>Fotocollages</vt:lpstr>
      <vt:lpstr>Terugkoppelen</vt:lpstr>
      <vt:lpstr>PowerPoint-presentatie</vt:lpstr>
      <vt:lpstr>Interdisciplinair samenwerken</vt:lpstr>
      <vt:lpstr> </vt:lpstr>
      <vt:lpstr>Een casus</vt:lpstr>
      <vt:lpstr>In groepjes napraten over de casus</vt:lpstr>
      <vt:lpstr>PowerPoint-presentatie</vt:lpstr>
      <vt:lpstr>Heel veel plezier met je ontdekkingen!</vt:lpstr>
    </vt:vector>
  </TitlesOfParts>
  <Company>RCLM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presentatie Corporate NL</dc:title>
  <dc:creator>Ruben van der Made</dc:creator>
  <cp:lastModifiedBy>Bolt P, Petra</cp:lastModifiedBy>
  <cp:revision>430</cp:revision>
  <cp:lastPrinted>2017-03-07T14:20:00Z</cp:lastPrinted>
  <dcterms:created xsi:type="dcterms:W3CDTF">2008-01-28T12:56:33Z</dcterms:created>
  <dcterms:modified xsi:type="dcterms:W3CDTF">2018-01-08T09:17:34Z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ganisatieonderdeel">
    <vt:lpwstr>Corporate</vt:lpwstr>
  </property>
  <property fmtid="{D5CDD505-2E9C-101B-9397-08002B2CF9AE}" pid="4" name="HanzeNavigationTerm">
    <vt:lpwstr>85;#Marketing and Communication|b136be3e-7b26-4d45-868e-3f5f05aa195b</vt:lpwstr>
  </property>
  <property fmtid="{D5CDD505-2E9C-101B-9397-08002B2CF9AE}" pid="5" name="TaxCatchAll">
    <vt:lpwstr>85;#Marketing and Communication|b136be3e-7b26-4d45-868e-3f5f05aa195b</vt:lpwstr>
  </property>
  <property fmtid="{D5CDD505-2E9C-101B-9397-08002B2CF9AE}" pid="6" name="ContentTypeId">
    <vt:lpwstr>0x0101003D9DCBAEF781CE43850DC89E810D4452</vt:lpwstr>
  </property>
</Properties>
</file>