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tiff" ContentType="image/tiff"/>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3"/>
  </p:notesMasterIdLst>
  <p:handoutMasterIdLst>
    <p:handoutMasterId r:id="rId34"/>
  </p:handoutMasterIdLst>
  <p:sldIdLst>
    <p:sldId id="288" r:id="rId2"/>
    <p:sldId id="287" r:id="rId3"/>
    <p:sldId id="270" r:id="rId4"/>
    <p:sldId id="286" r:id="rId5"/>
    <p:sldId id="312" r:id="rId6"/>
    <p:sldId id="289" r:id="rId7"/>
    <p:sldId id="290" r:id="rId8"/>
    <p:sldId id="291" r:id="rId9"/>
    <p:sldId id="292" r:id="rId10"/>
    <p:sldId id="293" r:id="rId11"/>
    <p:sldId id="294" r:id="rId12"/>
    <p:sldId id="295" r:id="rId13"/>
    <p:sldId id="296" r:id="rId14"/>
    <p:sldId id="297" r:id="rId15"/>
    <p:sldId id="313" r:id="rId16"/>
    <p:sldId id="298" r:id="rId17"/>
    <p:sldId id="299" r:id="rId18"/>
    <p:sldId id="304" r:id="rId19"/>
    <p:sldId id="300" r:id="rId20"/>
    <p:sldId id="301" r:id="rId21"/>
    <p:sldId id="302" r:id="rId22"/>
    <p:sldId id="303" r:id="rId23"/>
    <p:sldId id="305" r:id="rId24"/>
    <p:sldId id="306" r:id="rId25"/>
    <p:sldId id="307" r:id="rId26"/>
    <p:sldId id="308" r:id="rId27"/>
    <p:sldId id="309" r:id="rId28"/>
    <p:sldId id="310" r:id="rId29"/>
    <p:sldId id="311" r:id="rId30"/>
    <p:sldId id="285" r:id="rId31"/>
    <p:sldId id="314"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6B3"/>
    <a:srgbClr val="F3F3F4"/>
    <a:srgbClr val="ECEBEB"/>
    <a:srgbClr val="231F2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8773" autoAdjust="0"/>
    <p:restoredTop sz="94660"/>
  </p:normalViewPr>
  <p:slideViewPr>
    <p:cSldViewPr snapToGrid="0">
      <p:cViewPr varScale="1">
        <p:scale>
          <a:sx n="113" d="100"/>
          <a:sy n="113" d="100"/>
        </p:scale>
        <p:origin x="216" y="96"/>
      </p:cViewPr>
      <p:guideLst>
        <p:guide orient="horz" pos="2160"/>
        <p:guide pos="3840"/>
      </p:guideLst>
    </p:cSldViewPr>
  </p:slideViewPr>
  <p:notesTextViewPr>
    <p:cViewPr>
      <p:scale>
        <a:sx n="1" d="1"/>
        <a:sy n="1" d="1"/>
      </p:scale>
      <p:origin x="0" y="0"/>
    </p:cViewPr>
  </p:notesTextViewPr>
  <p:notesViewPr>
    <p:cSldViewPr snapToGrid="0">
      <p:cViewPr varScale="1">
        <p:scale>
          <a:sx n="99" d="100"/>
          <a:sy n="99" d="100"/>
        </p:scale>
        <p:origin x="2724" y="78"/>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handoutMaster" Target="handoutMasters/handout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notesMaster" Target="notesMasters/notes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47E2E254-6756-4E56-B5D1-FFE0E033DCC2}" type="datetimeFigureOut">
              <a:rPr lang="en-GB" smtClean="0"/>
              <a:t>22/02/2018</a:t>
            </a:fld>
            <a:endParaRPr lang="en-GB" dirty="0"/>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dirty="0"/>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4487594-F5D0-4337-86BB-6D0414D318F5}" type="slidenum">
              <a:rPr lang="en-GB" smtClean="0"/>
              <a:t>‹nr.›</a:t>
            </a:fld>
            <a:endParaRPr lang="en-GB" dirty="0"/>
          </a:p>
        </p:txBody>
      </p:sp>
    </p:spTree>
    <p:extLst>
      <p:ext uri="{BB962C8B-B14F-4D97-AF65-F5344CB8AC3E}">
        <p14:creationId xmlns:p14="http://schemas.microsoft.com/office/powerpoint/2010/main" val="426731619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18F62D-5298-412E-BA30-DC1B9FF55C39}" type="datetimeFigureOut">
              <a:rPr lang="en-GB" smtClean="0"/>
              <a:t>22/02/2018</a:t>
            </a:fld>
            <a:endParaRPr lang="en-GB"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7F0A24C-0B9D-46B3-B9BF-AAE13A65E5FD}" type="slidenum">
              <a:rPr lang="en-GB" smtClean="0"/>
              <a:t>‹nr.›</a:t>
            </a:fld>
            <a:endParaRPr lang="en-GB" dirty="0"/>
          </a:p>
        </p:txBody>
      </p:sp>
    </p:spTree>
    <p:extLst>
      <p:ext uri="{BB962C8B-B14F-4D97-AF65-F5344CB8AC3E}">
        <p14:creationId xmlns:p14="http://schemas.microsoft.com/office/powerpoint/2010/main" val="207211352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tiff"/><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tiff"/><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tiff"/><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1">
    <p:bg>
      <p:bgPr>
        <a:solidFill>
          <a:srgbClr val="F3F3F4"/>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1" y="0"/>
            <a:ext cx="12192001" cy="4533900"/>
          </a:xfrm>
          <a:prstGeom prst="rect">
            <a:avLst/>
          </a:prstGeom>
        </p:spPr>
        <p:txBody>
          <a:bodyPr anchor="ctr"/>
          <a:lstStyle>
            <a:lvl1pPr marL="0" indent="0" algn="ctr">
              <a:buNone/>
              <a:defRPr baseline="0">
                <a:solidFill>
                  <a:schemeClr val="bg1">
                    <a:lumMod val="50000"/>
                  </a:schemeClr>
                </a:solidFill>
              </a:defRPr>
            </a:lvl1pPr>
          </a:lstStyle>
          <a:p>
            <a:r>
              <a:rPr lang="en-US" dirty="0" err="1" smtClean="0"/>
              <a:t>Plaats</a:t>
            </a:r>
            <a:r>
              <a:rPr lang="en-US" dirty="0" smtClean="0"/>
              <a:t> </a:t>
            </a:r>
            <a:r>
              <a:rPr lang="en-US" dirty="0" err="1" smtClean="0"/>
              <a:t>hier</a:t>
            </a:r>
            <a:r>
              <a:rPr lang="en-US" dirty="0" smtClean="0"/>
              <a:t> </a:t>
            </a:r>
            <a:r>
              <a:rPr lang="en-US" dirty="0" err="1" smtClean="0"/>
              <a:t>een</a:t>
            </a:r>
            <a:r>
              <a:rPr lang="en-US" dirty="0" smtClean="0"/>
              <a:t> </a:t>
            </a:r>
            <a:r>
              <a:rPr lang="en-US" dirty="0" err="1" smtClean="0"/>
              <a:t>afbeelding</a:t>
            </a:r>
            <a:r>
              <a:rPr lang="en-US" dirty="0" smtClean="0"/>
              <a:t> </a:t>
            </a:r>
          </a:p>
          <a:p>
            <a:r>
              <a:rPr lang="en-US" dirty="0" err="1" smtClean="0"/>
              <a:t>voor</a:t>
            </a:r>
            <a:r>
              <a:rPr lang="en-US" dirty="0" smtClean="0"/>
              <a:t> de </a:t>
            </a:r>
            <a:r>
              <a:rPr lang="en-US" dirty="0" err="1" smtClean="0"/>
              <a:t>presentatie</a:t>
            </a:r>
            <a:endParaRPr lang="en-GB" dirty="0"/>
          </a:p>
        </p:txBody>
      </p:sp>
      <p:sp>
        <p:nvSpPr>
          <p:cNvPr id="5" name="Footer Placeholder 4"/>
          <p:cNvSpPr>
            <a:spLocks noGrp="1"/>
          </p:cNvSpPr>
          <p:nvPr>
            <p:ph type="ftr" sz="quarter" idx="11"/>
          </p:nvPr>
        </p:nvSpPr>
        <p:spPr>
          <a:xfrm>
            <a:off x="469108" y="6427473"/>
            <a:ext cx="4069499" cy="365125"/>
          </a:xfrm>
          <a:prstGeom prst="rect">
            <a:avLst/>
          </a:prstGeom>
        </p:spPr>
        <p:txBody>
          <a:bodyPr lIns="91440" tIns="0" rIns="91440" bIns="0" anchor="ctr"/>
          <a:lstStyle>
            <a:lvl1pPr algn="l">
              <a:defRPr sz="1100">
                <a:solidFill>
                  <a:schemeClr val="bg1">
                    <a:lumMod val="50000"/>
                  </a:schemeClr>
                </a:solidFill>
              </a:defRPr>
            </a:lvl1pPr>
          </a:lstStyle>
          <a:p>
            <a:endParaRPr lang="en-GB" dirty="0"/>
          </a:p>
        </p:txBody>
      </p:sp>
      <p:sp>
        <p:nvSpPr>
          <p:cNvPr id="4" name="Date Placeholder 3"/>
          <p:cNvSpPr>
            <a:spLocks noGrp="1"/>
          </p:cNvSpPr>
          <p:nvPr>
            <p:ph type="dt" sz="half" idx="10"/>
          </p:nvPr>
        </p:nvSpPr>
        <p:spPr>
          <a:xfrm>
            <a:off x="8296906" y="6427473"/>
            <a:ext cx="3448845" cy="365125"/>
          </a:xfrm>
          <a:prstGeom prst="rect">
            <a:avLst/>
          </a:prstGeom>
          <a:noFill/>
        </p:spPr>
        <p:txBody>
          <a:bodyPr lIns="0" tIns="0" rIns="0" bIns="0" anchor="ctr"/>
          <a:lstStyle>
            <a:lvl1pPr algn="r">
              <a:defRPr sz="1400">
                <a:solidFill>
                  <a:schemeClr val="bg1">
                    <a:lumMod val="50000"/>
                  </a:schemeClr>
                </a:solidFill>
              </a:defRPr>
            </a:lvl1pPr>
          </a:lstStyle>
          <a:p>
            <a:fld id="{777E8866-5C26-47E7-B262-264D3B81CE15}" type="datetimeFigureOut">
              <a:rPr lang="en-GB" smtClean="0"/>
              <a:pPr/>
              <a:t>22/02/2018</a:t>
            </a:fld>
            <a:endParaRPr lang="en-GB" dirty="0"/>
          </a:p>
        </p:txBody>
      </p:sp>
      <p:sp>
        <p:nvSpPr>
          <p:cNvPr id="2" name="Title 1"/>
          <p:cNvSpPr>
            <a:spLocks noGrp="1"/>
          </p:cNvSpPr>
          <p:nvPr>
            <p:ph type="ctrTitle" hasCustomPrompt="1"/>
          </p:nvPr>
        </p:nvSpPr>
        <p:spPr>
          <a:xfrm>
            <a:off x="469108" y="4732036"/>
            <a:ext cx="6055512" cy="1072610"/>
          </a:xfrm>
          <a:prstGeom prst="rect">
            <a:avLst/>
          </a:prstGeom>
          <a:noFill/>
        </p:spPr>
        <p:txBody>
          <a:bodyPr lIns="91440" tIns="0" rIns="91440" bIns="0" anchor="b">
            <a:normAutofit/>
          </a:bodyPr>
          <a:lstStyle>
            <a:lvl1pPr algn="l">
              <a:defRPr sz="3200" b="1">
                <a:solidFill>
                  <a:schemeClr val="accent1"/>
                </a:solidFill>
              </a:defRPr>
            </a:lvl1pPr>
          </a:lstStyle>
          <a:p>
            <a:r>
              <a:rPr lang="en-GB" dirty="0" err="1" smtClean="0"/>
              <a:t>Onderwerp</a:t>
            </a:r>
            <a:r>
              <a:rPr lang="en-GB" dirty="0" smtClean="0"/>
              <a:t> van </a:t>
            </a:r>
            <a:r>
              <a:rPr lang="en-GB" dirty="0" err="1" smtClean="0"/>
              <a:t>deze</a:t>
            </a:r>
            <a:r>
              <a:rPr lang="en-GB" dirty="0" smtClean="0"/>
              <a:t> </a:t>
            </a:r>
            <a:r>
              <a:rPr lang="en-GB" dirty="0" err="1" smtClean="0"/>
              <a:t>presentatie</a:t>
            </a:r>
            <a:r>
              <a:rPr lang="en-GB" dirty="0" smtClean="0"/>
              <a:t>.</a:t>
            </a:r>
            <a:endParaRPr lang="en-GB" dirty="0"/>
          </a:p>
        </p:txBody>
      </p:sp>
      <p:sp>
        <p:nvSpPr>
          <p:cNvPr id="3" name="Subtitle 2"/>
          <p:cNvSpPr>
            <a:spLocks noGrp="1"/>
          </p:cNvSpPr>
          <p:nvPr>
            <p:ph type="subTitle" idx="1" hasCustomPrompt="1"/>
          </p:nvPr>
        </p:nvSpPr>
        <p:spPr>
          <a:xfrm>
            <a:off x="469108" y="5849927"/>
            <a:ext cx="6055512" cy="461058"/>
          </a:xfrm>
          <a:prstGeom prst="rect">
            <a:avLst/>
          </a:prstGeom>
          <a:noFill/>
        </p:spPr>
        <p:txBody>
          <a:bodyPr lIns="91440" tIns="0" rIns="91440" bIns="0" anchor="t"/>
          <a:lstStyle>
            <a:lvl1pPr marL="0" indent="0" algn="l">
              <a:buNone/>
              <a:defRPr sz="1600" baseline="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err="1" smtClean="0"/>
              <a:t>Subtitel</a:t>
            </a:r>
            <a:r>
              <a:rPr lang="en-GB" dirty="0" smtClean="0"/>
              <a:t> van </a:t>
            </a:r>
            <a:r>
              <a:rPr lang="en-GB" dirty="0" err="1" smtClean="0"/>
              <a:t>deze</a:t>
            </a:r>
            <a:r>
              <a:rPr lang="en-GB" dirty="0" smtClean="0"/>
              <a:t> </a:t>
            </a:r>
            <a:r>
              <a:rPr lang="en-GB" dirty="0" err="1" smtClean="0"/>
              <a:t>presentatie</a:t>
            </a:r>
            <a:endParaRPr lang="en-GB" dirty="0"/>
          </a:p>
        </p:txBody>
      </p:sp>
      <p:sp>
        <p:nvSpPr>
          <p:cNvPr id="12" name="Text Placeholder 11"/>
          <p:cNvSpPr>
            <a:spLocks noGrp="1"/>
          </p:cNvSpPr>
          <p:nvPr>
            <p:ph type="body" sz="quarter" idx="14" hasCustomPrompt="1"/>
          </p:nvPr>
        </p:nvSpPr>
        <p:spPr>
          <a:xfrm>
            <a:off x="8296906" y="5897216"/>
            <a:ext cx="3448846" cy="413769"/>
          </a:xfrm>
          <a:prstGeom prst="rect">
            <a:avLst/>
          </a:prstGeom>
          <a:noFill/>
        </p:spPr>
        <p:txBody>
          <a:bodyPr lIns="0" tIns="0" rIns="0" bIns="0" anchor="t"/>
          <a:lstStyle>
            <a:lvl1pPr marL="228600" indent="-228600" algn="r">
              <a:buNone/>
              <a:defRPr lang="en-US" sz="1600" b="1">
                <a:solidFill>
                  <a:schemeClr val="accent3"/>
                </a:solidFill>
              </a:defRPr>
            </a:lvl1pPr>
          </a:lstStyle>
          <a:p>
            <a:pPr marL="0" lvl="0" indent="0"/>
            <a:r>
              <a:rPr lang="en-GB" dirty="0" err="1" smtClean="0"/>
              <a:t>Naam</a:t>
            </a:r>
            <a:r>
              <a:rPr lang="en-GB" dirty="0" smtClean="0"/>
              <a:t> </a:t>
            </a:r>
            <a:r>
              <a:rPr lang="en-GB" dirty="0" err="1" smtClean="0"/>
              <a:t>presentator</a:t>
            </a:r>
            <a:endParaRPr lang="en-GB" dirty="0"/>
          </a:p>
        </p:txBody>
      </p:sp>
      <p:grpSp>
        <p:nvGrpSpPr>
          <p:cNvPr id="72" name="Group 71"/>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73"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93" name="Rectangle 92"/>
          <p:cNvSpPr/>
          <p:nvPr userDrawn="1"/>
        </p:nvSpPr>
        <p:spPr>
          <a:xfrm>
            <a:off x="557669" y="6156248"/>
            <a:ext cx="786944"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2" name="Picture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256815" y="4530825"/>
            <a:ext cx="2932101" cy="1159952"/>
          </a:xfrm>
          <a:prstGeom prst="rect">
            <a:avLst/>
          </a:prstGeom>
        </p:spPr>
      </p:pic>
      <p:pic>
        <p:nvPicPr>
          <p:cNvPr id="7" name="Afbeelding 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42498" y="1798460"/>
            <a:ext cx="12874109" cy="2813005"/>
          </a:xfrm>
          <a:prstGeom prst="rect">
            <a:avLst/>
          </a:prstGeom>
        </p:spPr>
      </p:pic>
    </p:spTree>
    <p:extLst>
      <p:ext uri="{BB962C8B-B14F-4D97-AF65-F5344CB8AC3E}">
        <p14:creationId xmlns:p14="http://schemas.microsoft.com/office/powerpoint/2010/main" val="1116151683"/>
      </p:ext>
    </p:extLst>
  </p:cSld>
  <p:clrMapOvr>
    <a:masterClrMapping/>
  </p:clrMapOvr>
  <p:transition spd="med">
    <p:pull/>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grpSp>
        <p:nvGrpSpPr>
          <p:cNvPr id="15" name="Group 14"/>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16"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5" name="Text Placeholder 4"/>
          <p:cNvSpPr>
            <a:spLocks noGrp="1"/>
          </p:cNvSpPr>
          <p:nvPr>
            <p:ph type="body" sz="quarter" idx="3" hasCustomPrompt="1"/>
          </p:nvPr>
        </p:nvSpPr>
        <p:spPr>
          <a:xfrm>
            <a:off x="6132512" y="1347622"/>
            <a:ext cx="5524500" cy="823912"/>
          </a:xfrm>
          <a:prstGeom prst="rect">
            <a:avLst/>
          </a:prstGeom>
        </p:spPr>
        <p:txBody>
          <a:bodyPr lIns="0" anchor="b"/>
          <a:lstStyle>
            <a:lvl1pPr marL="0" indent="0" algn="l" rtl="0" eaLnBrk="1" latinLnBrk="0" hangingPunct="1">
              <a:lnSpc>
                <a:spcPct val="90000"/>
              </a:lnSpc>
              <a:buNone/>
              <a:defRPr lang="en-US" sz="2400" b="0" kern="1200" dirty="0" smtClean="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to edit text styles</a:t>
            </a:r>
          </a:p>
        </p:txBody>
      </p:sp>
      <p:sp>
        <p:nvSpPr>
          <p:cNvPr id="36"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37"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22/02/2018</a:t>
            </a:fld>
            <a:endParaRPr lang="en-GB" dirty="0"/>
          </a:p>
        </p:txBody>
      </p:sp>
      <p:sp>
        <p:nvSpPr>
          <p:cNvPr id="38"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39" name="Content Placeholder 2"/>
          <p:cNvSpPr>
            <a:spLocks noGrp="1"/>
          </p:cNvSpPr>
          <p:nvPr>
            <p:ph idx="15" hasCustomPrompt="1"/>
          </p:nvPr>
        </p:nvSpPr>
        <p:spPr>
          <a:xfrm>
            <a:off x="6132512" y="2210597"/>
            <a:ext cx="5859950" cy="3966366"/>
          </a:xfrm>
          <a:prstGeom prst="rect">
            <a:avLst/>
          </a:prstGeom>
        </p:spPr>
        <p:txBody>
          <a:bodyPr lIns="0"/>
          <a:lstStyle>
            <a:lvl1pPr marL="0" indent="0">
              <a:buClr>
                <a:schemeClr val="accent1"/>
              </a:buClr>
              <a:buNone/>
              <a:defRPr sz="1800" b="0">
                <a:solidFill>
                  <a:schemeClr val="tx2"/>
                </a:solidFill>
              </a:defRPr>
            </a:lvl1pPr>
            <a:lvl2pPr marL="228600" indent="-228600" defTabSz="114300">
              <a:buClr>
                <a:schemeClr val="accent1"/>
              </a:buClr>
              <a:buSzPct val="105000"/>
              <a:buFont typeface="Arial" panose="020B0604020202020204" pitchFamily="34" charset="0"/>
              <a:buChar char="•"/>
              <a:tabLst>
                <a:tab pos="228600" algn="l"/>
              </a:tabLst>
              <a:defRPr sz="1600">
                <a:solidFill>
                  <a:schemeClr val="tx2"/>
                </a:solidFill>
              </a:defRPr>
            </a:lvl2pPr>
            <a:lvl3pPr marL="457200" indent="-228600">
              <a:buClr>
                <a:schemeClr val="accent1"/>
              </a:buClr>
              <a:buSzPct val="105000"/>
              <a:tabLst>
                <a:tab pos="1311275" algn="l"/>
              </a:tabLst>
              <a:defRPr sz="1400">
                <a:solidFill>
                  <a:schemeClr val="tx2"/>
                </a:solidFill>
              </a:defRPr>
            </a:lvl3pPr>
            <a:lvl4pPr marL="685800" indent="-228600">
              <a:buClr>
                <a:schemeClr val="accent1"/>
              </a:buClr>
              <a:buSzPct val="105000"/>
              <a:tabLst>
                <a:tab pos="625475" algn="l"/>
                <a:tab pos="1311275" algn="l"/>
              </a:tabLst>
              <a:defRPr sz="1400">
                <a:solidFill>
                  <a:schemeClr val="tx2"/>
                </a:solidFill>
              </a:defRPr>
            </a:lvl4pPr>
            <a:lvl5pPr marL="914400" indent="-228600">
              <a:buClr>
                <a:schemeClr val="accent1"/>
              </a:buClr>
              <a:buSzPct val="105000"/>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2" name="Text Placeholder 4"/>
          <p:cNvSpPr>
            <a:spLocks noGrp="1"/>
          </p:cNvSpPr>
          <p:nvPr>
            <p:ph type="body" sz="quarter" idx="16" hasCustomPrompt="1"/>
          </p:nvPr>
        </p:nvSpPr>
        <p:spPr>
          <a:xfrm>
            <a:off x="527049" y="1347622"/>
            <a:ext cx="5470525" cy="823912"/>
          </a:xfrm>
          <a:prstGeom prst="rect">
            <a:avLst/>
          </a:prstGeom>
        </p:spPr>
        <p:txBody>
          <a:bodyPr lIns="0" anchor="b"/>
          <a:lstStyle>
            <a:lvl1pPr marL="0" indent="0" algn="l" rtl="0" eaLnBrk="1" latinLnBrk="0" hangingPunct="1">
              <a:lnSpc>
                <a:spcPct val="90000"/>
              </a:lnSpc>
              <a:buNone/>
              <a:defRPr lang="en-US" sz="2400" b="0" kern="1200" dirty="0" smtClean="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to edit text styles</a:t>
            </a:r>
          </a:p>
        </p:txBody>
      </p:sp>
      <p:sp>
        <p:nvSpPr>
          <p:cNvPr id="43" name="Content Placeholder 2"/>
          <p:cNvSpPr>
            <a:spLocks noGrp="1"/>
          </p:cNvSpPr>
          <p:nvPr>
            <p:ph idx="17" hasCustomPrompt="1"/>
          </p:nvPr>
        </p:nvSpPr>
        <p:spPr>
          <a:xfrm>
            <a:off x="527049" y="2210597"/>
            <a:ext cx="5470525" cy="3966366"/>
          </a:xfrm>
          <a:prstGeom prst="rect">
            <a:avLst/>
          </a:prstGeom>
        </p:spPr>
        <p:txBody>
          <a:bodyPr lIns="0"/>
          <a:lstStyle>
            <a:lvl1pPr marL="0" indent="0">
              <a:buClr>
                <a:schemeClr val="accent4"/>
              </a:buClr>
              <a:buNone/>
              <a:defRPr sz="1800" b="0">
                <a:solidFill>
                  <a:schemeClr val="tx2"/>
                </a:solidFill>
              </a:defRPr>
            </a:lvl1pPr>
            <a:lvl2pPr marL="228600" indent="-228600" defTabSz="114300">
              <a:buClr>
                <a:schemeClr val="accent4"/>
              </a:buClr>
              <a:buSzPct val="105000"/>
              <a:buFont typeface="Arial" panose="020B0604020202020204" pitchFamily="34" charset="0"/>
              <a:buChar char="•"/>
              <a:tabLst>
                <a:tab pos="228600" algn="l"/>
              </a:tabLst>
              <a:defRPr sz="1600">
                <a:solidFill>
                  <a:schemeClr val="tx2"/>
                </a:solidFill>
              </a:defRPr>
            </a:lvl2pPr>
            <a:lvl3pPr marL="457200" indent="-228600">
              <a:buClr>
                <a:schemeClr val="accent4"/>
              </a:buClr>
              <a:buSzPct val="105000"/>
              <a:buFont typeface="Arial" panose="020B0604020202020204" pitchFamily="34" charset="0"/>
              <a:buChar char="•"/>
              <a:tabLst>
                <a:tab pos="1311275" algn="l"/>
              </a:tabLst>
              <a:defRPr sz="1400">
                <a:solidFill>
                  <a:schemeClr val="tx2"/>
                </a:solidFill>
              </a:defRPr>
            </a:lvl3pPr>
            <a:lvl4pPr marL="685800" indent="-228600">
              <a:buClr>
                <a:schemeClr val="accent4"/>
              </a:buClr>
              <a:buSzPct val="105000"/>
              <a:buFont typeface="Arial" panose="020B0604020202020204" pitchFamily="34" charset="0"/>
              <a:buChar char="•"/>
              <a:tabLst>
                <a:tab pos="625475" algn="l"/>
                <a:tab pos="1311275" algn="l"/>
              </a:tabLst>
              <a:defRPr sz="1400">
                <a:solidFill>
                  <a:schemeClr val="tx2"/>
                </a:solidFill>
              </a:defRPr>
            </a:lvl4pPr>
            <a:lvl5pPr marL="914400" indent="-228600">
              <a:buClr>
                <a:schemeClr val="accent4"/>
              </a:buClr>
              <a:buSzPct val="105000"/>
              <a:buFont typeface="Arial" panose="020B0604020202020204" pitchFamily="34" charset="0"/>
              <a:buChar char="•"/>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7"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smtClean="0"/>
              <a:t>2 </a:t>
            </a:r>
            <a:r>
              <a:rPr lang="en-GB" dirty="0" err="1" smtClean="0"/>
              <a:t>koloms</a:t>
            </a:r>
            <a:r>
              <a:rPr lang="en-GB" dirty="0" smtClean="0"/>
              <a:t> met </a:t>
            </a:r>
            <a:r>
              <a:rPr lang="en-GB" dirty="0" err="1" smtClean="0"/>
              <a:t>tekstvlakken</a:t>
            </a:r>
            <a:endParaRPr lang="en-GB" dirty="0"/>
          </a:p>
        </p:txBody>
      </p:sp>
      <p:sp>
        <p:nvSpPr>
          <p:cNvPr id="48"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40" name="Afbeelding 39"/>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2723827326"/>
      </p:ext>
    </p:extLst>
  </p:cSld>
  <p:clrMapOvr>
    <a:masterClrMapping/>
  </p:clrMapOvr>
  <p:transition spd="med">
    <p:pull/>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Comparison">
    <p:spTree>
      <p:nvGrpSpPr>
        <p:cNvPr id="1" name=""/>
        <p:cNvGrpSpPr/>
        <p:nvPr/>
      </p:nvGrpSpPr>
      <p:grpSpPr>
        <a:xfrm>
          <a:off x="0" y="0"/>
          <a:ext cx="0" cy="0"/>
          <a:chOff x="0" y="0"/>
          <a:chExt cx="0" cy="0"/>
        </a:xfrm>
      </p:grpSpPr>
      <p:grpSp>
        <p:nvGrpSpPr>
          <p:cNvPr id="15" name="Group 14"/>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16"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6"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37"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22/02/2018</a:t>
            </a:fld>
            <a:endParaRPr lang="en-GB" dirty="0"/>
          </a:p>
        </p:txBody>
      </p:sp>
      <p:sp>
        <p:nvSpPr>
          <p:cNvPr id="38"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42" name="Text Placeholder 4"/>
          <p:cNvSpPr>
            <a:spLocks noGrp="1"/>
          </p:cNvSpPr>
          <p:nvPr>
            <p:ph type="body" sz="quarter" idx="16" hasCustomPrompt="1"/>
          </p:nvPr>
        </p:nvSpPr>
        <p:spPr>
          <a:xfrm>
            <a:off x="527049" y="1347622"/>
            <a:ext cx="3584379" cy="823912"/>
          </a:xfrm>
          <a:prstGeom prst="rect">
            <a:avLst/>
          </a:prstGeom>
        </p:spPr>
        <p:txBody>
          <a:bodyPr lIns="0" anchor="b"/>
          <a:lstStyle>
            <a:lvl1pPr marL="0" indent="0" algn="l" rtl="0" eaLnBrk="1" latinLnBrk="0" hangingPunct="1">
              <a:lnSpc>
                <a:spcPct val="90000"/>
              </a:lnSpc>
              <a:buNone/>
              <a:defRPr lang="en-US" sz="2400" b="0" kern="1200" dirty="0" smtClean="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to edit text styles</a:t>
            </a:r>
          </a:p>
        </p:txBody>
      </p:sp>
      <p:sp>
        <p:nvSpPr>
          <p:cNvPr id="43" name="Content Placeholder 2"/>
          <p:cNvSpPr>
            <a:spLocks noGrp="1"/>
          </p:cNvSpPr>
          <p:nvPr>
            <p:ph idx="17" hasCustomPrompt="1"/>
          </p:nvPr>
        </p:nvSpPr>
        <p:spPr>
          <a:xfrm>
            <a:off x="527049" y="2210597"/>
            <a:ext cx="3584379" cy="3966366"/>
          </a:xfrm>
          <a:prstGeom prst="rect">
            <a:avLst/>
          </a:prstGeom>
        </p:spPr>
        <p:txBody>
          <a:bodyPr lIns="0"/>
          <a:lstStyle>
            <a:lvl1pPr marL="0" indent="0" rtl="0">
              <a:buClr>
                <a:schemeClr val="accent4"/>
              </a:buClr>
              <a:buNone/>
              <a:defRPr sz="1800" b="0">
                <a:solidFill>
                  <a:schemeClr val="tx2"/>
                </a:solidFill>
              </a:defRPr>
            </a:lvl1pPr>
            <a:lvl2pPr marL="228600" indent="-228600" defTabSz="114300" rtl="0">
              <a:buClr>
                <a:schemeClr val="accent4"/>
              </a:buClr>
              <a:buSzPct val="105000"/>
              <a:buFont typeface="Arial" panose="020B0604020202020204" pitchFamily="34" charset="0"/>
              <a:buChar char="•"/>
              <a:tabLst>
                <a:tab pos="228600" algn="l"/>
              </a:tabLst>
              <a:defRPr sz="1600">
                <a:solidFill>
                  <a:schemeClr val="tx2"/>
                </a:solidFill>
              </a:defRPr>
            </a:lvl2pPr>
            <a:lvl3pPr marL="457200" indent="-228600" rtl="0">
              <a:buClr>
                <a:schemeClr val="accent4"/>
              </a:buClr>
              <a:buSzPct val="105000"/>
              <a:buFont typeface="Arial" panose="020B0604020202020204" pitchFamily="34" charset="0"/>
              <a:buChar char="•"/>
              <a:tabLst>
                <a:tab pos="1311275" algn="l"/>
              </a:tabLst>
              <a:defRPr sz="1400">
                <a:solidFill>
                  <a:schemeClr val="tx2"/>
                </a:solidFill>
              </a:defRPr>
            </a:lvl3pPr>
            <a:lvl4pPr marL="685800" indent="-228600" rtl="0">
              <a:buClr>
                <a:schemeClr val="accent4"/>
              </a:buClr>
              <a:buSzPct val="105000"/>
              <a:buFont typeface="Arial" panose="020B0604020202020204" pitchFamily="34" charset="0"/>
              <a:buChar char="•"/>
              <a:tabLst>
                <a:tab pos="625475" algn="l"/>
                <a:tab pos="1311275" algn="l"/>
              </a:tabLst>
              <a:defRPr sz="1400">
                <a:solidFill>
                  <a:schemeClr val="tx2"/>
                </a:solidFill>
              </a:defRPr>
            </a:lvl4pPr>
            <a:lvl5pPr marL="914400" indent="-228600" rtl="0">
              <a:buClr>
                <a:schemeClr val="accent4"/>
              </a:buClr>
              <a:buSzPct val="105000"/>
              <a:buFont typeface="Arial" panose="020B0604020202020204" pitchFamily="34" charset="0"/>
              <a:buChar char="•"/>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1" name="Text Placeholder 4"/>
          <p:cNvSpPr>
            <a:spLocks noGrp="1"/>
          </p:cNvSpPr>
          <p:nvPr>
            <p:ph type="body" sz="quarter" idx="18" hasCustomPrompt="1"/>
          </p:nvPr>
        </p:nvSpPr>
        <p:spPr>
          <a:xfrm>
            <a:off x="4279937" y="1347622"/>
            <a:ext cx="3632124" cy="823912"/>
          </a:xfrm>
          <a:prstGeom prst="rect">
            <a:avLst/>
          </a:prstGeom>
        </p:spPr>
        <p:txBody>
          <a:bodyPr lIns="0" anchor="b"/>
          <a:lstStyle>
            <a:lvl1pPr marL="0" indent="0" algn="l" rtl="0" eaLnBrk="1" latinLnBrk="0" hangingPunct="1">
              <a:lnSpc>
                <a:spcPct val="90000"/>
              </a:lnSpc>
              <a:buNone/>
              <a:defRPr lang="en-US" sz="2400" b="0" kern="1200" dirty="0" smtClean="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to edit text styles</a:t>
            </a:r>
          </a:p>
        </p:txBody>
      </p:sp>
      <p:sp>
        <p:nvSpPr>
          <p:cNvPr id="44" name="Content Placeholder 2"/>
          <p:cNvSpPr>
            <a:spLocks noGrp="1"/>
          </p:cNvSpPr>
          <p:nvPr>
            <p:ph idx="19" hasCustomPrompt="1"/>
          </p:nvPr>
        </p:nvSpPr>
        <p:spPr>
          <a:xfrm>
            <a:off x="4279938" y="2210597"/>
            <a:ext cx="3632124" cy="3966366"/>
          </a:xfrm>
          <a:prstGeom prst="rect">
            <a:avLst/>
          </a:prstGeom>
        </p:spPr>
        <p:txBody>
          <a:bodyPr lIns="0"/>
          <a:lstStyle>
            <a:lvl1pPr marL="0" indent="0" rtl="0">
              <a:buClr>
                <a:schemeClr val="accent4"/>
              </a:buClr>
              <a:buNone/>
              <a:defRPr sz="1800" b="0">
                <a:solidFill>
                  <a:schemeClr val="tx2"/>
                </a:solidFill>
              </a:defRPr>
            </a:lvl1pPr>
            <a:lvl2pPr marL="228600" indent="-228600" defTabSz="114300" rtl="0">
              <a:buClr>
                <a:schemeClr val="accent4"/>
              </a:buClr>
              <a:buSzPct val="105000"/>
              <a:buFont typeface="Arial" panose="020B0604020202020204" pitchFamily="34" charset="0"/>
              <a:buChar char="•"/>
              <a:tabLst>
                <a:tab pos="228600" algn="l"/>
              </a:tabLst>
              <a:defRPr sz="1600">
                <a:solidFill>
                  <a:schemeClr val="tx2"/>
                </a:solidFill>
              </a:defRPr>
            </a:lvl2pPr>
            <a:lvl3pPr marL="457200" indent="-228600" rtl="0">
              <a:buClr>
                <a:schemeClr val="accent4"/>
              </a:buClr>
              <a:buSzPct val="105000"/>
              <a:buFont typeface="Arial" panose="020B0604020202020204" pitchFamily="34" charset="0"/>
              <a:buChar char="•"/>
              <a:tabLst>
                <a:tab pos="1311275" algn="l"/>
              </a:tabLst>
              <a:defRPr sz="1400">
                <a:solidFill>
                  <a:schemeClr val="tx2"/>
                </a:solidFill>
              </a:defRPr>
            </a:lvl3pPr>
            <a:lvl4pPr marL="685800" indent="-228600" rtl="0">
              <a:buClr>
                <a:schemeClr val="accent4"/>
              </a:buClr>
              <a:buSzPct val="105000"/>
              <a:buFont typeface="Arial" panose="020B0604020202020204" pitchFamily="34" charset="0"/>
              <a:buChar char="•"/>
              <a:tabLst>
                <a:tab pos="625475" algn="l"/>
                <a:tab pos="1311275" algn="l"/>
              </a:tabLst>
              <a:defRPr sz="1400">
                <a:solidFill>
                  <a:schemeClr val="tx2"/>
                </a:solidFill>
              </a:defRPr>
            </a:lvl4pPr>
            <a:lvl5pPr marL="914400" indent="-228600" rtl="0">
              <a:buClr>
                <a:schemeClr val="accent4"/>
              </a:buClr>
              <a:buSzPct val="105000"/>
              <a:buFont typeface="Arial" panose="020B0604020202020204" pitchFamily="34" charset="0"/>
              <a:buChar char="•"/>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5" name="Text Placeholder 4"/>
          <p:cNvSpPr>
            <a:spLocks noGrp="1"/>
          </p:cNvSpPr>
          <p:nvPr>
            <p:ph type="body" sz="quarter" idx="20" hasCustomPrompt="1"/>
          </p:nvPr>
        </p:nvSpPr>
        <p:spPr>
          <a:xfrm>
            <a:off x="8153514" y="1347622"/>
            <a:ext cx="3628628" cy="823912"/>
          </a:xfrm>
          <a:prstGeom prst="rect">
            <a:avLst/>
          </a:prstGeom>
        </p:spPr>
        <p:txBody>
          <a:bodyPr lIns="0" anchor="b"/>
          <a:lstStyle>
            <a:lvl1pPr marL="0" indent="0" algn="l" rtl="0" eaLnBrk="1" latinLnBrk="0" hangingPunct="1">
              <a:lnSpc>
                <a:spcPct val="90000"/>
              </a:lnSpc>
              <a:buNone/>
              <a:defRPr lang="en-US" sz="2400" b="0" kern="1200" dirty="0" smtClean="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to edit text styles</a:t>
            </a:r>
          </a:p>
        </p:txBody>
      </p:sp>
      <p:sp>
        <p:nvSpPr>
          <p:cNvPr id="46" name="Content Placeholder 2"/>
          <p:cNvSpPr>
            <a:spLocks noGrp="1"/>
          </p:cNvSpPr>
          <p:nvPr>
            <p:ph idx="21" hasCustomPrompt="1"/>
          </p:nvPr>
        </p:nvSpPr>
        <p:spPr>
          <a:xfrm>
            <a:off x="8153398" y="2210597"/>
            <a:ext cx="3839063" cy="3966366"/>
          </a:xfrm>
          <a:prstGeom prst="rect">
            <a:avLst/>
          </a:prstGeom>
        </p:spPr>
        <p:txBody>
          <a:bodyPr lIns="0"/>
          <a:lstStyle>
            <a:lvl1pPr marL="0" indent="0" rtl="0">
              <a:buClr>
                <a:schemeClr val="accent4"/>
              </a:buClr>
              <a:buNone/>
              <a:defRPr sz="1800" b="0">
                <a:solidFill>
                  <a:schemeClr val="tx2"/>
                </a:solidFill>
              </a:defRPr>
            </a:lvl1pPr>
            <a:lvl2pPr marL="228600" indent="-228600" defTabSz="114300" rtl="0">
              <a:buClr>
                <a:schemeClr val="accent4"/>
              </a:buClr>
              <a:buSzPct val="105000"/>
              <a:buFont typeface="Arial" panose="020B0604020202020204" pitchFamily="34" charset="0"/>
              <a:buChar char="•"/>
              <a:tabLst>
                <a:tab pos="228600" algn="l"/>
              </a:tabLst>
              <a:defRPr sz="1600">
                <a:solidFill>
                  <a:schemeClr val="tx2"/>
                </a:solidFill>
              </a:defRPr>
            </a:lvl2pPr>
            <a:lvl3pPr marL="457200" indent="-228600" rtl="0">
              <a:buClr>
                <a:schemeClr val="accent4"/>
              </a:buClr>
              <a:buSzPct val="105000"/>
              <a:buFont typeface="Arial" panose="020B0604020202020204" pitchFamily="34" charset="0"/>
              <a:buChar char="•"/>
              <a:tabLst>
                <a:tab pos="1311275" algn="l"/>
              </a:tabLst>
              <a:defRPr sz="1400">
                <a:solidFill>
                  <a:schemeClr val="tx2"/>
                </a:solidFill>
              </a:defRPr>
            </a:lvl3pPr>
            <a:lvl4pPr marL="685800" indent="-228600" rtl="0">
              <a:buClr>
                <a:schemeClr val="accent4"/>
              </a:buClr>
              <a:buSzPct val="105000"/>
              <a:buFont typeface="Arial" panose="020B0604020202020204" pitchFamily="34" charset="0"/>
              <a:buChar char="•"/>
              <a:tabLst>
                <a:tab pos="625475" algn="l"/>
                <a:tab pos="1311275" algn="l"/>
              </a:tabLst>
              <a:defRPr sz="1400">
                <a:solidFill>
                  <a:schemeClr val="tx2"/>
                </a:solidFill>
              </a:defRPr>
            </a:lvl4pPr>
            <a:lvl5pPr marL="914400" indent="-228600" rtl="0">
              <a:buClr>
                <a:schemeClr val="accent4"/>
              </a:buClr>
              <a:buSzPct val="105000"/>
              <a:buFont typeface="Arial" panose="020B0604020202020204" pitchFamily="34" charset="0"/>
              <a:buChar char="•"/>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50"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smtClean="0"/>
              <a:t>3 </a:t>
            </a:r>
            <a:r>
              <a:rPr lang="en-GB" dirty="0" err="1" smtClean="0"/>
              <a:t>koloms</a:t>
            </a:r>
            <a:r>
              <a:rPr lang="en-GB" dirty="0" smtClean="0"/>
              <a:t> met </a:t>
            </a:r>
            <a:r>
              <a:rPr lang="en-GB" dirty="0" err="1" smtClean="0"/>
              <a:t>tekstvlakken</a:t>
            </a:r>
            <a:endParaRPr lang="en-GB" dirty="0"/>
          </a:p>
        </p:txBody>
      </p:sp>
      <p:sp>
        <p:nvSpPr>
          <p:cNvPr id="51"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9" name="Afbeelding 38"/>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419273783"/>
      </p:ext>
    </p:extLst>
  </p:cSld>
  <p:clrMapOvr>
    <a:masterClrMapping/>
  </p:clrMapOvr>
  <p:transition spd="med">
    <p:pull/>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pSp>
        <p:nvGrpSpPr>
          <p:cNvPr id="9" name="Group 8"/>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10"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0"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31"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22/02/2018</a:t>
            </a:fld>
            <a:endParaRPr lang="en-GB" dirty="0"/>
          </a:p>
        </p:txBody>
      </p:sp>
      <p:sp>
        <p:nvSpPr>
          <p:cNvPr id="32"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38"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err="1" smtClean="0"/>
              <a:t>Alleen</a:t>
            </a:r>
            <a:r>
              <a:rPr lang="en-GB" dirty="0" smtClean="0"/>
              <a:t> </a:t>
            </a:r>
            <a:r>
              <a:rPr lang="en-GB" dirty="0" err="1" smtClean="0"/>
              <a:t>kopregel</a:t>
            </a:r>
            <a:r>
              <a:rPr lang="en-GB" dirty="0" smtClean="0"/>
              <a:t>, </a:t>
            </a:r>
            <a:r>
              <a:rPr lang="en-GB" dirty="0" err="1" smtClean="0"/>
              <a:t>geen</a:t>
            </a:r>
            <a:r>
              <a:rPr lang="en-GB" dirty="0" smtClean="0"/>
              <a:t> </a:t>
            </a:r>
            <a:r>
              <a:rPr lang="en-GB" dirty="0" err="1" smtClean="0"/>
              <a:t>tekst</a:t>
            </a:r>
            <a:endParaRPr lang="en-GB" dirty="0"/>
          </a:p>
        </p:txBody>
      </p:sp>
      <p:sp>
        <p:nvSpPr>
          <p:cNvPr id="39"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3" name="Afbeelding 32"/>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3475718868"/>
      </p:ext>
    </p:extLst>
  </p:cSld>
  <p:clrMapOvr>
    <a:masterClrMapping/>
  </p:clrMapOvr>
  <p:transition spd="med">
    <p:pull/>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pSp>
        <p:nvGrpSpPr>
          <p:cNvPr id="5" name="Group 4"/>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6"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6"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27"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22/02/2018</a:t>
            </a:fld>
            <a:endParaRPr lang="en-GB" dirty="0"/>
          </a:p>
        </p:txBody>
      </p:sp>
      <p:sp>
        <p:nvSpPr>
          <p:cNvPr id="28"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pic>
        <p:nvPicPr>
          <p:cNvPr id="29" name="Afbeelding 28"/>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1154371445"/>
      </p:ext>
    </p:extLst>
  </p:cSld>
  <p:clrMapOvr>
    <a:masterClrMapping/>
  </p:clrMapOvr>
  <p:transition spd="med">
    <p:pull/>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heade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69109" y="2389026"/>
            <a:ext cx="6352606" cy="1586633"/>
          </a:xfrm>
          <a:prstGeom prst="rect">
            <a:avLst/>
          </a:prstGeom>
          <a:noFill/>
        </p:spPr>
        <p:txBody>
          <a:bodyPr lIns="91440" tIns="0" rIns="91440" bIns="0" anchor="b">
            <a:normAutofit/>
          </a:bodyPr>
          <a:lstStyle>
            <a:lvl1pPr>
              <a:defRPr lang="en-US" sz="4800" b="1">
                <a:solidFill>
                  <a:schemeClr val="bg1"/>
                </a:solidFill>
              </a:defRPr>
            </a:lvl1pPr>
          </a:lstStyle>
          <a:p>
            <a:pPr marL="0" lvl="0"/>
            <a:r>
              <a:rPr lang="en-US" dirty="0" err="1" smtClean="0"/>
              <a:t>Klik</a:t>
            </a:r>
            <a:r>
              <a:rPr lang="en-US" dirty="0" smtClean="0"/>
              <a:t> </a:t>
            </a:r>
            <a:r>
              <a:rPr lang="en-US" dirty="0" err="1" smtClean="0"/>
              <a:t>hier</a:t>
            </a:r>
            <a:r>
              <a:rPr lang="en-US" dirty="0" smtClean="0"/>
              <a:t> </a:t>
            </a:r>
            <a:r>
              <a:rPr lang="en-US" dirty="0" err="1" smtClean="0"/>
              <a:t>voor</a:t>
            </a:r>
            <a:r>
              <a:rPr lang="en-US" dirty="0" smtClean="0"/>
              <a:t> de </a:t>
            </a:r>
            <a:r>
              <a:rPr lang="en-US" dirty="0" err="1" smtClean="0"/>
              <a:t>Hoofdstuk</a:t>
            </a:r>
            <a:r>
              <a:rPr lang="en-US" dirty="0" smtClean="0"/>
              <a:t> </a:t>
            </a:r>
            <a:r>
              <a:rPr lang="en-US" dirty="0" err="1" smtClean="0"/>
              <a:t>pagina</a:t>
            </a:r>
            <a:endParaRPr lang="en-GB" dirty="0"/>
          </a:p>
        </p:txBody>
      </p:sp>
      <p:sp>
        <p:nvSpPr>
          <p:cNvPr id="3" name="Subtitle 2"/>
          <p:cNvSpPr>
            <a:spLocks noGrp="1"/>
          </p:cNvSpPr>
          <p:nvPr>
            <p:ph type="subTitle" idx="1"/>
          </p:nvPr>
        </p:nvSpPr>
        <p:spPr>
          <a:xfrm>
            <a:off x="469108" y="4311224"/>
            <a:ext cx="6171682" cy="461058"/>
          </a:xfrm>
          <a:prstGeom prst="rect">
            <a:avLst/>
          </a:prstGeom>
          <a:noFill/>
        </p:spPr>
        <p:txBody>
          <a:bodyPr lIns="91440" tIns="0" rIns="91440" bIns="0" anchor="t"/>
          <a:lstStyle>
            <a:lvl1pPr>
              <a:defRPr lang="en-US" sz="1600">
                <a:solidFill>
                  <a:schemeClr val="bg1"/>
                </a:solidFill>
              </a:defRPr>
            </a:lvl1pPr>
          </a:lstStyle>
          <a:p>
            <a:pPr marL="0" lvl="0" indent="0">
              <a:buNone/>
            </a:pPr>
            <a:r>
              <a:rPr lang="en-US" smtClean="0"/>
              <a:t>Click to edit Master subtitle style</a:t>
            </a:r>
            <a:endParaRPr lang="en-GB" dirty="0"/>
          </a:p>
        </p:txBody>
      </p:sp>
      <p:sp>
        <p:nvSpPr>
          <p:cNvPr id="6" name="Rectangle 5"/>
          <p:cNvSpPr/>
          <p:nvPr userDrawn="1"/>
        </p:nvSpPr>
        <p:spPr>
          <a:xfrm>
            <a:off x="560844" y="4099897"/>
            <a:ext cx="786944"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solidFill>
              </a:defRPr>
            </a:lvl1pPr>
          </a:lstStyle>
          <a:p>
            <a:endParaRPr lang="en-GB" dirty="0"/>
          </a:p>
        </p:txBody>
      </p:sp>
      <p:grpSp>
        <p:nvGrpSpPr>
          <p:cNvPr id="12" name="Group 11"/>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3"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pic>
        <p:nvPicPr>
          <p:cNvPr id="33" name="Afbeelding 32"/>
          <p:cNvPicPr>
            <a:picLocks noChangeAspect="1"/>
          </p:cNvPicPr>
          <p:nvPr userDrawn="1"/>
        </p:nvPicPr>
        <p:blipFill>
          <a:blip r:embed="rId2"/>
          <a:stretch>
            <a:fillRect/>
          </a:stretch>
        </p:blipFill>
        <p:spPr>
          <a:xfrm>
            <a:off x="11319594" y="348237"/>
            <a:ext cx="488954" cy="558805"/>
          </a:xfrm>
          <a:prstGeom prst="rect">
            <a:avLst/>
          </a:prstGeom>
        </p:spPr>
      </p:pic>
    </p:spTree>
    <p:extLst>
      <p:ext uri="{BB962C8B-B14F-4D97-AF65-F5344CB8AC3E}">
        <p14:creationId xmlns:p14="http://schemas.microsoft.com/office/powerpoint/2010/main" val="1313481120"/>
      </p:ext>
    </p:extLst>
  </p:cSld>
  <p:clrMapOvr>
    <a:masterClrMapping/>
  </p:clrMapOvr>
  <p:transition spd="med">
    <p:pull/>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section header 1">
    <p:bg>
      <p:bgPr>
        <a:solidFill>
          <a:schemeClr val="accent2"/>
        </a:solidFill>
        <a:effectLst/>
      </p:bgPr>
    </p:bg>
    <p:spTree>
      <p:nvGrpSpPr>
        <p:cNvPr id="1" name=""/>
        <p:cNvGrpSpPr/>
        <p:nvPr/>
      </p:nvGrpSpPr>
      <p:grpSpPr>
        <a:xfrm>
          <a:off x="0" y="0"/>
          <a:ext cx="0" cy="0"/>
          <a:chOff x="0" y="0"/>
          <a:chExt cx="0" cy="0"/>
        </a:xfrm>
      </p:grpSpPr>
      <p:grpSp>
        <p:nvGrpSpPr>
          <p:cNvPr id="13" name="Group 12"/>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4"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 name="Title 1"/>
          <p:cNvSpPr>
            <a:spLocks noGrp="1"/>
          </p:cNvSpPr>
          <p:nvPr>
            <p:ph type="ctrTitle" hasCustomPrompt="1"/>
          </p:nvPr>
        </p:nvSpPr>
        <p:spPr>
          <a:xfrm>
            <a:off x="469109" y="2389026"/>
            <a:ext cx="6352606" cy="1586633"/>
          </a:xfrm>
          <a:prstGeom prst="rect">
            <a:avLst/>
          </a:prstGeom>
          <a:noFill/>
        </p:spPr>
        <p:txBody>
          <a:bodyPr lIns="91440" tIns="0" rIns="91440" bIns="0" anchor="b">
            <a:normAutofit/>
          </a:bodyPr>
          <a:lstStyle>
            <a:lvl1pPr>
              <a:defRPr lang="en-US" sz="4800" b="1">
                <a:solidFill>
                  <a:schemeClr val="bg1"/>
                </a:solidFill>
              </a:defRPr>
            </a:lvl1pPr>
          </a:lstStyle>
          <a:p>
            <a:pPr marL="0" lvl="0"/>
            <a:r>
              <a:rPr lang="en-US" dirty="0" err="1" smtClean="0"/>
              <a:t>Klik</a:t>
            </a:r>
            <a:r>
              <a:rPr lang="en-US" dirty="0" smtClean="0"/>
              <a:t> </a:t>
            </a:r>
            <a:r>
              <a:rPr lang="en-US" dirty="0" err="1" smtClean="0"/>
              <a:t>hier</a:t>
            </a:r>
            <a:r>
              <a:rPr lang="en-US" dirty="0" smtClean="0"/>
              <a:t> </a:t>
            </a:r>
            <a:r>
              <a:rPr lang="en-US" dirty="0" err="1" smtClean="0"/>
              <a:t>voor</a:t>
            </a:r>
            <a:r>
              <a:rPr lang="en-US" dirty="0" smtClean="0"/>
              <a:t> de </a:t>
            </a:r>
            <a:r>
              <a:rPr lang="en-US" dirty="0" err="1" smtClean="0"/>
              <a:t>Hoofdstuk</a:t>
            </a:r>
            <a:r>
              <a:rPr lang="en-US" dirty="0" smtClean="0"/>
              <a:t> </a:t>
            </a:r>
            <a:r>
              <a:rPr lang="en-US" dirty="0" err="1" smtClean="0"/>
              <a:t>pagina</a:t>
            </a:r>
            <a:endParaRPr lang="en-GB" dirty="0"/>
          </a:p>
        </p:txBody>
      </p:sp>
      <p:sp>
        <p:nvSpPr>
          <p:cNvPr id="3" name="Subtitle 2"/>
          <p:cNvSpPr>
            <a:spLocks noGrp="1"/>
          </p:cNvSpPr>
          <p:nvPr>
            <p:ph type="subTitle" idx="1"/>
          </p:nvPr>
        </p:nvSpPr>
        <p:spPr>
          <a:xfrm>
            <a:off x="469108" y="4311224"/>
            <a:ext cx="6171682" cy="461058"/>
          </a:xfrm>
          <a:prstGeom prst="rect">
            <a:avLst/>
          </a:prstGeom>
          <a:noFill/>
        </p:spPr>
        <p:txBody>
          <a:bodyPr lIns="91440" tIns="0" rIns="91440" bIns="0" anchor="t"/>
          <a:lstStyle>
            <a:lvl1pPr>
              <a:defRPr lang="en-US" sz="1600">
                <a:solidFill>
                  <a:schemeClr val="tx2"/>
                </a:solidFill>
              </a:defRPr>
            </a:lvl1pPr>
          </a:lstStyle>
          <a:p>
            <a:pPr marL="0" lvl="0" indent="0">
              <a:buNone/>
            </a:pPr>
            <a:r>
              <a:rPr lang="en-US" smtClean="0"/>
              <a:t>Click to edit Master subtitle style</a:t>
            </a:r>
            <a:endParaRPr lang="en-GB" dirty="0"/>
          </a:p>
        </p:txBody>
      </p:sp>
      <p:sp>
        <p:nvSpPr>
          <p:cNvPr id="6" name="Rectangle 5"/>
          <p:cNvSpPr/>
          <p:nvPr userDrawn="1"/>
        </p:nvSpPr>
        <p:spPr>
          <a:xfrm>
            <a:off x="560844" y="4099897"/>
            <a:ext cx="779800" cy="7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solidFill>
              </a:defRPr>
            </a:lvl1pPr>
          </a:lstStyle>
          <a:p>
            <a:endParaRPr lang="en-GB" dirty="0"/>
          </a:p>
        </p:txBody>
      </p:sp>
      <p:pic>
        <p:nvPicPr>
          <p:cNvPr id="35" name="Afbeelding 34"/>
          <p:cNvPicPr>
            <a:picLocks noChangeAspect="1"/>
          </p:cNvPicPr>
          <p:nvPr userDrawn="1"/>
        </p:nvPicPr>
        <p:blipFill>
          <a:blip r:embed="rId2"/>
          <a:stretch>
            <a:fillRect/>
          </a:stretch>
        </p:blipFill>
        <p:spPr>
          <a:xfrm>
            <a:off x="11319594" y="348237"/>
            <a:ext cx="488954" cy="558805"/>
          </a:xfrm>
          <a:prstGeom prst="rect">
            <a:avLst/>
          </a:prstGeom>
        </p:spPr>
      </p:pic>
    </p:spTree>
    <p:extLst>
      <p:ext uri="{BB962C8B-B14F-4D97-AF65-F5344CB8AC3E}">
        <p14:creationId xmlns:p14="http://schemas.microsoft.com/office/powerpoint/2010/main" val="1384758491"/>
      </p:ext>
    </p:extLst>
  </p:cSld>
  <p:clrMapOvr>
    <a:masterClrMapping/>
  </p:clrMapOvr>
  <p:transition spd="med">
    <p:pull/>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section header 1">
    <p:bg>
      <p:bgPr>
        <a:solidFill>
          <a:schemeClr val="accent3"/>
        </a:solidFill>
        <a:effectLst/>
      </p:bgPr>
    </p:bg>
    <p:spTree>
      <p:nvGrpSpPr>
        <p:cNvPr id="1" name=""/>
        <p:cNvGrpSpPr/>
        <p:nvPr/>
      </p:nvGrpSpPr>
      <p:grpSpPr>
        <a:xfrm>
          <a:off x="0" y="0"/>
          <a:ext cx="0" cy="0"/>
          <a:chOff x="0" y="0"/>
          <a:chExt cx="0" cy="0"/>
        </a:xfrm>
      </p:grpSpPr>
      <p:grpSp>
        <p:nvGrpSpPr>
          <p:cNvPr id="13" name="Group 12"/>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4"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 name="Title 1"/>
          <p:cNvSpPr>
            <a:spLocks noGrp="1"/>
          </p:cNvSpPr>
          <p:nvPr>
            <p:ph type="ctrTitle" hasCustomPrompt="1"/>
          </p:nvPr>
        </p:nvSpPr>
        <p:spPr>
          <a:xfrm>
            <a:off x="469109" y="2389026"/>
            <a:ext cx="6352606" cy="1586633"/>
          </a:xfrm>
          <a:prstGeom prst="rect">
            <a:avLst/>
          </a:prstGeom>
          <a:noFill/>
        </p:spPr>
        <p:txBody>
          <a:bodyPr lIns="91440" tIns="0" rIns="91440" bIns="0" anchor="b">
            <a:normAutofit/>
          </a:bodyPr>
          <a:lstStyle>
            <a:lvl1pPr>
              <a:defRPr lang="en-US" sz="4800" b="1" baseline="0">
                <a:solidFill>
                  <a:schemeClr val="bg1"/>
                </a:solidFill>
              </a:defRPr>
            </a:lvl1pPr>
          </a:lstStyle>
          <a:p>
            <a:pPr marL="0" lvl="0"/>
            <a:r>
              <a:rPr lang="en-US" dirty="0" err="1" smtClean="0"/>
              <a:t>Klik</a:t>
            </a:r>
            <a:r>
              <a:rPr lang="en-US" dirty="0" smtClean="0"/>
              <a:t> </a:t>
            </a:r>
            <a:r>
              <a:rPr lang="en-US" dirty="0" err="1" smtClean="0"/>
              <a:t>hier</a:t>
            </a:r>
            <a:r>
              <a:rPr lang="en-US" dirty="0" smtClean="0"/>
              <a:t> </a:t>
            </a:r>
            <a:r>
              <a:rPr lang="en-US" dirty="0" err="1" smtClean="0"/>
              <a:t>voor</a:t>
            </a:r>
            <a:r>
              <a:rPr lang="en-US" dirty="0" smtClean="0"/>
              <a:t> de </a:t>
            </a:r>
            <a:r>
              <a:rPr lang="en-US" dirty="0" err="1" smtClean="0"/>
              <a:t>Hoofdstuk</a:t>
            </a:r>
            <a:r>
              <a:rPr lang="en-US" dirty="0" smtClean="0"/>
              <a:t> </a:t>
            </a:r>
            <a:r>
              <a:rPr lang="en-US" dirty="0" err="1" smtClean="0"/>
              <a:t>pagina</a:t>
            </a:r>
            <a:endParaRPr lang="en-GB" dirty="0"/>
          </a:p>
        </p:txBody>
      </p:sp>
      <p:sp>
        <p:nvSpPr>
          <p:cNvPr id="3" name="Subtitle 2"/>
          <p:cNvSpPr>
            <a:spLocks noGrp="1"/>
          </p:cNvSpPr>
          <p:nvPr>
            <p:ph type="subTitle" idx="1"/>
          </p:nvPr>
        </p:nvSpPr>
        <p:spPr>
          <a:xfrm>
            <a:off x="469108" y="4311224"/>
            <a:ext cx="6171682" cy="461058"/>
          </a:xfrm>
          <a:prstGeom prst="rect">
            <a:avLst/>
          </a:prstGeom>
          <a:noFill/>
        </p:spPr>
        <p:txBody>
          <a:bodyPr lIns="91440" tIns="0" rIns="91440" bIns="0" anchor="t"/>
          <a:lstStyle>
            <a:lvl1pPr>
              <a:defRPr lang="en-US" sz="1600">
                <a:solidFill>
                  <a:schemeClr val="bg1"/>
                </a:solidFill>
              </a:defRPr>
            </a:lvl1pPr>
          </a:lstStyle>
          <a:p>
            <a:pPr marL="0" lvl="0" indent="0">
              <a:buNone/>
            </a:pPr>
            <a:r>
              <a:rPr lang="en-US" smtClean="0"/>
              <a:t>Click to edit Master subtitle style</a:t>
            </a:r>
            <a:endParaRPr lang="en-GB" dirty="0"/>
          </a:p>
        </p:txBody>
      </p:sp>
      <p:sp>
        <p:nvSpPr>
          <p:cNvPr id="6" name="Rectangle 5"/>
          <p:cNvSpPr/>
          <p:nvPr userDrawn="1"/>
        </p:nvSpPr>
        <p:spPr>
          <a:xfrm>
            <a:off x="560844" y="4099897"/>
            <a:ext cx="779800" cy="725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solidFill>
              </a:defRPr>
            </a:lvl1pPr>
          </a:lstStyle>
          <a:p>
            <a:endParaRPr lang="en-GB" dirty="0"/>
          </a:p>
        </p:txBody>
      </p:sp>
      <p:pic>
        <p:nvPicPr>
          <p:cNvPr id="35" name="Afbeelding 34"/>
          <p:cNvPicPr>
            <a:picLocks noChangeAspect="1"/>
          </p:cNvPicPr>
          <p:nvPr userDrawn="1"/>
        </p:nvPicPr>
        <p:blipFill>
          <a:blip r:embed="rId2"/>
          <a:stretch>
            <a:fillRect/>
          </a:stretch>
        </p:blipFill>
        <p:spPr>
          <a:xfrm>
            <a:off x="11319594" y="348237"/>
            <a:ext cx="488954" cy="558805"/>
          </a:xfrm>
          <a:prstGeom prst="rect">
            <a:avLst/>
          </a:prstGeom>
        </p:spPr>
      </p:pic>
    </p:spTree>
    <p:extLst>
      <p:ext uri="{BB962C8B-B14F-4D97-AF65-F5344CB8AC3E}">
        <p14:creationId xmlns:p14="http://schemas.microsoft.com/office/powerpoint/2010/main" val="3039635093"/>
      </p:ext>
    </p:extLst>
  </p:cSld>
  <p:clrMapOvr>
    <a:masterClrMapping/>
  </p:clrMapOvr>
  <p:transition spd="med">
    <p:pull/>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Slide 1">
    <p:bg>
      <p:bgPr>
        <a:solidFill>
          <a:srgbClr val="F3F3F4"/>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1" y="0"/>
            <a:ext cx="12192001" cy="4533900"/>
          </a:xfrm>
          <a:prstGeom prst="rect">
            <a:avLst/>
          </a:prstGeom>
        </p:spPr>
        <p:txBody>
          <a:bodyPr anchor="ctr"/>
          <a:lstStyle>
            <a:lvl1pPr marL="0" indent="0" algn="ctr">
              <a:buNone/>
              <a:defRPr baseline="0">
                <a:solidFill>
                  <a:schemeClr val="bg1">
                    <a:lumMod val="50000"/>
                  </a:schemeClr>
                </a:solidFill>
              </a:defRPr>
            </a:lvl1pPr>
          </a:lstStyle>
          <a:p>
            <a:r>
              <a:rPr lang="en-US" dirty="0" err="1" smtClean="0"/>
              <a:t>Plaats</a:t>
            </a:r>
            <a:r>
              <a:rPr lang="en-US" dirty="0" smtClean="0"/>
              <a:t> </a:t>
            </a:r>
            <a:r>
              <a:rPr lang="en-US" dirty="0" err="1" smtClean="0"/>
              <a:t>hier</a:t>
            </a:r>
            <a:r>
              <a:rPr lang="en-US" dirty="0" smtClean="0"/>
              <a:t> </a:t>
            </a:r>
            <a:r>
              <a:rPr lang="en-US" dirty="0" err="1" smtClean="0"/>
              <a:t>een</a:t>
            </a:r>
            <a:r>
              <a:rPr lang="en-US" dirty="0" smtClean="0"/>
              <a:t> </a:t>
            </a:r>
            <a:r>
              <a:rPr lang="en-US" dirty="0" err="1" smtClean="0"/>
              <a:t>afbeelding</a:t>
            </a:r>
            <a:r>
              <a:rPr lang="en-US" dirty="0" smtClean="0"/>
              <a:t> </a:t>
            </a:r>
          </a:p>
          <a:p>
            <a:r>
              <a:rPr lang="en-US" dirty="0" err="1" smtClean="0"/>
              <a:t>voor</a:t>
            </a:r>
            <a:r>
              <a:rPr lang="en-US" dirty="0" smtClean="0"/>
              <a:t> de </a:t>
            </a:r>
            <a:r>
              <a:rPr lang="en-US" dirty="0" err="1" smtClean="0"/>
              <a:t>presentatie</a:t>
            </a:r>
            <a:endParaRPr lang="en-GB" dirty="0"/>
          </a:p>
        </p:txBody>
      </p:sp>
      <p:sp>
        <p:nvSpPr>
          <p:cNvPr id="5" name="Footer Placeholder 4"/>
          <p:cNvSpPr>
            <a:spLocks noGrp="1"/>
          </p:cNvSpPr>
          <p:nvPr>
            <p:ph type="ftr" sz="quarter" idx="11"/>
          </p:nvPr>
        </p:nvSpPr>
        <p:spPr>
          <a:xfrm>
            <a:off x="469108" y="6427473"/>
            <a:ext cx="4069499" cy="365125"/>
          </a:xfrm>
          <a:prstGeom prst="rect">
            <a:avLst/>
          </a:prstGeom>
        </p:spPr>
        <p:txBody>
          <a:bodyPr lIns="91440" tIns="0" rIns="91440" bIns="0" anchor="ctr"/>
          <a:lstStyle>
            <a:lvl1pPr algn="l">
              <a:defRPr sz="1100">
                <a:solidFill>
                  <a:schemeClr val="bg1">
                    <a:lumMod val="50000"/>
                  </a:schemeClr>
                </a:solidFill>
              </a:defRPr>
            </a:lvl1pPr>
          </a:lstStyle>
          <a:p>
            <a:endParaRPr lang="en-GB" dirty="0"/>
          </a:p>
        </p:txBody>
      </p:sp>
      <p:sp>
        <p:nvSpPr>
          <p:cNvPr id="4" name="Date Placeholder 3"/>
          <p:cNvSpPr>
            <a:spLocks noGrp="1"/>
          </p:cNvSpPr>
          <p:nvPr>
            <p:ph type="dt" sz="half" idx="10"/>
          </p:nvPr>
        </p:nvSpPr>
        <p:spPr>
          <a:xfrm>
            <a:off x="8296906" y="6427473"/>
            <a:ext cx="3448845" cy="365125"/>
          </a:xfrm>
          <a:prstGeom prst="rect">
            <a:avLst/>
          </a:prstGeom>
          <a:noFill/>
        </p:spPr>
        <p:txBody>
          <a:bodyPr lIns="0" tIns="0" rIns="0" bIns="0" anchor="ctr"/>
          <a:lstStyle>
            <a:lvl1pPr algn="r">
              <a:defRPr sz="1400">
                <a:solidFill>
                  <a:schemeClr val="bg1">
                    <a:lumMod val="50000"/>
                  </a:schemeClr>
                </a:solidFill>
              </a:defRPr>
            </a:lvl1pPr>
          </a:lstStyle>
          <a:p>
            <a:fld id="{777E8866-5C26-47E7-B262-264D3B81CE15}" type="datetimeFigureOut">
              <a:rPr lang="en-GB" smtClean="0"/>
              <a:pPr/>
              <a:t>22/02/2018</a:t>
            </a:fld>
            <a:endParaRPr lang="en-GB" dirty="0"/>
          </a:p>
        </p:txBody>
      </p:sp>
      <p:sp>
        <p:nvSpPr>
          <p:cNvPr id="2" name="Title 1"/>
          <p:cNvSpPr>
            <a:spLocks noGrp="1"/>
          </p:cNvSpPr>
          <p:nvPr>
            <p:ph type="ctrTitle" hasCustomPrompt="1"/>
          </p:nvPr>
        </p:nvSpPr>
        <p:spPr>
          <a:xfrm>
            <a:off x="469108" y="4732036"/>
            <a:ext cx="6055512" cy="1072610"/>
          </a:xfrm>
          <a:prstGeom prst="rect">
            <a:avLst/>
          </a:prstGeom>
          <a:noFill/>
        </p:spPr>
        <p:txBody>
          <a:bodyPr lIns="91440" tIns="0" rIns="91440" bIns="0" anchor="b">
            <a:normAutofit/>
          </a:bodyPr>
          <a:lstStyle>
            <a:lvl1pPr algn="l">
              <a:defRPr sz="3200" b="1">
                <a:solidFill>
                  <a:schemeClr val="accent1"/>
                </a:solidFill>
              </a:defRPr>
            </a:lvl1pPr>
          </a:lstStyle>
          <a:p>
            <a:r>
              <a:rPr lang="en-GB" dirty="0" err="1" smtClean="0"/>
              <a:t>Hartelijk</a:t>
            </a:r>
            <a:r>
              <a:rPr lang="en-GB" dirty="0" smtClean="0"/>
              <a:t> dank</a:t>
            </a:r>
            <a:br>
              <a:rPr lang="en-GB" dirty="0" smtClean="0"/>
            </a:br>
            <a:r>
              <a:rPr lang="en-GB" dirty="0" err="1" smtClean="0"/>
              <a:t>voor</a:t>
            </a:r>
            <a:r>
              <a:rPr lang="en-GB" dirty="0" smtClean="0"/>
              <a:t> </a:t>
            </a:r>
            <a:r>
              <a:rPr lang="en-GB" dirty="0" err="1" smtClean="0"/>
              <a:t>jullie</a:t>
            </a:r>
            <a:r>
              <a:rPr lang="en-GB" dirty="0" smtClean="0"/>
              <a:t> </a:t>
            </a:r>
            <a:r>
              <a:rPr lang="en-GB" dirty="0" err="1" smtClean="0"/>
              <a:t>aandacht</a:t>
            </a:r>
            <a:r>
              <a:rPr lang="en-GB" dirty="0" smtClean="0"/>
              <a:t>!</a:t>
            </a:r>
            <a:endParaRPr lang="en-GB" dirty="0"/>
          </a:p>
        </p:txBody>
      </p:sp>
      <p:grpSp>
        <p:nvGrpSpPr>
          <p:cNvPr id="72" name="Group 71"/>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73"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93" name="Rectangle 92"/>
          <p:cNvSpPr/>
          <p:nvPr userDrawn="1"/>
        </p:nvSpPr>
        <p:spPr>
          <a:xfrm>
            <a:off x="557669" y="6156248"/>
            <a:ext cx="786944"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2" name="Picture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256815" y="4530825"/>
            <a:ext cx="2932101" cy="1159952"/>
          </a:xfrm>
          <a:prstGeom prst="rect">
            <a:avLst/>
          </a:prstGeom>
        </p:spPr>
      </p:pic>
      <p:pic>
        <p:nvPicPr>
          <p:cNvPr id="7" name="Afbeelding 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42498" y="1798460"/>
            <a:ext cx="12874109" cy="2813005"/>
          </a:xfrm>
          <a:prstGeom prst="rect">
            <a:avLst/>
          </a:prstGeom>
        </p:spPr>
      </p:pic>
    </p:spTree>
    <p:extLst/>
  </p:cSld>
  <p:clrMapOvr>
    <a:masterClrMapping/>
  </p:clrMapOvr>
  <p:transition spd="med">
    <p:pull/>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grpSp>
        <p:nvGrpSpPr>
          <p:cNvPr id="40" name="Group 39"/>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41"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err="1" smtClean="0"/>
              <a:t>Voer</a:t>
            </a:r>
            <a:r>
              <a:rPr lang="en-GB" dirty="0" smtClean="0"/>
              <a:t> </a:t>
            </a:r>
            <a:r>
              <a:rPr lang="en-GB" dirty="0" err="1" smtClean="0"/>
              <a:t>hier</a:t>
            </a:r>
            <a:r>
              <a:rPr lang="en-GB" dirty="0" smtClean="0"/>
              <a:t> de </a:t>
            </a:r>
            <a:r>
              <a:rPr lang="en-GB" dirty="0" err="1" smtClean="0"/>
              <a:t>kopregel</a:t>
            </a:r>
            <a:r>
              <a:rPr lang="en-GB" dirty="0" smtClean="0"/>
              <a:t> in.</a:t>
            </a:r>
            <a:endParaRPr lang="en-GB" dirty="0"/>
          </a:p>
        </p:txBody>
      </p:sp>
      <p:sp>
        <p:nvSpPr>
          <p:cNvPr id="13"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Date Placeholder 3"/>
          <p:cNvSpPr>
            <a:spLocks noGrp="1"/>
          </p:cNvSpPr>
          <p:nvPr>
            <p:ph type="dt" sz="half" idx="10"/>
          </p:nvPr>
        </p:nvSpPr>
        <p:spPr>
          <a:xfrm>
            <a:off x="9594849" y="6269700"/>
            <a:ext cx="878825" cy="365125"/>
          </a:xfrm>
          <a:prstGeom prst="rect">
            <a:avLst/>
          </a:prstGeom>
        </p:spPr>
        <p:txBody>
          <a:bodyPr anchor="ctr"/>
          <a:lstStyle>
            <a:lvl1pPr algn="r">
              <a:defRPr sz="1000">
                <a:solidFill>
                  <a:schemeClr val="tx1">
                    <a:lumMod val="50000"/>
                    <a:lumOff val="50000"/>
                  </a:schemeClr>
                </a:solidFill>
              </a:defRPr>
            </a:lvl1pPr>
          </a:lstStyle>
          <a:p>
            <a:fld id="{777E8866-5C26-47E7-B262-264D3B81CE15}" type="datetimeFigureOut">
              <a:rPr lang="en-GB" smtClean="0"/>
              <a:pPr/>
              <a:t>22/02/2018</a:t>
            </a:fld>
            <a:endParaRPr lang="en-GB" dirty="0"/>
          </a:p>
        </p:txBody>
      </p:sp>
      <p:sp>
        <p:nvSpPr>
          <p:cNvPr id="5"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62" name="Slide Number Placeholder 5"/>
          <p:cNvSpPr>
            <a:spLocks noGrp="1"/>
          </p:cNvSpPr>
          <p:nvPr>
            <p:ph type="sldNum" sz="quarter" idx="12"/>
          </p:nvPr>
        </p:nvSpPr>
        <p:spPr>
          <a:xfrm>
            <a:off x="11625262" y="6269701"/>
            <a:ext cx="366573" cy="390920"/>
          </a:xfrm>
          <a:prstGeom prst="rect">
            <a:avLst/>
          </a:prstGeom>
          <a:noFill/>
        </p:spPr>
        <p:txBody>
          <a:bodyPr lIns="0" tIns="0" rIns="0" anchor="ctr"/>
          <a:lstStyle>
            <a:lvl1pPr algn="ctr">
              <a:defRPr sz="1200" b="1">
                <a:solidFill>
                  <a:schemeClr val="bg1">
                    <a:lumMod val="75000"/>
                  </a:schemeClr>
                </a:solidFill>
              </a:defRPr>
            </a:lvl1pPr>
          </a:lstStyle>
          <a:p>
            <a:fld id="{755BF5D0-140F-45B0-A5C2-769DA0B35460}" type="slidenum">
              <a:rPr lang="en-GB" smtClean="0"/>
              <a:pPr/>
              <a:t>‹nr.›</a:t>
            </a:fld>
            <a:endParaRPr lang="en-GB" dirty="0"/>
          </a:p>
        </p:txBody>
      </p:sp>
      <p:sp>
        <p:nvSpPr>
          <p:cNvPr id="32" name="Content Placeholder 2"/>
          <p:cNvSpPr>
            <a:spLocks noGrp="1"/>
          </p:cNvSpPr>
          <p:nvPr>
            <p:ph idx="1" hasCustomPrompt="1"/>
          </p:nvPr>
        </p:nvSpPr>
        <p:spPr>
          <a:xfrm>
            <a:off x="527050" y="1351531"/>
            <a:ext cx="11137900" cy="4825432"/>
          </a:xfrm>
          <a:prstGeom prst="rect">
            <a:avLst/>
          </a:prstGeom>
        </p:spPr>
        <p:txBody>
          <a:bodyPr lIns="0"/>
          <a:lstStyle>
            <a:lvl1pPr marL="0" indent="0">
              <a:buClr>
                <a:schemeClr val="accent1"/>
              </a:buClr>
              <a:buNone/>
              <a:defRPr sz="3200" b="0" baseline="0">
                <a:solidFill>
                  <a:schemeClr val="tx2"/>
                </a:solidFill>
              </a:defRPr>
            </a:lvl1pPr>
            <a:lvl2pPr marL="228600" indent="-228600" defTabSz="114300">
              <a:buClr>
                <a:schemeClr val="accent1"/>
              </a:buClr>
              <a:buSzPct val="105000"/>
              <a:buFont typeface="Arial" panose="020B0604020202020204" pitchFamily="34" charset="0"/>
              <a:buChar char="•"/>
              <a:tabLst>
                <a:tab pos="228600" algn="l"/>
              </a:tabLst>
              <a:defRPr sz="1600">
                <a:solidFill>
                  <a:schemeClr val="tx2"/>
                </a:solidFill>
              </a:defRPr>
            </a:lvl2pPr>
            <a:lvl3pPr marL="457200" indent="-228600">
              <a:buClr>
                <a:schemeClr val="accent1"/>
              </a:buClr>
              <a:buSzPct val="105000"/>
              <a:tabLst>
                <a:tab pos="1311275" algn="l"/>
              </a:tabLst>
              <a:defRPr sz="1400">
                <a:solidFill>
                  <a:schemeClr val="tx2"/>
                </a:solidFill>
              </a:defRPr>
            </a:lvl3pPr>
            <a:lvl4pPr marL="685800" indent="-228600">
              <a:buClr>
                <a:schemeClr val="accent1"/>
              </a:buClr>
              <a:buSzPct val="105000"/>
              <a:tabLst>
                <a:tab pos="625475" algn="l"/>
                <a:tab pos="1311275" algn="l"/>
              </a:tabLst>
              <a:defRPr sz="1400">
                <a:solidFill>
                  <a:schemeClr val="tx2"/>
                </a:solidFill>
              </a:defRPr>
            </a:lvl4pPr>
            <a:lvl5pPr marL="914400" indent="-228600">
              <a:buClr>
                <a:schemeClr val="accent1"/>
              </a:buClr>
              <a:buSzPct val="105000"/>
              <a:tabLst>
                <a:tab pos="1311275" algn="l"/>
                <a:tab pos="3548063" algn="l"/>
              </a:tabLst>
              <a:defRPr sz="1400">
                <a:solidFill>
                  <a:schemeClr val="tx2"/>
                </a:solidFill>
              </a:defRPr>
            </a:lvl5pPr>
          </a:lstStyle>
          <a:p>
            <a:pPr lvl="0"/>
            <a:r>
              <a:rPr lang="en-GB" dirty="0" smtClean="0"/>
              <a:t>Body </a:t>
            </a:r>
            <a:r>
              <a:rPr lang="en-GB" dirty="0" err="1" smtClean="0"/>
              <a:t>tekst</a:t>
            </a:r>
            <a:r>
              <a:rPr lang="en-GB" dirty="0" smtClean="0"/>
              <a:t> </a:t>
            </a:r>
            <a:r>
              <a:rPr lang="en-GB" dirty="0" err="1" smtClean="0"/>
              <a:t>zonder</a:t>
            </a:r>
            <a:r>
              <a:rPr lang="en-GB" dirty="0" smtClean="0"/>
              <a:t> bullets</a:t>
            </a:r>
            <a:endParaRPr lang="en-GB" dirty="0"/>
          </a:p>
        </p:txBody>
      </p:sp>
      <p:pic>
        <p:nvPicPr>
          <p:cNvPr id="33" name="Afbeelding 32"/>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981201987"/>
      </p:ext>
    </p:extLst>
  </p:cSld>
  <p:clrMapOvr>
    <a:masterClrMapping/>
  </p:clrMapOvr>
  <p:transition spd="med">
    <p:pull/>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grpSp>
        <p:nvGrpSpPr>
          <p:cNvPr id="40" name="Group 39"/>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41"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err="1" smtClean="0"/>
              <a:t>Voer</a:t>
            </a:r>
            <a:r>
              <a:rPr lang="en-GB" dirty="0" smtClean="0"/>
              <a:t> </a:t>
            </a:r>
            <a:r>
              <a:rPr lang="en-GB" dirty="0" err="1" smtClean="0"/>
              <a:t>hier</a:t>
            </a:r>
            <a:r>
              <a:rPr lang="en-GB" dirty="0" smtClean="0"/>
              <a:t> de </a:t>
            </a:r>
            <a:r>
              <a:rPr lang="en-GB" dirty="0" err="1" smtClean="0"/>
              <a:t>kopregel</a:t>
            </a:r>
            <a:r>
              <a:rPr lang="en-GB" dirty="0" smtClean="0"/>
              <a:t> in.</a:t>
            </a:r>
            <a:endParaRPr lang="en-GB" dirty="0"/>
          </a:p>
        </p:txBody>
      </p:sp>
      <p:sp>
        <p:nvSpPr>
          <p:cNvPr id="13"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Date Placeholder 3"/>
          <p:cNvSpPr>
            <a:spLocks noGrp="1"/>
          </p:cNvSpPr>
          <p:nvPr>
            <p:ph type="dt" sz="half" idx="10"/>
          </p:nvPr>
        </p:nvSpPr>
        <p:spPr>
          <a:xfrm>
            <a:off x="9594849" y="6269700"/>
            <a:ext cx="878825" cy="365125"/>
          </a:xfrm>
          <a:prstGeom prst="rect">
            <a:avLst/>
          </a:prstGeom>
        </p:spPr>
        <p:txBody>
          <a:bodyPr anchor="ctr"/>
          <a:lstStyle>
            <a:lvl1pPr algn="r">
              <a:defRPr sz="1000">
                <a:solidFill>
                  <a:schemeClr val="tx1">
                    <a:lumMod val="50000"/>
                    <a:lumOff val="50000"/>
                  </a:schemeClr>
                </a:solidFill>
              </a:defRPr>
            </a:lvl1pPr>
          </a:lstStyle>
          <a:p>
            <a:fld id="{777E8866-5C26-47E7-B262-264D3B81CE15}" type="datetimeFigureOut">
              <a:rPr lang="en-GB" smtClean="0"/>
              <a:pPr/>
              <a:t>22/02/2018</a:t>
            </a:fld>
            <a:endParaRPr lang="en-GB" dirty="0"/>
          </a:p>
        </p:txBody>
      </p:sp>
      <p:sp>
        <p:nvSpPr>
          <p:cNvPr id="5"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62" name="Slide Number Placeholder 5"/>
          <p:cNvSpPr>
            <a:spLocks noGrp="1"/>
          </p:cNvSpPr>
          <p:nvPr>
            <p:ph type="sldNum" sz="quarter" idx="12"/>
          </p:nvPr>
        </p:nvSpPr>
        <p:spPr>
          <a:xfrm>
            <a:off x="11625262" y="6269701"/>
            <a:ext cx="366573" cy="390920"/>
          </a:xfrm>
          <a:prstGeom prst="rect">
            <a:avLst/>
          </a:prstGeom>
          <a:noFill/>
        </p:spPr>
        <p:txBody>
          <a:bodyPr lIns="0" tIns="0" rIns="0" anchor="ctr"/>
          <a:lstStyle>
            <a:lvl1pPr algn="ctr">
              <a:defRPr sz="1200" b="1">
                <a:solidFill>
                  <a:schemeClr val="bg1">
                    <a:lumMod val="75000"/>
                  </a:schemeClr>
                </a:solidFill>
              </a:defRPr>
            </a:lvl1pPr>
          </a:lstStyle>
          <a:p>
            <a:fld id="{755BF5D0-140F-45B0-A5C2-769DA0B35460}" type="slidenum">
              <a:rPr lang="en-GB" smtClean="0"/>
              <a:pPr/>
              <a:t>‹nr.›</a:t>
            </a:fld>
            <a:endParaRPr lang="en-GB" dirty="0"/>
          </a:p>
        </p:txBody>
      </p:sp>
      <p:sp>
        <p:nvSpPr>
          <p:cNvPr id="32" name="Content Placeholder 2"/>
          <p:cNvSpPr>
            <a:spLocks noGrp="1"/>
          </p:cNvSpPr>
          <p:nvPr>
            <p:ph idx="1" hasCustomPrompt="1"/>
          </p:nvPr>
        </p:nvSpPr>
        <p:spPr>
          <a:xfrm>
            <a:off x="527050" y="1351531"/>
            <a:ext cx="11137900" cy="4825432"/>
          </a:xfrm>
          <a:prstGeom prst="rect">
            <a:avLst/>
          </a:prstGeom>
        </p:spPr>
        <p:txBody>
          <a:bodyPr lIns="0"/>
          <a:lstStyle>
            <a:lvl1pPr marL="457200" indent="-457200">
              <a:buClr>
                <a:schemeClr val="accent1"/>
              </a:buClr>
              <a:buFont typeface="Arial" charset="0"/>
              <a:buChar char="•"/>
              <a:defRPr sz="3200" b="0" baseline="0">
                <a:solidFill>
                  <a:schemeClr val="tx2"/>
                </a:solidFill>
              </a:defRPr>
            </a:lvl1pPr>
            <a:lvl2pPr marL="228600" indent="-228600" defTabSz="114300">
              <a:buClr>
                <a:schemeClr val="accent1"/>
              </a:buClr>
              <a:buSzPct val="105000"/>
              <a:buFont typeface="Arial" panose="020B0604020202020204" pitchFamily="34" charset="0"/>
              <a:buChar char="•"/>
              <a:tabLst>
                <a:tab pos="228600" algn="l"/>
              </a:tabLst>
              <a:defRPr sz="1600">
                <a:solidFill>
                  <a:schemeClr val="tx2"/>
                </a:solidFill>
              </a:defRPr>
            </a:lvl2pPr>
            <a:lvl3pPr marL="457200" indent="-228600">
              <a:buClr>
                <a:schemeClr val="accent1"/>
              </a:buClr>
              <a:buSzPct val="105000"/>
              <a:tabLst>
                <a:tab pos="1311275" algn="l"/>
              </a:tabLst>
              <a:defRPr sz="1400">
                <a:solidFill>
                  <a:schemeClr val="tx2"/>
                </a:solidFill>
              </a:defRPr>
            </a:lvl3pPr>
            <a:lvl4pPr marL="685800" indent="-228600">
              <a:buClr>
                <a:schemeClr val="accent1"/>
              </a:buClr>
              <a:buSzPct val="105000"/>
              <a:tabLst>
                <a:tab pos="625475" algn="l"/>
                <a:tab pos="1311275" algn="l"/>
              </a:tabLst>
              <a:defRPr sz="1400">
                <a:solidFill>
                  <a:schemeClr val="tx2"/>
                </a:solidFill>
              </a:defRPr>
            </a:lvl4pPr>
            <a:lvl5pPr marL="914400" indent="-228600">
              <a:buClr>
                <a:schemeClr val="accent1"/>
              </a:buClr>
              <a:buSzPct val="105000"/>
              <a:tabLst>
                <a:tab pos="1311275" algn="l"/>
                <a:tab pos="3548063" algn="l"/>
              </a:tabLst>
              <a:defRPr sz="1400">
                <a:solidFill>
                  <a:schemeClr val="tx2"/>
                </a:solidFill>
              </a:defRPr>
            </a:lvl5pPr>
          </a:lstStyle>
          <a:p>
            <a:pPr lvl="0"/>
            <a:r>
              <a:rPr lang="en-GB" dirty="0" smtClean="0"/>
              <a:t>Body </a:t>
            </a:r>
            <a:r>
              <a:rPr lang="en-GB" dirty="0" err="1" smtClean="0"/>
              <a:t>tekst</a:t>
            </a:r>
            <a:r>
              <a:rPr lang="en-GB" dirty="0" smtClean="0"/>
              <a:t> met bullets</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GB" dirty="0"/>
          </a:p>
        </p:txBody>
      </p:sp>
      <p:pic>
        <p:nvPicPr>
          <p:cNvPr id="33" name="Afbeelding 32"/>
          <p:cNvPicPr>
            <a:picLocks noChangeAspect="1"/>
          </p:cNvPicPr>
          <p:nvPr userDrawn="1"/>
        </p:nvPicPr>
        <p:blipFill>
          <a:blip r:embed="rId2"/>
          <a:stretch>
            <a:fillRect/>
          </a:stretch>
        </p:blipFill>
        <p:spPr>
          <a:xfrm>
            <a:off x="11349148" y="365126"/>
            <a:ext cx="459400" cy="525028"/>
          </a:xfrm>
          <a:prstGeom prst="rect">
            <a:avLst/>
          </a:prstGeom>
        </p:spPr>
      </p:pic>
    </p:spTree>
    <p:extLst/>
  </p:cSld>
  <p:clrMapOvr>
    <a:masterClrMapping/>
  </p:clrMapOvr>
  <p:transition spd="med">
    <p:pull/>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ection header 1">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9256815" y="0"/>
            <a:ext cx="2935185" cy="6858000"/>
          </a:xfrm>
          <a:prstGeom prst="rect">
            <a:avLst/>
          </a:prstGeom>
          <a:solidFill>
            <a:srgbClr val="F3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Subtitle 2"/>
          <p:cNvSpPr>
            <a:spLocks noGrp="1"/>
          </p:cNvSpPr>
          <p:nvPr>
            <p:ph type="subTitle" idx="1" hasCustomPrompt="1"/>
          </p:nvPr>
        </p:nvSpPr>
        <p:spPr>
          <a:xfrm>
            <a:off x="469108" y="4311224"/>
            <a:ext cx="6171682" cy="461058"/>
          </a:xfrm>
          <a:prstGeom prst="rect">
            <a:avLst/>
          </a:prstGeom>
          <a:noFill/>
        </p:spPr>
        <p:txBody>
          <a:bodyPr lIns="91440" tIns="0" rIns="91440" bIns="0" anchor="t"/>
          <a:lstStyle>
            <a:lvl1pPr>
              <a:defRPr lang="en-US" sz="1600">
                <a:solidFill>
                  <a:schemeClr val="bg1"/>
                </a:solidFill>
              </a:defRPr>
            </a:lvl1pPr>
          </a:lstStyle>
          <a:p>
            <a:pPr marL="0" lvl="0" indent="0">
              <a:buNone/>
            </a:pPr>
            <a:r>
              <a:rPr lang="en-GB" dirty="0"/>
              <a:t>Click to edit subtitle style</a:t>
            </a:r>
          </a:p>
        </p:txBody>
      </p:sp>
      <p:sp>
        <p:nvSpPr>
          <p:cNvPr id="6" name="Rectangle 5"/>
          <p:cNvSpPr/>
          <p:nvPr userDrawn="1"/>
        </p:nvSpPr>
        <p:spPr>
          <a:xfrm>
            <a:off x="560844" y="4099897"/>
            <a:ext cx="786944"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lumMod val="75000"/>
                  </a:schemeClr>
                </a:solidFill>
              </a:defRPr>
            </a:lvl1pPr>
          </a:lstStyle>
          <a:p>
            <a:endParaRPr lang="en-GB" dirty="0"/>
          </a:p>
        </p:txBody>
      </p:sp>
      <p:grpSp>
        <p:nvGrpSpPr>
          <p:cNvPr id="12" name="Group 11"/>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3"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3" name="Title 1"/>
          <p:cNvSpPr>
            <a:spLocks noGrp="1"/>
          </p:cNvSpPr>
          <p:nvPr>
            <p:ph type="ctrTitle" hasCustomPrompt="1"/>
          </p:nvPr>
        </p:nvSpPr>
        <p:spPr>
          <a:xfrm>
            <a:off x="469109" y="1938528"/>
            <a:ext cx="6352606" cy="2037131"/>
          </a:xfrm>
          <a:prstGeom prst="rect">
            <a:avLst/>
          </a:prstGeom>
          <a:noFill/>
        </p:spPr>
        <p:txBody>
          <a:bodyPr lIns="91440" tIns="0" rIns="91440" bIns="0" anchor="b">
            <a:normAutofit/>
          </a:bodyPr>
          <a:lstStyle>
            <a:lvl1pPr>
              <a:defRPr lang="en-US" sz="4800" b="1" baseline="0">
                <a:solidFill>
                  <a:schemeClr val="bg1"/>
                </a:solidFill>
              </a:defRPr>
            </a:lvl1pPr>
          </a:lstStyle>
          <a:p>
            <a:pPr marL="0" lvl="0"/>
            <a:r>
              <a:rPr lang="en-GB" dirty="0" err="1" smtClean="0"/>
              <a:t>Hier</a:t>
            </a:r>
            <a:r>
              <a:rPr lang="en-GB" dirty="0" smtClean="0"/>
              <a:t> </a:t>
            </a:r>
            <a:r>
              <a:rPr lang="en-GB" dirty="0" err="1" smtClean="0"/>
              <a:t>kan</a:t>
            </a:r>
            <a:r>
              <a:rPr lang="en-GB" dirty="0" smtClean="0"/>
              <a:t> je </a:t>
            </a:r>
            <a:r>
              <a:rPr lang="en-GB" dirty="0" err="1" smtClean="0"/>
              <a:t>een</a:t>
            </a:r>
            <a:r>
              <a:rPr lang="en-GB" dirty="0" smtClean="0"/>
              <a:t> statement of quote </a:t>
            </a:r>
            <a:r>
              <a:rPr lang="en-GB" dirty="0" err="1" smtClean="0"/>
              <a:t>plaatsen</a:t>
            </a:r>
            <a:endParaRPr lang="en-GB" dirty="0"/>
          </a:p>
        </p:txBody>
      </p:sp>
      <p:pic>
        <p:nvPicPr>
          <p:cNvPr id="34" name="Afbeelding 33"/>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2699197918"/>
      </p:ext>
    </p:extLst>
  </p:cSld>
  <p:clrMapOvr>
    <a:masterClrMapping/>
  </p:clrMapOvr>
  <p:transition spd="med">
    <p:pull/>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_section header 1">
    <p:bg>
      <p:bgPr>
        <a:solidFill>
          <a:schemeClr val="accent2"/>
        </a:solidFill>
        <a:effectLst/>
      </p:bgPr>
    </p:bg>
    <p:spTree>
      <p:nvGrpSpPr>
        <p:cNvPr id="1" name=""/>
        <p:cNvGrpSpPr/>
        <p:nvPr/>
      </p:nvGrpSpPr>
      <p:grpSpPr>
        <a:xfrm>
          <a:off x="0" y="0"/>
          <a:ext cx="0" cy="0"/>
          <a:chOff x="0" y="0"/>
          <a:chExt cx="0" cy="0"/>
        </a:xfrm>
      </p:grpSpPr>
      <p:sp>
        <p:nvSpPr>
          <p:cNvPr id="34" name="Rectangle 33"/>
          <p:cNvSpPr/>
          <p:nvPr userDrawn="1"/>
        </p:nvSpPr>
        <p:spPr>
          <a:xfrm>
            <a:off x="9256815" y="0"/>
            <a:ext cx="2932101" cy="6858000"/>
          </a:xfrm>
          <a:prstGeom prst="rect">
            <a:avLst/>
          </a:prstGeom>
          <a:solidFill>
            <a:srgbClr val="F3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 name="Group 12"/>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4"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Subtitle 2"/>
          <p:cNvSpPr>
            <a:spLocks noGrp="1"/>
          </p:cNvSpPr>
          <p:nvPr>
            <p:ph type="subTitle" idx="1" hasCustomPrompt="1"/>
          </p:nvPr>
        </p:nvSpPr>
        <p:spPr>
          <a:xfrm>
            <a:off x="469108" y="4311224"/>
            <a:ext cx="6171682" cy="461058"/>
          </a:xfrm>
          <a:prstGeom prst="rect">
            <a:avLst/>
          </a:prstGeom>
          <a:noFill/>
        </p:spPr>
        <p:txBody>
          <a:bodyPr lIns="91440" tIns="0" rIns="91440" bIns="0" anchor="t"/>
          <a:lstStyle>
            <a:lvl1pPr>
              <a:defRPr lang="en-US" sz="1600">
                <a:solidFill>
                  <a:schemeClr val="bg1"/>
                </a:solidFill>
              </a:defRPr>
            </a:lvl1pPr>
          </a:lstStyle>
          <a:p>
            <a:pPr marL="0" lvl="0" indent="0">
              <a:buNone/>
            </a:pPr>
            <a:r>
              <a:rPr lang="en-GB" dirty="0"/>
              <a:t>Click to edit subtitle style</a:t>
            </a:r>
          </a:p>
        </p:txBody>
      </p:sp>
      <p:sp>
        <p:nvSpPr>
          <p:cNvPr id="6" name="Rectangle 5"/>
          <p:cNvSpPr/>
          <p:nvPr userDrawn="1"/>
        </p:nvSpPr>
        <p:spPr>
          <a:xfrm>
            <a:off x="560844" y="4099897"/>
            <a:ext cx="779800" cy="7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lumMod val="75000"/>
                  </a:schemeClr>
                </a:solidFill>
              </a:defRPr>
            </a:lvl1pPr>
          </a:lstStyle>
          <a:p>
            <a:endParaRPr lang="en-GB" dirty="0"/>
          </a:p>
        </p:txBody>
      </p:sp>
      <p:sp>
        <p:nvSpPr>
          <p:cNvPr id="36" name="Title 1"/>
          <p:cNvSpPr>
            <a:spLocks noGrp="1"/>
          </p:cNvSpPr>
          <p:nvPr>
            <p:ph type="ctrTitle" hasCustomPrompt="1"/>
          </p:nvPr>
        </p:nvSpPr>
        <p:spPr>
          <a:xfrm>
            <a:off x="469109" y="1938528"/>
            <a:ext cx="6352606" cy="2037131"/>
          </a:xfrm>
          <a:prstGeom prst="rect">
            <a:avLst/>
          </a:prstGeom>
          <a:noFill/>
        </p:spPr>
        <p:txBody>
          <a:bodyPr lIns="91440" tIns="0" rIns="91440" bIns="0" anchor="b">
            <a:normAutofit/>
          </a:bodyPr>
          <a:lstStyle>
            <a:lvl1pPr>
              <a:defRPr lang="en-US" sz="4800" b="1">
                <a:solidFill>
                  <a:schemeClr val="bg1"/>
                </a:solidFill>
              </a:defRPr>
            </a:lvl1pPr>
          </a:lstStyle>
          <a:p>
            <a:pPr marL="0" lvl="0"/>
            <a:r>
              <a:rPr lang="en-GB" dirty="0" err="1" smtClean="0"/>
              <a:t>Hier</a:t>
            </a:r>
            <a:r>
              <a:rPr lang="en-GB" dirty="0" smtClean="0"/>
              <a:t> </a:t>
            </a:r>
            <a:r>
              <a:rPr lang="en-GB" dirty="0" err="1" smtClean="0"/>
              <a:t>kan</a:t>
            </a:r>
            <a:r>
              <a:rPr lang="en-GB" dirty="0" smtClean="0"/>
              <a:t> je </a:t>
            </a:r>
            <a:r>
              <a:rPr lang="en-GB" dirty="0" err="1" smtClean="0"/>
              <a:t>een</a:t>
            </a:r>
            <a:r>
              <a:rPr lang="en-GB" dirty="0" smtClean="0"/>
              <a:t> statement of quote </a:t>
            </a:r>
            <a:r>
              <a:rPr lang="en-GB" dirty="0" err="1" smtClean="0"/>
              <a:t>plaatsen</a:t>
            </a:r>
            <a:endParaRPr lang="en-GB" dirty="0"/>
          </a:p>
        </p:txBody>
      </p:sp>
      <p:pic>
        <p:nvPicPr>
          <p:cNvPr id="35" name="Afbeelding 34"/>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2755199407"/>
      </p:ext>
    </p:extLst>
  </p:cSld>
  <p:clrMapOvr>
    <a:masterClrMapping/>
  </p:clrMapOvr>
  <p:transition spd="med">
    <p:pull/>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section header 1">
    <p:bg>
      <p:bgPr>
        <a:solidFill>
          <a:schemeClr val="accent3"/>
        </a:solidFill>
        <a:effectLst/>
      </p:bgPr>
    </p:bg>
    <p:spTree>
      <p:nvGrpSpPr>
        <p:cNvPr id="1" name=""/>
        <p:cNvGrpSpPr/>
        <p:nvPr/>
      </p:nvGrpSpPr>
      <p:grpSpPr>
        <a:xfrm>
          <a:off x="0" y="0"/>
          <a:ext cx="0" cy="0"/>
          <a:chOff x="0" y="0"/>
          <a:chExt cx="0" cy="0"/>
        </a:xfrm>
      </p:grpSpPr>
      <p:sp>
        <p:nvSpPr>
          <p:cNvPr id="34" name="Rectangle 33"/>
          <p:cNvSpPr/>
          <p:nvPr userDrawn="1"/>
        </p:nvSpPr>
        <p:spPr>
          <a:xfrm>
            <a:off x="9256815" y="9140"/>
            <a:ext cx="2932101" cy="6858000"/>
          </a:xfrm>
          <a:prstGeom prst="rect">
            <a:avLst/>
          </a:prstGeom>
          <a:solidFill>
            <a:srgbClr val="F3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 name="Group 12"/>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4"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Subtitle 2"/>
          <p:cNvSpPr>
            <a:spLocks noGrp="1"/>
          </p:cNvSpPr>
          <p:nvPr>
            <p:ph type="subTitle" idx="1" hasCustomPrompt="1"/>
          </p:nvPr>
        </p:nvSpPr>
        <p:spPr>
          <a:xfrm>
            <a:off x="469108" y="4311224"/>
            <a:ext cx="6171682" cy="461058"/>
          </a:xfrm>
          <a:prstGeom prst="rect">
            <a:avLst/>
          </a:prstGeom>
          <a:noFill/>
        </p:spPr>
        <p:txBody>
          <a:bodyPr lIns="91440" tIns="0" rIns="91440" bIns="0" anchor="t"/>
          <a:lstStyle>
            <a:lvl1pPr>
              <a:defRPr lang="en-US" sz="1600">
                <a:solidFill>
                  <a:schemeClr val="bg1"/>
                </a:solidFill>
              </a:defRPr>
            </a:lvl1pPr>
          </a:lstStyle>
          <a:p>
            <a:pPr marL="0" lvl="0" indent="0">
              <a:buNone/>
            </a:pPr>
            <a:r>
              <a:rPr lang="en-GB" dirty="0"/>
              <a:t>Click to edit subtitle style</a:t>
            </a:r>
          </a:p>
        </p:txBody>
      </p:sp>
      <p:sp>
        <p:nvSpPr>
          <p:cNvPr id="6" name="Rectangle 5"/>
          <p:cNvSpPr/>
          <p:nvPr userDrawn="1"/>
        </p:nvSpPr>
        <p:spPr>
          <a:xfrm>
            <a:off x="560844" y="4099897"/>
            <a:ext cx="779800" cy="725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lumMod val="75000"/>
                  </a:schemeClr>
                </a:solidFill>
              </a:defRPr>
            </a:lvl1pPr>
          </a:lstStyle>
          <a:p>
            <a:endParaRPr lang="en-GB" dirty="0"/>
          </a:p>
        </p:txBody>
      </p:sp>
      <p:sp>
        <p:nvSpPr>
          <p:cNvPr id="36" name="Title 1"/>
          <p:cNvSpPr>
            <a:spLocks noGrp="1"/>
          </p:cNvSpPr>
          <p:nvPr>
            <p:ph type="ctrTitle" hasCustomPrompt="1"/>
          </p:nvPr>
        </p:nvSpPr>
        <p:spPr>
          <a:xfrm>
            <a:off x="469109" y="1938528"/>
            <a:ext cx="6352606" cy="2037131"/>
          </a:xfrm>
          <a:prstGeom prst="rect">
            <a:avLst/>
          </a:prstGeom>
          <a:noFill/>
        </p:spPr>
        <p:txBody>
          <a:bodyPr lIns="91440" tIns="0" rIns="91440" bIns="0" anchor="b">
            <a:normAutofit/>
          </a:bodyPr>
          <a:lstStyle>
            <a:lvl1pPr>
              <a:defRPr lang="en-US" sz="4800" b="1">
                <a:solidFill>
                  <a:schemeClr val="bg1"/>
                </a:solidFill>
              </a:defRPr>
            </a:lvl1pPr>
          </a:lstStyle>
          <a:p>
            <a:pPr marL="0" lvl="0"/>
            <a:r>
              <a:rPr lang="en-GB" dirty="0" err="1" smtClean="0"/>
              <a:t>Hier</a:t>
            </a:r>
            <a:r>
              <a:rPr lang="en-GB" dirty="0" smtClean="0"/>
              <a:t> </a:t>
            </a:r>
            <a:r>
              <a:rPr lang="en-GB" dirty="0" err="1" smtClean="0"/>
              <a:t>kan</a:t>
            </a:r>
            <a:r>
              <a:rPr lang="en-GB" dirty="0" smtClean="0"/>
              <a:t> je </a:t>
            </a:r>
            <a:r>
              <a:rPr lang="en-GB" dirty="0" err="1" smtClean="0"/>
              <a:t>een</a:t>
            </a:r>
            <a:r>
              <a:rPr lang="en-GB" dirty="0" smtClean="0"/>
              <a:t> statement of quote </a:t>
            </a:r>
            <a:r>
              <a:rPr lang="en-GB" dirty="0" err="1" smtClean="0"/>
              <a:t>plaatsen</a:t>
            </a:r>
            <a:endParaRPr lang="en-GB" dirty="0"/>
          </a:p>
        </p:txBody>
      </p:sp>
      <p:pic>
        <p:nvPicPr>
          <p:cNvPr id="35" name="Afbeelding 34"/>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3326899045"/>
      </p:ext>
    </p:extLst>
  </p:cSld>
  <p:clrMapOvr>
    <a:masterClrMapping/>
  </p:clrMapOvr>
  <p:transition spd="med">
    <p:pull/>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section header 1">
    <p:bg>
      <p:bgPr>
        <a:solidFill>
          <a:srgbClr val="F3F3F4"/>
        </a:solidFill>
        <a:effectLst/>
      </p:bgPr>
    </p:bg>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69108" y="4311224"/>
            <a:ext cx="6171682" cy="461058"/>
          </a:xfrm>
          <a:prstGeom prst="rect">
            <a:avLst/>
          </a:prstGeom>
          <a:noFill/>
        </p:spPr>
        <p:txBody>
          <a:bodyPr lIns="91440" tIns="0" rIns="91440" bIns="0" anchor="t"/>
          <a:lstStyle>
            <a:lvl1pPr>
              <a:defRPr lang="en-US" sz="1600">
                <a:solidFill>
                  <a:schemeClr val="accent1"/>
                </a:solidFill>
              </a:defRPr>
            </a:lvl1pPr>
          </a:lstStyle>
          <a:p>
            <a:pPr marL="0" lvl="0" indent="0">
              <a:buNone/>
            </a:pPr>
            <a:r>
              <a:rPr lang="en-GB" dirty="0"/>
              <a:t>Click to edit subtitle style</a:t>
            </a:r>
          </a:p>
        </p:txBody>
      </p:sp>
      <p:sp>
        <p:nvSpPr>
          <p:cNvPr id="6" name="Rectangle 5"/>
          <p:cNvSpPr/>
          <p:nvPr userDrawn="1"/>
        </p:nvSpPr>
        <p:spPr>
          <a:xfrm>
            <a:off x="560844" y="4099897"/>
            <a:ext cx="779800"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tx1"/>
                </a:solidFill>
              </a:defRPr>
            </a:lvl1pPr>
          </a:lstStyle>
          <a:p>
            <a:endParaRPr lang="en-GB" dirty="0"/>
          </a:p>
        </p:txBody>
      </p:sp>
      <p:grpSp>
        <p:nvGrpSpPr>
          <p:cNvPr id="33" name="Group 32"/>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34"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8" name="Title 1"/>
          <p:cNvSpPr>
            <a:spLocks noGrp="1"/>
          </p:cNvSpPr>
          <p:nvPr>
            <p:ph type="ctrTitle" hasCustomPrompt="1"/>
          </p:nvPr>
        </p:nvSpPr>
        <p:spPr>
          <a:xfrm>
            <a:off x="469109" y="1938528"/>
            <a:ext cx="6352606" cy="2037131"/>
          </a:xfrm>
          <a:prstGeom prst="rect">
            <a:avLst/>
          </a:prstGeom>
          <a:noFill/>
        </p:spPr>
        <p:txBody>
          <a:bodyPr lIns="91440" tIns="0" rIns="91440" bIns="0" anchor="b">
            <a:normAutofit/>
          </a:bodyPr>
          <a:lstStyle>
            <a:lvl1pPr>
              <a:defRPr lang="en-US" sz="4800" b="1">
                <a:solidFill>
                  <a:schemeClr val="accent1"/>
                </a:solidFill>
              </a:defRPr>
            </a:lvl1pPr>
          </a:lstStyle>
          <a:p>
            <a:pPr marL="0" lvl="0"/>
            <a:r>
              <a:rPr lang="en-GB" dirty="0" err="1" smtClean="0"/>
              <a:t>Hier</a:t>
            </a:r>
            <a:r>
              <a:rPr lang="en-GB" dirty="0" smtClean="0"/>
              <a:t> </a:t>
            </a:r>
            <a:r>
              <a:rPr lang="en-GB" dirty="0" err="1" smtClean="0"/>
              <a:t>kan</a:t>
            </a:r>
            <a:r>
              <a:rPr lang="en-GB" dirty="0" smtClean="0"/>
              <a:t> je </a:t>
            </a:r>
            <a:r>
              <a:rPr lang="en-GB" dirty="0" err="1" smtClean="0"/>
              <a:t>een</a:t>
            </a:r>
            <a:r>
              <a:rPr lang="en-GB" dirty="0" smtClean="0"/>
              <a:t> statement of quote </a:t>
            </a:r>
            <a:r>
              <a:rPr lang="en-GB" dirty="0" err="1" smtClean="0"/>
              <a:t>plaatsen</a:t>
            </a:r>
            <a:endParaRPr lang="en-GB" dirty="0"/>
          </a:p>
        </p:txBody>
      </p:sp>
      <p:pic>
        <p:nvPicPr>
          <p:cNvPr id="30" name="Afbeelding 29"/>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1368872202"/>
      </p:ext>
    </p:extLst>
  </p:cSld>
  <p:clrMapOvr>
    <a:masterClrMapping/>
  </p:clrMapOvr>
  <p:transition spd="med">
    <p:pull/>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8"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39"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22/02/2018</a:t>
            </a:fld>
            <a:endParaRPr lang="en-GB" dirty="0"/>
          </a:p>
        </p:txBody>
      </p:sp>
      <p:sp>
        <p:nvSpPr>
          <p:cNvPr id="40"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44" name="Content Placeholder 2"/>
          <p:cNvSpPr>
            <a:spLocks noGrp="1"/>
          </p:cNvSpPr>
          <p:nvPr>
            <p:ph idx="14" hasCustomPrompt="1"/>
          </p:nvPr>
        </p:nvSpPr>
        <p:spPr>
          <a:xfrm>
            <a:off x="527050" y="1351531"/>
            <a:ext cx="5492750" cy="4825432"/>
          </a:xfrm>
          <a:prstGeom prst="rect">
            <a:avLst/>
          </a:prstGeom>
        </p:spPr>
        <p:txBody>
          <a:bodyPr lIns="0"/>
          <a:lstStyle>
            <a:lvl1pPr marL="0" indent="0">
              <a:buNone/>
              <a:defRPr sz="1800" b="0">
                <a:solidFill>
                  <a:schemeClr val="tx2"/>
                </a:solidFill>
              </a:defRPr>
            </a:lvl1pPr>
            <a:lvl2pPr marL="228600" indent="-228600" defTabSz="114300">
              <a:buClr>
                <a:srgbClr val="0070C0"/>
              </a:buClr>
              <a:buSzPct val="105000"/>
              <a:buFont typeface="Arial" panose="020B0604020202020204" pitchFamily="34" charset="0"/>
              <a:buChar char="•"/>
              <a:tabLst>
                <a:tab pos="228600" algn="l"/>
              </a:tabLst>
              <a:defRPr sz="1600">
                <a:solidFill>
                  <a:schemeClr val="tx2"/>
                </a:solidFill>
              </a:defRPr>
            </a:lvl2pPr>
            <a:lvl3pPr marL="457200" indent="-228600">
              <a:buClr>
                <a:srgbClr val="0070C0"/>
              </a:buClr>
              <a:buSzPct val="105000"/>
              <a:buFont typeface="Arial" panose="020B0604020202020204" pitchFamily="34" charset="0"/>
              <a:buChar char="•"/>
              <a:tabLst>
                <a:tab pos="1311275" algn="l"/>
              </a:tabLst>
              <a:defRPr sz="1400">
                <a:solidFill>
                  <a:schemeClr val="tx2"/>
                </a:solidFill>
              </a:defRPr>
            </a:lvl3pPr>
            <a:lvl4pPr marL="685800" indent="-228600">
              <a:buClr>
                <a:srgbClr val="0070C0"/>
              </a:buClr>
              <a:buSzPct val="105000"/>
              <a:buFont typeface="Arial" panose="020B0604020202020204" pitchFamily="34" charset="0"/>
              <a:buChar char="•"/>
              <a:tabLst>
                <a:tab pos="625475" algn="l"/>
                <a:tab pos="1311275" algn="l"/>
              </a:tabLst>
              <a:defRPr sz="1400">
                <a:solidFill>
                  <a:schemeClr val="tx2"/>
                </a:solidFill>
              </a:defRPr>
            </a:lvl4pPr>
            <a:lvl5pPr marL="914400" indent="-228600">
              <a:buClr>
                <a:srgbClr val="0070C0"/>
              </a:buClr>
              <a:buSzPct val="105000"/>
              <a:buFont typeface="Arial" panose="020B0604020202020204" pitchFamily="34" charset="0"/>
              <a:buChar char="•"/>
              <a:tabLst>
                <a:tab pos="1311275" algn="l"/>
                <a:tab pos="3548063" algn="l"/>
              </a:tabLst>
              <a:defRPr sz="1400">
                <a:solidFill>
                  <a:schemeClr val="tx2"/>
                </a:solidFill>
              </a:defRPr>
            </a:lvl5pPr>
            <a:lvl6pPr marL="2286000" indent="0">
              <a:buNone/>
              <a:defRPr/>
            </a:lvl6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6" name="Content Placeholder 2"/>
          <p:cNvSpPr>
            <a:spLocks noGrp="1"/>
          </p:cNvSpPr>
          <p:nvPr>
            <p:ph idx="15" hasCustomPrompt="1"/>
          </p:nvPr>
        </p:nvSpPr>
        <p:spPr>
          <a:xfrm>
            <a:off x="6132512" y="1351531"/>
            <a:ext cx="5859950" cy="4825432"/>
          </a:xfrm>
          <a:prstGeom prst="rect">
            <a:avLst/>
          </a:prstGeom>
        </p:spPr>
        <p:txBody>
          <a:bodyPr lIns="0"/>
          <a:lstStyle>
            <a:lvl1pPr marL="0" indent="0">
              <a:buNone/>
              <a:defRPr sz="1800" b="0">
                <a:solidFill>
                  <a:schemeClr val="tx2"/>
                </a:solidFill>
              </a:defRPr>
            </a:lvl1pPr>
            <a:lvl2pPr marL="228600" indent="-228600" defTabSz="114300">
              <a:buClr>
                <a:srgbClr val="0070C0"/>
              </a:buClr>
              <a:buSzPct val="105000"/>
              <a:buFont typeface="Arial" panose="020B0604020202020204" pitchFamily="34" charset="0"/>
              <a:buChar char="•"/>
              <a:tabLst>
                <a:tab pos="228600" algn="l"/>
              </a:tabLst>
              <a:defRPr sz="1600">
                <a:solidFill>
                  <a:schemeClr val="tx2"/>
                </a:solidFill>
              </a:defRPr>
            </a:lvl2pPr>
            <a:lvl3pPr marL="457200" indent="-228600">
              <a:buClr>
                <a:srgbClr val="0070C0"/>
              </a:buClr>
              <a:buSzPct val="105000"/>
              <a:tabLst>
                <a:tab pos="1311275" algn="l"/>
              </a:tabLst>
              <a:defRPr sz="1400">
                <a:solidFill>
                  <a:schemeClr val="tx2"/>
                </a:solidFill>
              </a:defRPr>
            </a:lvl3pPr>
            <a:lvl4pPr marL="685800" indent="-228600">
              <a:buClr>
                <a:srgbClr val="0070C0"/>
              </a:buClr>
              <a:buSzPct val="105000"/>
              <a:tabLst>
                <a:tab pos="625475" algn="l"/>
                <a:tab pos="1311275" algn="l"/>
              </a:tabLst>
              <a:defRPr sz="1400">
                <a:solidFill>
                  <a:schemeClr val="tx2"/>
                </a:solidFill>
              </a:defRPr>
            </a:lvl4pPr>
            <a:lvl5pPr marL="914400" indent="-228600">
              <a:buClr>
                <a:srgbClr val="0070C0"/>
              </a:buClr>
              <a:buSzPct val="105000"/>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grpSp>
        <p:nvGrpSpPr>
          <p:cNvPr id="14" name="Group 13"/>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15"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45"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smtClean="0"/>
              <a:t>2 </a:t>
            </a:r>
            <a:r>
              <a:rPr lang="en-GB" dirty="0" err="1" smtClean="0"/>
              <a:t>koloms</a:t>
            </a:r>
            <a:r>
              <a:rPr lang="en-GB" dirty="0" smtClean="0"/>
              <a:t> </a:t>
            </a:r>
            <a:r>
              <a:rPr lang="en-GB" dirty="0" err="1" smtClean="0"/>
              <a:t>pagina</a:t>
            </a:r>
            <a:endParaRPr lang="en-GB" dirty="0"/>
          </a:p>
        </p:txBody>
      </p:sp>
      <p:sp>
        <p:nvSpPr>
          <p:cNvPr id="47"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5" name="Afbeelding 34"/>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4268253741"/>
      </p:ext>
    </p:extLst>
  </p:cSld>
  <p:clrMapOvr>
    <a:masterClrMapping/>
  </p:clrMapOvr>
  <p:transition spd="med">
    <p:pull/>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38"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39"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22/02/2018</a:t>
            </a:fld>
            <a:endParaRPr lang="en-GB" dirty="0"/>
          </a:p>
        </p:txBody>
      </p:sp>
      <p:sp>
        <p:nvSpPr>
          <p:cNvPr id="40"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44" name="Content Placeholder 2"/>
          <p:cNvSpPr>
            <a:spLocks noGrp="1"/>
          </p:cNvSpPr>
          <p:nvPr>
            <p:ph idx="14" hasCustomPrompt="1"/>
          </p:nvPr>
        </p:nvSpPr>
        <p:spPr>
          <a:xfrm>
            <a:off x="527050" y="1351531"/>
            <a:ext cx="3556598" cy="4825432"/>
          </a:xfrm>
          <a:prstGeom prst="rect">
            <a:avLst/>
          </a:prstGeom>
        </p:spPr>
        <p:txBody>
          <a:bodyPr lIns="0"/>
          <a:lstStyle>
            <a:lvl1pPr marL="0" indent="0">
              <a:buNone/>
              <a:defRPr sz="1800" b="0">
                <a:solidFill>
                  <a:schemeClr val="tx2"/>
                </a:solidFill>
              </a:defRPr>
            </a:lvl1pPr>
            <a:lvl2pPr marL="228600" indent="-228600" defTabSz="114300">
              <a:buClr>
                <a:srgbClr val="0070C0"/>
              </a:buClr>
              <a:buSzPct val="105000"/>
              <a:buFont typeface="Arial" panose="020B0604020202020204" pitchFamily="34" charset="0"/>
              <a:buChar char="•"/>
              <a:tabLst>
                <a:tab pos="228600" algn="l"/>
              </a:tabLst>
              <a:defRPr sz="1600">
                <a:solidFill>
                  <a:schemeClr val="tx2"/>
                </a:solidFill>
              </a:defRPr>
            </a:lvl2pPr>
            <a:lvl3pPr marL="457200" indent="-228600">
              <a:buClr>
                <a:srgbClr val="0070C0"/>
              </a:buClr>
              <a:buSzPct val="105000"/>
              <a:buFont typeface="Arial" panose="020B0604020202020204" pitchFamily="34" charset="0"/>
              <a:buChar char="•"/>
              <a:tabLst>
                <a:tab pos="1311275" algn="l"/>
              </a:tabLst>
              <a:defRPr sz="1400">
                <a:solidFill>
                  <a:schemeClr val="tx2"/>
                </a:solidFill>
              </a:defRPr>
            </a:lvl3pPr>
            <a:lvl4pPr marL="685800" indent="-228600">
              <a:buClr>
                <a:srgbClr val="0070C0"/>
              </a:buClr>
              <a:buSzPct val="105000"/>
              <a:buFont typeface="Arial" panose="020B0604020202020204" pitchFamily="34" charset="0"/>
              <a:buChar char="•"/>
              <a:tabLst>
                <a:tab pos="625475" algn="l"/>
                <a:tab pos="1311275" algn="l"/>
              </a:tabLst>
              <a:defRPr sz="1400">
                <a:solidFill>
                  <a:schemeClr val="tx2"/>
                </a:solidFill>
              </a:defRPr>
            </a:lvl4pPr>
            <a:lvl5pPr marL="914400" indent="-228600">
              <a:buClr>
                <a:srgbClr val="0070C0"/>
              </a:buClr>
              <a:buSzPct val="105000"/>
              <a:buFont typeface="Arial" panose="020B0604020202020204" pitchFamily="34" charset="0"/>
              <a:buChar char="•"/>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6" name="Content Placeholder 2"/>
          <p:cNvSpPr>
            <a:spLocks noGrp="1"/>
          </p:cNvSpPr>
          <p:nvPr>
            <p:ph idx="15" hasCustomPrompt="1"/>
          </p:nvPr>
        </p:nvSpPr>
        <p:spPr>
          <a:xfrm>
            <a:off x="4236160" y="1351531"/>
            <a:ext cx="3698425" cy="4825432"/>
          </a:xfrm>
          <a:prstGeom prst="rect">
            <a:avLst/>
          </a:prstGeom>
        </p:spPr>
        <p:txBody>
          <a:bodyPr lIns="0"/>
          <a:lstStyle>
            <a:lvl1pPr marL="0" indent="0">
              <a:buNone/>
              <a:defRPr sz="1800" b="0">
                <a:solidFill>
                  <a:schemeClr val="tx2"/>
                </a:solidFill>
              </a:defRPr>
            </a:lvl1pPr>
            <a:lvl2pPr marL="228600" indent="-228600" defTabSz="114300">
              <a:buClr>
                <a:srgbClr val="0070C0"/>
              </a:buClr>
              <a:buSzPct val="105000"/>
              <a:buFont typeface="Arial" panose="020B0604020202020204" pitchFamily="34" charset="0"/>
              <a:buChar char="•"/>
              <a:tabLst>
                <a:tab pos="228600" algn="l"/>
              </a:tabLst>
              <a:defRPr sz="1600">
                <a:solidFill>
                  <a:schemeClr val="tx2"/>
                </a:solidFill>
              </a:defRPr>
            </a:lvl2pPr>
            <a:lvl3pPr marL="457200" indent="-228600">
              <a:buClr>
                <a:srgbClr val="0070C0"/>
              </a:buClr>
              <a:buSzPct val="105000"/>
              <a:tabLst>
                <a:tab pos="1311275" algn="l"/>
              </a:tabLst>
              <a:defRPr sz="1400">
                <a:solidFill>
                  <a:schemeClr val="tx2"/>
                </a:solidFill>
              </a:defRPr>
            </a:lvl3pPr>
            <a:lvl4pPr marL="685800" indent="-228600">
              <a:buClr>
                <a:srgbClr val="0070C0"/>
              </a:buClr>
              <a:buSzPct val="105000"/>
              <a:tabLst>
                <a:tab pos="625475" algn="l"/>
                <a:tab pos="1311275" algn="l"/>
              </a:tabLst>
              <a:defRPr sz="1400">
                <a:solidFill>
                  <a:schemeClr val="tx2"/>
                </a:solidFill>
              </a:defRPr>
            </a:lvl4pPr>
            <a:lvl5pPr marL="914400" indent="-228600">
              <a:buClr>
                <a:srgbClr val="0070C0"/>
              </a:buClr>
              <a:buSzPct val="105000"/>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6" name="Content Placeholder 2"/>
          <p:cNvSpPr>
            <a:spLocks noGrp="1"/>
          </p:cNvSpPr>
          <p:nvPr>
            <p:ph idx="16" hasCustomPrompt="1"/>
          </p:nvPr>
        </p:nvSpPr>
        <p:spPr>
          <a:xfrm>
            <a:off x="8087097" y="1351531"/>
            <a:ext cx="3905365" cy="4825432"/>
          </a:xfrm>
          <a:prstGeom prst="rect">
            <a:avLst/>
          </a:prstGeom>
        </p:spPr>
        <p:txBody>
          <a:bodyPr lIns="0"/>
          <a:lstStyle>
            <a:lvl1pPr marL="0" indent="0">
              <a:buNone/>
              <a:defRPr sz="1800" b="0">
                <a:solidFill>
                  <a:schemeClr val="tx2"/>
                </a:solidFill>
              </a:defRPr>
            </a:lvl1pPr>
            <a:lvl2pPr marL="228600" indent="-228600" defTabSz="114300">
              <a:buClr>
                <a:srgbClr val="0070C0"/>
              </a:buClr>
              <a:buSzPct val="105000"/>
              <a:buFont typeface="Arial" panose="020B0604020202020204" pitchFamily="34" charset="0"/>
              <a:buChar char="•"/>
              <a:tabLst>
                <a:tab pos="228600" algn="l"/>
              </a:tabLst>
              <a:defRPr sz="1600">
                <a:solidFill>
                  <a:schemeClr val="tx2"/>
                </a:solidFill>
              </a:defRPr>
            </a:lvl2pPr>
            <a:lvl3pPr marL="457200" indent="-228600">
              <a:buClr>
                <a:srgbClr val="0070C0"/>
              </a:buClr>
              <a:buSzPct val="105000"/>
              <a:tabLst>
                <a:tab pos="1311275" algn="l"/>
              </a:tabLst>
              <a:defRPr sz="1400">
                <a:solidFill>
                  <a:schemeClr val="tx2"/>
                </a:solidFill>
              </a:defRPr>
            </a:lvl3pPr>
            <a:lvl4pPr marL="685800" indent="-228600">
              <a:buClr>
                <a:srgbClr val="0070C0"/>
              </a:buClr>
              <a:buSzPct val="105000"/>
              <a:tabLst>
                <a:tab pos="625475" algn="l"/>
                <a:tab pos="1311275" algn="l"/>
              </a:tabLst>
              <a:defRPr sz="1400">
                <a:solidFill>
                  <a:schemeClr val="tx2"/>
                </a:solidFill>
              </a:defRPr>
            </a:lvl4pPr>
            <a:lvl5pPr marL="914400" indent="-228600">
              <a:buClr>
                <a:srgbClr val="0070C0"/>
              </a:buClr>
              <a:buSzPct val="105000"/>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grpSp>
        <p:nvGrpSpPr>
          <p:cNvPr id="14" name="Group 13"/>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15"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43"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smtClean="0"/>
              <a:t>3 </a:t>
            </a:r>
            <a:r>
              <a:rPr lang="en-GB" dirty="0" err="1" smtClean="0"/>
              <a:t>koloms</a:t>
            </a:r>
            <a:r>
              <a:rPr lang="en-GB" dirty="0" smtClean="0"/>
              <a:t> </a:t>
            </a:r>
            <a:r>
              <a:rPr lang="en-GB" dirty="0" err="1" smtClean="0"/>
              <a:t>pagina</a:t>
            </a:r>
            <a:endParaRPr lang="en-GB" dirty="0"/>
          </a:p>
        </p:txBody>
      </p:sp>
      <p:sp>
        <p:nvSpPr>
          <p:cNvPr id="45"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6" name="Afbeelding 35"/>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1570971700"/>
      </p:ext>
    </p:extLst>
  </p:cSld>
  <p:clrMapOvr>
    <a:masterClrMapping/>
  </p:clrMapOvr>
  <p:transition spd="med">
    <p:pull/>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3F3F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9687224"/>
      </p:ext>
    </p:extLst>
  </p:cSld>
  <p:clrMap bg1="lt1" tx1="dk1" bg2="lt2" tx2="dk2" accent1="accent1" accent2="accent2" accent3="accent3" accent4="accent4" accent5="accent5" accent6="accent6" hlink="hlink" folHlink="folHlink"/>
  <p:sldLayoutIdLst>
    <p:sldLayoutId id="2147483661" r:id="rId1"/>
    <p:sldLayoutId id="2147483650" r:id="rId2"/>
    <p:sldLayoutId id="2147483683" r:id="rId3"/>
    <p:sldLayoutId id="2147483674" r:id="rId4"/>
    <p:sldLayoutId id="2147483675" r:id="rId5"/>
    <p:sldLayoutId id="2147483676" r:id="rId6"/>
    <p:sldLayoutId id="2147483666" r:id="rId7"/>
    <p:sldLayoutId id="2147483652" r:id="rId8"/>
    <p:sldLayoutId id="2147483678" r:id="rId9"/>
    <p:sldLayoutId id="2147483653" r:id="rId10"/>
    <p:sldLayoutId id="2147483677" r:id="rId11"/>
    <p:sldLayoutId id="2147483654" r:id="rId12"/>
    <p:sldLayoutId id="2147483655" r:id="rId13"/>
    <p:sldLayoutId id="2147483680" r:id="rId14"/>
    <p:sldLayoutId id="2147483681" r:id="rId15"/>
    <p:sldLayoutId id="2147483679" r:id="rId16"/>
    <p:sldLayoutId id="2147483682" r:id="rId17"/>
  </p:sldLayoutIdLst>
  <p:transition spd="med">
    <p:pull/>
  </p:transition>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g"/><Relationship Id="rId1" Type="http://schemas.openxmlformats.org/officeDocument/2006/relationships/slideLayout" Target="../slideLayouts/slideLayout1.xml"/><Relationship Id="rId4" Type="http://schemas.openxmlformats.org/officeDocument/2006/relationships/image" Target="../media/image6.jpeg"/></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16.jpg"/><Relationship Id="rId1" Type="http://schemas.openxmlformats.org/officeDocument/2006/relationships/slideLayout" Target="../slideLayouts/slideLayout2.xml"/><Relationship Id="rId4" Type="http://schemas.openxmlformats.org/officeDocument/2006/relationships/image" Target="../media/image18.jpg"/></Relationships>
</file>

<file path=ppt/slides/_rels/slide11.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19.jpg"/><Relationship Id="rId1" Type="http://schemas.openxmlformats.org/officeDocument/2006/relationships/slideLayout" Target="../slideLayouts/slideLayout2.xml"/><Relationship Id="rId5" Type="http://schemas.openxmlformats.org/officeDocument/2006/relationships/image" Target="../media/image22.png"/><Relationship Id="rId4" Type="http://schemas.openxmlformats.org/officeDocument/2006/relationships/image" Target="../media/image21.jpg"/></Relationships>
</file>

<file path=ppt/slides/_rels/slide12.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25.emf"/><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7.png"/><Relationship Id="rId1" Type="http://schemas.openxmlformats.org/officeDocument/2006/relationships/slideLayout" Target="../slideLayouts/slideLayout1.xml"/><Relationship Id="rId4" Type="http://schemas.openxmlformats.org/officeDocument/2006/relationships/image" Target="../media/image8.jpg"/></Relationships>
</file>

<file path=ppt/slides/_rels/slide20.xml.rels><?xml version="1.0" encoding="UTF-8" standalone="yes"?>
<Relationships xmlns="http://schemas.openxmlformats.org/package/2006/relationships"><Relationship Id="rId2" Type="http://schemas.openxmlformats.org/officeDocument/2006/relationships/image" Target="../media/image29.gif"/><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Layout" Target="../slideLayouts/slideLayout17.xml"/><Relationship Id="rId5" Type="http://schemas.openxmlformats.org/officeDocument/2006/relationships/image" Target="../media/image8.jpg"/><Relationship Id="rId4" Type="http://schemas.openxmlformats.org/officeDocument/2006/relationships/image" Target="../media/image6.jpe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g"/><Relationship Id="rId1" Type="http://schemas.openxmlformats.org/officeDocument/2006/relationships/slideLayout" Target="../slideLayouts/slideLayout2.xml"/><Relationship Id="rId5" Type="http://schemas.openxmlformats.org/officeDocument/2006/relationships/image" Target="../media/image14.jpg"/><Relationship Id="rId4" Type="http://schemas.openxmlformats.org/officeDocument/2006/relationships/image" Target="../media/image13.jpg"/></Relationships>
</file>

<file path=ppt/slides/_rels/slide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Tijdelijke aanduiding voor afbeelding 5"/>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a:stretch>
            <a:fillRect/>
          </a:stretch>
        </p:blipFill>
        <p:spPr/>
      </p:pic>
      <p:sp>
        <p:nvSpPr>
          <p:cNvPr id="4" name="Ondertitel 3"/>
          <p:cNvSpPr>
            <a:spLocks noGrp="1"/>
          </p:cNvSpPr>
          <p:nvPr>
            <p:ph type="subTitle" idx="1"/>
          </p:nvPr>
        </p:nvSpPr>
        <p:spPr/>
        <p:txBody>
          <a:bodyPr/>
          <a:lstStyle/>
          <a:p>
            <a:r>
              <a:rPr lang="nl-NL" dirty="0" smtClean="0"/>
              <a:t>Real Ear </a:t>
            </a:r>
            <a:r>
              <a:rPr lang="nl-NL" dirty="0" err="1" smtClean="0"/>
              <a:t>Measurments</a:t>
            </a:r>
            <a:r>
              <a:rPr lang="nl-NL" dirty="0" smtClean="0"/>
              <a:t> </a:t>
            </a:r>
            <a:endParaRPr lang="nl-NL" dirty="0"/>
          </a:p>
        </p:txBody>
      </p:sp>
      <p:pic>
        <p:nvPicPr>
          <p:cNvPr id="8" name="Afbeelding 7"/>
          <p:cNvPicPr>
            <a:picLocks noChangeAspect="1"/>
          </p:cNvPicPr>
          <p:nvPr/>
        </p:nvPicPr>
        <p:blipFill>
          <a:blip r:embed="rId3" cstate="print">
            <a:alphaModFix amt="30000"/>
            <a:extLst>
              <a:ext uri="{28A0092B-C50C-407E-A947-70E740481C1C}">
                <a14:useLocalDpi xmlns:a14="http://schemas.microsoft.com/office/drawing/2010/main" val="0"/>
              </a:ext>
            </a:extLst>
          </a:blip>
          <a:stretch>
            <a:fillRect/>
          </a:stretch>
        </p:blipFill>
        <p:spPr>
          <a:xfrm>
            <a:off x="-342498" y="1798460"/>
            <a:ext cx="12874109" cy="2813005"/>
          </a:xfrm>
          <a:prstGeom prst="rect">
            <a:avLst/>
          </a:prstGeom>
        </p:spPr>
      </p:pic>
      <p:sp>
        <p:nvSpPr>
          <p:cNvPr id="7" name="Titel 1"/>
          <p:cNvSpPr txBox="1">
            <a:spLocks/>
          </p:cNvSpPr>
          <p:nvPr/>
        </p:nvSpPr>
        <p:spPr>
          <a:xfrm>
            <a:off x="2787027" y="4326216"/>
            <a:ext cx="8897513" cy="1567057"/>
          </a:xfrm>
          <a:prstGeom prst="rect">
            <a:avLst/>
          </a:prstGeom>
          <a:noFill/>
        </p:spPr>
        <p:txBody>
          <a:bodyPr lIns="91440" tIns="0" rIns="91440" bIns="0" anchor="b">
            <a:normAutofit/>
          </a:bodyPr>
          <a:lstStyle>
            <a:lvl1pPr algn="l" defTabSz="914400" rtl="0" eaLnBrk="1" latinLnBrk="0" hangingPunct="1">
              <a:lnSpc>
                <a:spcPct val="90000"/>
              </a:lnSpc>
              <a:spcBef>
                <a:spcPct val="0"/>
              </a:spcBef>
              <a:buNone/>
              <a:defRPr sz="3200" b="1" kern="1200">
                <a:solidFill>
                  <a:schemeClr val="accent1"/>
                </a:solidFill>
                <a:latin typeface="+mj-lt"/>
                <a:ea typeface="+mj-ea"/>
                <a:cs typeface="+mj-cs"/>
              </a:defRPr>
            </a:lvl1pPr>
          </a:lstStyle>
          <a:p>
            <a:r>
              <a:rPr lang="nl-NL" dirty="0" smtClean="0"/>
              <a:t>REM </a:t>
            </a:r>
            <a:endParaRPr lang="nl-NL" dirty="0"/>
          </a:p>
        </p:txBody>
      </p:sp>
      <p:pic>
        <p:nvPicPr>
          <p:cNvPr id="9" name="Afbeelding 8"/>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42393" y="4732036"/>
            <a:ext cx="3200400" cy="755418"/>
          </a:xfrm>
          <a:prstGeom prst="rect">
            <a:avLst/>
          </a:prstGeom>
        </p:spPr>
      </p:pic>
    </p:spTree>
    <p:extLst>
      <p:ext uri="{BB962C8B-B14F-4D97-AF65-F5344CB8AC3E}">
        <p14:creationId xmlns:p14="http://schemas.microsoft.com/office/powerpoint/2010/main" val="445372246"/>
      </p:ext>
    </p:extLst>
  </p:cSld>
  <p:clrMapOvr>
    <a:masterClrMapping/>
  </p:clrMapOvr>
  <p:transition spd="med">
    <p:pull/>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Software</a:t>
            </a:r>
            <a:endParaRPr lang="nl-NL" dirty="0"/>
          </a:p>
        </p:txBody>
      </p:sp>
      <p:sp>
        <p:nvSpPr>
          <p:cNvPr id="3" name="Tijdelijke aanduiding voor inhoud 2"/>
          <p:cNvSpPr>
            <a:spLocks noGrp="1"/>
          </p:cNvSpPr>
          <p:nvPr>
            <p:ph idx="1"/>
          </p:nvPr>
        </p:nvSpPr>
        <p:spPr/>
        <p:txBody>
          <a:bodyPr/>
          <a:lstStyle/>
          <a:p>
            <a:pPr eaLnBrk="0" fontAlgn="base" hangingPunct="0">
              <a:spcBef>
                <a:spcPct val="0"/>
              </a:spcBef>
              <a:spcAft>
                <a:spcPct val="0"/>
              </a:spcAft>
            </a:pPr>
            <a:r>
              <a:rPr lang="nl-NL" sz="1800" dirty="0"/>
              <a:t>Via Noah open je de </a:t>
            </a:r>
            <a:r>
              <a:rPr lang="nl-NL" sz="1800" b="1" dirty="0"/>
              <a:t>AVANT REM </a:t>
            </a:r>
            <a:r>
              <a:rPr lang="nl-NL" sz="1800" dirty="0"/>
              <a:t>module. En kies voor REM (real </a:t>
            </a:r>
            <a:r>
              <a:rPr lang="nl-NL" sz="1800" dirty="0" err="1"/>
              <a:t>ear</a:t>
            </a:r>
            <a:r>
              <a:rPr lang="nl-NL" sz="1800" dirty="0"/>
              <a:t> </a:t>
            </a:r>
            <a:r>
              <a:rPr lang="nl-NL" sz="1800" dirty="0" err="1"/>
              <a:t>measurements</a:t>
            </a:r>
            <a:r>
              <a:rPr lang="nl-NL" sz="1800" dirty="0"/>
              <a:t>)</a:t>
            </a:r>
            <a:endParaRPr lang="nl-NL" sz="1800" b="1" dirty="0"/>
          </a:p>
          <a:p>
            <a:pPr lvl="0" eaLnBrk="0" fontAlgn="base" hangingPunct="0">
              <a:spcBef>
                <a:spcPct val="0"/>
              </a:spcBef>
              <a:spcAft>
                <a:spcPct val="0"/>
              </a:spcAft>
            </a:pPr>
            <a:endParaRPr lang="nl-NL" altLang="nl-NL" sz="1800" dirty="0">
              <a:latin typeface="Arial" panose="020B0604020202020204" pitchFamily="34" charset="0"/>
            </a:endParaRPr>
          </a:p>
        </p:txBody>
      </p:sp>
      <p:pic>
        <p:nvPicPr>
          <p:cNvPr id="6" name="Picture 308"/>
          <p:cNvPicPr/>
          <p:nvPr/>
        </p:nvPicPr>
        <p:blipFill>
          <a:blip r:embed="rId2"/>
          <a:stretch>
            <a:fillRect/>
          </a:stretch>
        </p:blipFill>
        <p:spPr>
          <a:xfrm>
            <a:off x="5222557" y="3200077"/>
            <a:ext cx="1579880" cy="477520"/>
          </a:xfrm>
          <a:prstGeom prst="rect">
            <a:avLst/>
          </a:prstGeom>
          <a:ln>
            <a:noFill/>
          </a:ln>
          <a:effectLst>
            <a:outerShdw blurRad="292100" dist="139700" dir="2700000" algn="tl" rotWithShape="0">
              <a:srgbClr val="333333">
                <a:alpha val="65000"/>
              </a:srgbClr>
            </a:outerShdw>
          </a:effectLst>
        </p:spPr>
      </p:pic>
      <p:pic>
        <p:nvPicPr>
          <p:cNvPr id="7" name="Picture 306"/>
          <p:cNvPicPr/>
          <p:nvPr/>
        </p:nvPicPr>
        <p:blipFill>
          <a:blip r:embed="rId3"/>
          <a:stretch>
            <a:fillRect/>
          </a:stretch>
        </p:blipFill>
        <p:spPr>
          <a:xfrm>
            <a:off x="3640455" y="3057525"/>
            <a:ext cx="694690" cy="742950"/>
          </a:xfrm>
          <a:prstGeom prst="rect">
            <a:avLst/>
          </a:prstGeom>
          <a:ln>
            <a:noFill/>
          </a:ln>
          <a:effectLst>
            <a:outerShdw blurRad="292100" dist="139700" dir="2700000" algn="tl" rotWithShape="0">
              <a:srgbClr val="333333">
                <a:alpha val="65000"/>
              </a:srgbClr>
            </a:outerShdw>
          </a:effectLst>
        </p:spPr>
      </p:pic>
      <p:pic>
        <p:nvPicPr>
          <p:cNvPr id="8" name="Picture 1283"/>
          <p:cNvPicPr/>
          <p:nvPr/>
        </p:nvPicPr>
        <p:blipFill>
          <a:blip r:embed="rId4"/>
          <a:stretch>
            <a:fillRect/>
          </a:stretch>
        </p:blipFill>
        <p:spPr>
          <a:xfrm>
            <a:off x="7689850" y="3190240"/>
            <a:ext cx="774700" cy="4572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567801206"/>
      </p:ext>
    </p:extLst>
  </p:cSld>
  <p:clrMapOvr>
    <a:masterClrMapping/>
  </p:clrMapOvr>
  <p:transition spd="med">
    <p:pull/>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err="1" smtClean="0">
                <a:effectLst>
                  <a:outerShdw blurRad="38100" dist="38100" dir="2700000" algn="tl">
                    <a:srgbClr val="000000">
                      <a:alpha val="43137"/>
                    </a:srgbClr>
                  </a:outerShdw>
                </a:effectLst>
                <a:latin typeface="Arial Black" panose="020B0A04020102020204" pitchFamily="34" charset="0"/>
              </a:rPr>
              <a:t>Probe</a:t>
            </a:r>
            <a:r>
              <a:rPr lang="nl-NL" dirty="0" smtClean="0">
                <a:effectLst>
                  <a:outerShdw blurRad="38100" dist="38100" dir="2700000" algn="tl">
                    <a:srgbClr val="000000">
                      <a:alpha val="43137"/>
                    </a:srgbClr>
                  </a:outerShdw>
                </a:effectLst>
                <a:latin typeface="Arial Black" panose="020B0A04020102020204" pitchFamily="34" charset="0"/>
              </a:rPr>
              <a:t> kalibratie</a:t>
            </a:r>
            <a:endParaRPr lang="nl-NL" dirty="0"/>
          </a:p>
        </p:txBody>
      </p:sp>
      <p:sp>
        <p:nvSpPr>
          <p:cNvPr id="3" name="Tijdelijke aanduiding voor inhoud 2"/>
          <p:cNvSpPr>
            <a:spLocks noGrp="1"/>
          </p:cNvSpPr>
          <p:nvPr>
            <p:ph idx="1"/>
          </p:nvPr>
        </p:nvSpPr>
        <p:spPr/>
        <p:txBody>
          <a:bodyPr/>
          <a:lstStyle/>
          <a:p>
            <a:r>
              <a:rPr lang="nl-NL" sz="1800" dirty="0"/>
              <a:t>Iedere meting start met een kalibratie van de </a:t>
            </a:r>
            <a:r>
              <a:rPr lang="nl-NL" sz="1800" dirty="0" err="1"/>
              <a:t>probe</a:t>
            </a:r>
            <a:r>
              <a:rPr lang="nl-NL" sz="1800" dirty="0"/>
              <a:t>. Hierbij worden de </a:t>
            </a:r>
            <a:r>
              <a:rPr lang="nl-NL" sz="1800" dirty="0" err="1"/>
              <a:t>probe</a:t>
            </a:r>
            <a:r>
              <a:rPr lang="nl-NL" sz="1800" dirty="0"/>
              <a:t> gekalibreerd op de referentiemicrofoon.</a:t>
            </a:r>
            <a:endParaRPr lang="nl-NL" sz="1800" b="1" dirty="0"/>
          </a:p>
        </p:txBody>
      </p:sp>
      <p:pic>
        <p:nvPicPr>
          <p:cNvPr id="9" name="Picture 600"/>
          <p:cNvPicPr/>
          <p:nvPr/>
        </p:nvPicPr>
        <p:blipFill>
          <a:blip r:embed="rId2"/>
          <a:stretch>
            <a:fillRect/>
          </a:stretch>
        </p:blipFill>
        <p:spPr>
          <a:xfrm>
            <a:off x="1524078" y="3039139"/>
            <a:ext cx="1616710" cy="2586355"/>
          </a:xfrm>
          <a:prstGeom prst="rect">
            <a:avLst/>
          </a:prstGeom>
        </p:spPr>
      </p:pic>
      <p:sp>
        <p:nvSpPr>
          <p:cNvPr id="10" name="Tekstvak 9"/>
          <p:cNvSpPr txBox="1"/>
          <p:nvPr/>
        </p:nvSpPr>
        <p:spPr>
          <a:xfrm>
            <a:off x="905456" y="2564536"/>
            <a:ext cx="3503010" cy="369332"/>
          </a:xfrm>
          <a:prstGeom prst="rect">
            <a:avLst/>
          </a:prstGeom>
          <a:noFill/>
        </p:spPr>
        <p:txBody>
          <a:bodyPr wrap="none" rtlCol="0">
            <a:spAutoFit/>
          </a:bodyPr>
          <a:lstStyle/>
          <a:p>
            <a:r>
              <a:rPr lang="nl-NL" dirty="0" smtClean="0"/>
              <a:t>Plaatst de </a:t>
            </a:r>
            <a:r>
              <a:rPr lang="nl-NL" dirty="0" err="1" smtClean="0"/>
              <a:t>probe</a:t>
            </a:r>
            <a:r>
              <a:rPr lang="nl-NL" dirty="0" smtClean="0"/>
              <a:t> voor de microfoon</a:t>
            </a:r>
            <a:endParaRPr lang="nl-NL" dirty="0"/>
          </a:p>
        </p:txBody>
      </p:sp>
      <p:pic>
        <p:nvPicPr>
          <p:cNvPr id="11" name="Picture 628"/>
          <p:cNvPicPr/>
          <p:nvPr/>
        </p:nvPicPr>
        <p:blipFill>
          <a:blip r:embed="rId3"/>
          <a:stretch>
            <a:fillRect/>
          </a:stretch>
        </p:blipFill>
        <p:spPr>
          <a:xfrm>
            <a:off x="4998127" y="3644534"/>
            <a:ext cx="571500" cy="457200"/>
          </a:xfrm>
          <a:prstGeom prst="rect">
            <a:avLst/>
          </a:prstGeom>
        </p:spPr>
      </p:pic>
      <p:sp>
        <p:nvSpPr>
          <p:cNvPr id="12" name="Tekstvak 11"/>
          <p:cNvSpPr txBox="1"/>
          <p:nvPr/>
        </p:nvSpPr>
        <p:spPr>
          <a:xfrm>
            <a:off x="4379014" y="3302950"/>
            <a:ext cx="1809726" cy="369332"/>
          </a:xfrm>
          <a:prstGeom prst="rect">
            <a:avLst/>
          </a:prstGeom>
          <a:noFill/>
        </p:spPr>
        <p:txBody>
          <a:bodyPr wrap="none" rtlCol="0">
            <a:spAutoFit/>
          </a:bodyPr>
          <a:lstStyle/>
          <a:p>
            <a:r>
              <a:rPr lang="nl-NL" dirty="0" smtClean="0"/>
              <a:t>Klik op kalibreren</a:t>
            </a:r>
            <a:endParaRPr lang="nl-NL" dirty="0"/>
          </a:p>
        </p:txBody>
      </p:sp>
      <p:pic>
        <p:nvPicPr>
          <p:cNvPr id="13" name="Picture 663"/>
          <p:cNvPicPr/>
          <p:nvPr/>
        </p:nvPicPr>
        <p:blipFill>
          <a:blip r:embed="rId4"/>
          <a:stretch>
            <a:fillRect/>
          </a:stretch>
        </p:blipFill>
        <p:spPr>
          <a:xfrm>
            <a:off x="6807853" y="3262948"/>
            <a:ext cx="3791797" cy="2138739"/>
          </a:xfrm>
          <a:prstGeom prst="rect">
            <a:avLst/>
          </a:prstGeom>
        </p:spPr>
      </p:pic>
      <p:sp>
        <p:nvSpPr>
          <p:cNvPr id="14" name="Tekstvak 13"/>
          <p:cNvSpPr txBox="1"/>
          <p:nvPr/>
        </p:nvSpPr>
        <p:spPr>
          <a:xfrm>
            <a:off x="6225123" y="2637803"/>
            <a:ext cx="5144613" cy="646331"/>
          </a:xfrm>
          <a:prstGeom prst="rect">
            <a:avLst/>
          </a:prstGeom>
          <a:noFill/>
        </p:spPr>
        <p:txBody>
          <a:bodyPr wrap="none" rtlCol="0">
            <a:spAutoFit/>
          </a:bodyPr>
          <a:lstStyle/>
          <a:p>
            <a:r>
              <a:rPr lang="nl-NL" dirty="0" smtClean="0"/>
              <a:t>Selecteer de zijde voor de kalibratie en klik op </a:t>
            </a:r>
            <a:r>
              <a:rPr lang="nl-NL" u="sng" dirty="0" smtClean="0"/>
              <a:t>start</a:t>
            </a:r>
            <a:r>
              <a:rPr lang="nl-NL" dirty="0" smtClean="0"/>
              <a:t>.</a:t>
            </a:r>
          </a:p>
          <a:p>
            <a:r>
              <a:rPr lang="nl-NL" dirty="0" smtClean="0"/>
              <a:t>Wissel indien nodig van kant bij </a:t>
            </a:r>
            <a:r>
              <a:rPr lang="nl-NL" dirty="0" err="1" smtClean="0"/>
              <a:t>binaurale</a:t>
            </a:r>
            <a:r>
              <a:rPr lang="nl-NL" dirty="0" smtClean="0"/>
              <a:t> metingen</a:t>
            </a:r>
            <a:endParaRPr lang="nl-NL" dirty="0"/>
          </a:p>
        </p:txBody>
      </p:sp>
      <p:sp>
        <p:nvSpPr>
          <p:cNvPr id="15" name="Tekstvak 14"/>
          <p:cNvSpPr txBox="1"/>
          <p:nvPr/>
        </p:nvSpPr>
        <p:spPr>
          <a:xfrm>
            <a:off x="2153617" y="6180177"/>
            <a:ext cx="7930184" cy="369332"/>
          </a:xfrm>
          <a:prstGeom prst="rect">
            <a:avLst/>
          </a:prstGeom>
          <a:noFill/>
        </p:spPr>
        <p:txBody>
          <a:bodyPr wrap="none" rtlCol="0">
            <a:spAutoFit/>
          </a:bodyPr>
          <a:lstStyle/>
          <a:p>
            <a:r>
              <a:rPr lang="nl-NL" dirty="0" smtClean="0"/>
              <a:t>De afstand tussen de speaker en de </a:t>
            </a:r>
            <a:r>
              <a:rPr lang="nl-NL" dirty="0" err="1" smtClean="0"/>
              <a:t>probe</a:t>
            </a:r>
            <a:r>
              <a:rPr lang="nl-NL" dirty="0" smtClean="0"/>
              <a:t> moet tussen de 50 cm en 100 cm zijn!</a:t>
            </a:r>
            <a:endParaRPr lang="nl-NL" dirty="0"/>
          </a:p>
        </p:txBody>
      </p:sp>
      <p:pic>
        <p:nvPicPr>
          <p:cNvPr id="16" name="Afbeelding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1802071" y="6180177"/>
            <a:ext cx="415137" cy="363624"/>
          </a:xfrm>
          <a:prstGeom prst="rect">
            <a:avLst/>
          </a:prstGeom>
        </p:spPr>
      </p:pic>
      <p:sp>
        <p:nvSpPr>
          <p:cNvPr id="5" name="Tekstvak 4"/>
          <p:cNvSpPr txBox="1"/>
          <p:nvPr/>
        </p:nvSpPr>
        <p:spPr>
          <a:xfrm>
            <a:off x="8172899" y="5440828"/>
            <a:ext cx="1249060" cy="369332"/>
          </a:xfrm>
          <a:prstGeom prst="rect">
            <a:avLst/>
          </a:prstGeom>
          <a:noFill/>
        </p:spPr>
        <p:txBody>
          <a:bodyPr wrap="none" rtlCol="0">
            <a:spAutoFit/>
          </a:bodyPr>
          <a:lstStyle/>
          <a:p>
            <a:r>
              <a:rPr lang="nl-NL" dirty="0" smtClean="0"/>
              <a:t>Pink </a:t>
            </a:r>
            <a:r>
              <a:rPr lang="nl-NL" dirty="0" err="1" smtClean="0"/>
              <a:t>noise</a:t>
            </a:r>
            <a:endParaRPr lang="nl-NL" dirty="0"/>
          </a:p>
        </p:txBody>
      </p:sp>
    </p:spTree>
    <p:extLst>
      <p:ext uri="{BB962C8B-B14F-4D97-AF65-F5344CB8AC3E}">
        <p14:creationId xmlns:p14="http://schemas.microsoft.com/office/powerpoint/2010/main" val="1583934259"/>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xit" presetSubtype="0" fill="hold" grpId="1" nodeType="clickEffect">
                                  <p:stCondLst>
                                    <p:cond delay="0"/>
                                  </p:stCondLst>
                                  <p:childTnLst>
                                    <p:animEffect transition="out" filter="fade">
                                      <p:cBhvr>
                                        <p:cTn id="18" dur="500"/>
                                        <p:tgtEl>
                                          <p:spTgt spid="12"/>
                                        </p:tgtEl>
                                      </p:cBhvr>
                                    </p:animEffect>
                                    <p:set>
                                      <p:cBhvr>
                                        <p:cTn id="19" dur="1" fill="hold">
                                          <p:stCondLst>
                                            <p:cond delay="499"/>
                                          </p:stCondLst>
                                        </p:cTn>
                                        <p:tgtEl>
                                          <p:spTgt spid="12"/>
                                        </p:tgtEl>
                                        <p:attrNameLst>
                                          <p:attrName>style.visibility</p:attrName>
                                        </p:attrNameLst>
                                      </p:cBhvr>
                                      <p:to>
                                        <p:strVal val="hidden"/>
                                      </p:to>
                                    </p:set>
                                  </p:childTnLst>
                                </p:cTn>
                              </p:par>
                              <p:par>
                                <p:cTn id="20" presetID="10" presetClass="exit" presetSubtype="0" fill="hold" nodeType="withEffect">
                                  <p:stCondLst>
                                    <p:cond delay="0"/>
                                  </p:stCondLst>
                                  <p:childTnLst>
                                    <p:animEffect transition="out" filter="fade">
                                      <p:cBhvr>
                                        <p:cTn id="21" dur="500"/>
                                        <p:tgtEl>
                                          <p:spTgt spid="11"/>
                                        </p:tgtEl>
                                      </p:cBhvr>
                                    </p:animEffect>
                                    <p:set>
                                      <p:cBhvr>
                                        <p:cTn id="22" dur="1" fill="hold">
                                          <p:stCondLst>
                                            <p:cond delay="499"/>
                                          </p:stCondLst>
                                        </p:cTn>
                                        <p:tgtEl>
                                          <p:spTgt spid="11"/>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2" grpId="1"/>
      <p:bldP spid="14" grpId="0"/>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err="1" smtClean="0">
                <a:effectLst>
                  <a:outerShdw blurRad="38100" dist="38100" dir="2700000" algn="tl">
                    <a:srgbClr val="000000">
                      <a:alpha val="43137"/>
                    </a:srgbClr>
                  </a:outerShdw>
                </a:effectLst>
                <a:latin typeface="Arial Black" panose="020B0A04020102020204" pitchFamily="34" charset="0"/>
              </a:rPr>
              <a:t>Probe</a:t>
            </a:r>
            <a:r>
              <a:rPr lang="nl-NL" dirty="0" smtClean="0">
                <a:effectLst>
                  <a:outerShdw blurRad="38100" dist="38100" dir="2700000" algn="tl">
                    <a:srgbClr val="000000">
                      <a:alpha val="43137"/>
                    </a:srgbClr>
                  </a:outerShdw>
                </a:effectLst>
                <a:latin typeface="Arial Black" panose="020B0A04020102020204" pitchFamily="34" charset="0"/>
              </a:rPr>
              <a:t> plaatsing</a:t>
            </a:r>
            <a:endParaRPr lang="nl-NL" dirty="0"/>
          </a:p>
        </p:txBody>
      </p:sp>
      <p:sp>
        <p:nvSpPr>
          <p:cNvPr id="3" name="Tijdelijke aanduiding voor inhoud 2"/>
          <p:cNvSpPr>
            <a:spLocks noGrp="1"/>
          </p:cNvSpPr>
          <p:nvPr>
            <p:ph idx="1"/>
          </p:nvPr>
        </p:nvSpPr>
        <p:spPr/>
        <p:txBody>
          <a:bodyPr/>
          <a:lstStyle/>
          <a:p>
            <a:r>
              <a:rPr lang="nl-NL" sz="1800" dirty="0"/>
              <a:t>Zorg dat de zwarte ring op de juiste afstand van de </a:t>
            </a:r>
            <a:r>
              <a:rPr lang="nl-NL" sz="1800" dirty="0" err="1"/>
              <a:t>probe</a:t>
            </a:r>
            <a:r>
              <a:rPr lang="nl-NL" sz="1800" dirty="0"/>
              <a:t> geplaatst wordt. Hiervoor is een hulpkaartje meegeleverd.</a:t>
            </a:r>
            <a:endParaRPr lang="nl-NL" sz="1800" b="1" dirty="0"/>
          </a:p>
        </p:txBody>
      </p:sp>
      <p:sp>
        <p:nvSpPr>
          <p:cNvPr id="17" name="Tekstvak 16"/>
          <p:cNvSpPr txBox="1"/>
          <p:nvPr/>
        </p:nvSpPr>
        <p:spPr>
          <a:xfrm>
            <a:off x="905456" y="2908663"/>
            <a:ext cx="4493538" cy="1200329"/>
          </a:xfrm>
          <a:prstGeom prst="rect">
            <a:avLst/>
          </a:prstGeom>
          <a:noFill/>
        </p:spPr>
        <p:txBody>
          <a:bodyPr wrap="none" rtlCol="0">
            <a:spAutoFit/>
          </a:bodyPr>
          <a:lstStyle/>
          <a:p>
            <a:r>
              <a:rPr lang="nl-NL" dirty="0" smtClean="0"/>
              <a:t>Lengte van de </a:t>
            </a:r>
            <a:r>
              <a:rPr lang="nl-NL" dirty="0" err="1" smtClean="0"/>
              <a:t>probe</a:t>
            </a:r>
            <a:endParaRPr lang="nl-NL" dirty="0" smtClean="0"/>
          </a:p>
          <a:p>
            <a:pPr marL="285750" indent="-285750">
              <a:buFont typeface="Arial" panose="020B0604020202020204" pitchFamily="34" charset="0"/>
              <a:buChar char="•"/>
            </a:pPr>
            <a:r>
              <a:rPr lang="nl-NL" dirty="0" smtClean="0"/>
              <a:t>Volwassen man 	– 30 </a:t>
            </a:r>
            <a:r>
              <a:rPr lang="nl-NL" dirty="0"/>
              <a:t>m</a:t>
            </a:r>
            <a:r>
              <a:rPr lang="nl-NL" dirty="0" smtClean="0"/>
              <a:t>m</a:t>
            </a:r>
          </a:p>
          <a:p>
            <a:pPr marL="285750" indent="-285750">
              <a:buFont typeface="Arial" panose="020B0604020202020204" pitchFamily="34" charset="0"/>
              <a:buChar char="•"/>
            </a:pPr>
            <a:r>
              <a:rPr lang="nl-NL" dirty="0" smtClean="0"/>
              <a:t>Volwassen vrouw 	– 28 mm</a:t>
            </a:r>
          </a:p>
          <a:p>
            <a:pPr marL="285750" indent="-285750">
              <a:buFont typeface="Arial" panose="020B0604020202020204" pitchFamily="34" charset="0"/>
              <a:buChar char="•"/>
            </a:pPr>
            <a:r>
              <a:rPr lang="nl-NL" dirty="0" smtClean="0"/>
              <a:t>Kind 			– 20 tot 25 mm</a:t>
            </a:r>
            <a:endParaRPr lang="nl-NL" dirty="0"/>
          </a:p>
        </p:txBody>
      </p:sp>
      <p:pic>
        <p:nvPicPr>
          <p:cNvPr id="18" name="Picture 1189"/>
          <p:cNvPicPr/>
          <p:nvPr/>
        </p:nvPicPr>
        <p:blipFill>
          <a:blip r:embed="rId2"/>
          <a:stretch>
            <a:fillRect/>
          </a:stretch>
        </p:blipFill>
        <p:spPr>
          <a:xfrm>
            <a:off x="6379845" y="2356642"/>
            <a:ext cx="2286518" cy="3155158"/>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617445540"/>
      </p:ext>
    </p:extLst>
  </p:cSld>
  <p:clrMapOvr>
    <a:masterClrMapping/>
  </p:clrMapOvr>
  <p:transition spd="med">
    <p:pull/>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err="1" smtClean="0">
                <a:effectLst>
                  <a:outerShdw blurRad="38100" dist="38100" dir="2700000" algn="tl">
                    <a:srgbClr val="000000">
                      <a:alpha val="43137"/>
                    </a:srgbClr>
                  </a:outerShdw>
                </a:effectLst>
                <a:latin typeface="Arial Black" panose="020B0A04020102020204" pitchFamily="34" charset="0"/>
              </a:rPr>
              <a:t>Probe</a:t>
            </a:r>
            <a:r>
              <a:rPr lang="nl-NL" dirty="0" smtClean="0">
                <a:effectLst>
                  <a:outerShdw blurRad="38100" dist="38100" dir="2700000" algn="tl">
                    <a:srgbClr val="000000">
                      <a:alpha val="43137"/>
                    </a:srgbClr>
                  </a:outerShdw>
                </a:effectLst>
                <a:latin typeface="Arial Black" panose="020B0A04020102020204" pitchFamily="34" charset="0"/>
              </a:rPr>
              <a:t> plaatsing</a:t>
            </a:r>
            <a:endParaRPr lang="nl-NL" dirty="0"/>
          </a:p>
        </p:txBody>
      </p:sp>
      <p:sp>
        <p:nvSpPr>
          <p:cNvPr id="3" name="Tijdelijke aanduiding voor inhoud 2"/>
          <p:cNvSpPr>
            <a:spLocks noGrp="1"/>
          </p:cNvSpPr>
          <p:nvPr>
            <p:ph idx="1"/>
          </p:nvPr>
        </p:nvSpPr>
        <p:spPr/>
        <p:txBody>
          <a:bodyPr/>
          <a:lstStyle/>
          <a:p>
            <a:r>
              <a:rPr lang="nl-NL" sz="1800" dirty="0"/>
              <a:t>Een andere methode is om het plaats van het indicatieringetje af te meten aan de hand van de lengte van het </a:t>
            </a:r>
            <a:r>
              <a:rPr lang="nl-NL" sz="1800" dirty="0" err="1"/>
              <a:t>oorstukje</a:t>
            </a:r>
            <a:r>
              <a:rPr lang="nl-NL" sz="1800" dirty="0"/>
              <a:t>. Bij deze methode wordt het uiteinde van het microfoonslangetje op minimaal 5 mm van het </a:t>
            </a:r>
            <a:r>
              <a:rPr lang="nl-NL" sz="1800" dirty="0" err="1"/>
              <a:t>oorstukje</a:t>
            </a:r>
            <a:r>
              <a:rPr lang="nl-NL" sz="1800" dirty="0"/>
              <a:t> gelegd. </a:t>
            </a:r>
            <a:endParaRPr lang="nl-NL" sz="1800" b="1" dirty="0"/>
          </a:p>
        </p:txBody>
      </p:sp>
      <p:pic>
        <p:nvPicPr>
          <p:cNvPr id="6" name="Afbeelding 5"/>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1141004">
            <a:off x="4310861" y="2578853"/>
            <a:ext cx="2516808" cy="2516808"/>
          </a:xfrm>
          <a:prstGeom prst="rect">
            <a:avLst/>
          </a:prstGeom>
        </p:spPr>
      </p:pic>
      <p:sp>
        <p:nvSpPr>
          <p:cNvPr id="7" name="Vrije vorm 6"/>
          <p:cNvSpPr/>
          <p:nvPr/>
        </p:nvSpPr>
        <p:spPr>
          <a:xfrm rot="309677">
            <a:off x="4078521" y="3734029"/>
            <a:ext cx="2738814" cy="1826993"/>
          </a:xfrm>
          <a:custGeom>
            <a:avLst/>
            <a:gdLst>
              <a:gd name="connsiteX0" fmla="*/ 0 w 1329346"/>
              <a:gd name="connsiteY0" fmla="*/ 1052858 h 1097120"/>
              <a:gd name="connsiteX1" fmla="*/ 780836 w 1329346"/>
              <a:gd name="connsiteY1" fmla="*/ 980939 h 1097120"/>
              <a:gd name="connsiteX2" fmla="*/ 1294544 w 1329346"/>
              <a:gd name="connsiteY2" fmla="*/ 56265 h 1097120"/>
              <a:gd name="connsiteX3" fmla="*/ 1284269 w 1329346"/>
              <a:gd name="connsiteY3" fmla="*/ 97362 h 1097120"/>
              <a:gd name="connsiteX4" fmla="*/ 1284269 w 1329346"/>
              <a:gd name="connsiteY4" fmla="*/ 97362 h 1097120"/>
              <a:gd name="connsiteX5" fmla="*/ 1325366 w 1329346"/>
              <a:gd name="connsiteY5" fmla="*/ 4894 h 1097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9346" h="1097120">
                <a:moveTo>
                  <a:pt x="0" y="1052858"/>
                </a:moveTo>
                <a:cubicBezTo>
                  <a:pt x="282539" y="1099948"/>
                  <a:pt x="565079" y="1147038"/>
                  <a:pt x="780836" y="980939"/>
                </a:cubicBezTo>
                <a:cubicBezTo>
                  <a:pt x="996593" y="814840"/>
                  <a:pt x="1210639" y="203528"/>
                  <a:pt x="1294544" y="56265"/>
                </a:cubicBezTo>
                <a:cubicBezTo>
                  <a:pt x="1378450" y="-90998"/>
                  <a:pt x="1284269" y="97362"/>
                  <a:pt x="1284269" y="97362"/>
                </a:cubicBezTo>
                <a:lnTo>
                  <a:pt x="1284269" y="97362"/>
                </a:lnTo>
                <a:lnTo>
                  <a:pt x="1325366" y="4894"/>
                </a:lnTo>
              </a:path>
            </a:pathLst>
          </a:custGeom>
          <a:noFill/>
          <a:ln w="76200">
            <a:solidFill>
              <a:schemeClr val="bg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8" name="Afgeronde rechthoek 7"/>
          <p:cNvSpPr/>
          <p:nvPr/>
        </p:nvSpPr>
        <p:spPr>
          <a:xfrm rot="19190739">
            <a:off x="5692019" y="5194168"/>
            <a:ext cx="212966" cy="117941"/>
          </a:xfrm>
          <a:prstGeom prst="roundRect">
            <a:avLst/>
          </a:prstGeom>
          <a:solidFill>
            <a:schemeClr val="tx1"/>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9" name="Rechte verbindingslijn met pijl 8"/>
          <p:cNvCxnSpPr/>
          <p:nvPr/>
        </p:nvCxnSpPr>
        <p:spPr>
          <a:xfrm flipH="1">
            <a:off x="6602058" y="3811716"/>
            <a:ext cx="175460" cy="22889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0" name="Rechte verbindingslijn met pijl 9"/>
          <p:cNvCxnSpPr/>
          <p:nvPr/>
        </p:nvCxnSpPr>
        <p:spPr>
          <a:xfrm flipV="1">
            <a:off x="5751006" y="4890499"/>
            <a:ext cx="0" cy="27015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1" name="Afgeronde rechthoek 10"/>
          <p:cNvSpPr/>
          <p:nvPr/>
        </p:nvSpPr>
        <p:spPr>
          <a:xfrm rot="1239162">
            <a:off x="3400751" y="5171669"/>
            <a:ext cx="636998" cy="160621"/>
          </a:xfrm>
          <a:prstGeom prst="roundRect">
            <a:avLst/>
          </a:prstGeom>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2" name="Rechte verbindingslijn 11"/>
          <p:cNvCxnSpPr/>
          <p:nvPr/>
        </p:nvCxnSpPr>
        <p:spPr>
          <a:xfrm>
            <a:off x="6263235" y="3709817"/>
            <a:ext cx="361637" cy="330796"/>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15" name="Tekstvak 14"/>
          <p:cNvSpPr txBox="1"/>
          <p:nvPr/>
        </p:nvSpPr>
        <p:spPr>
          <a:xfrm>
            <a:off x="6334006" y="3442384"/>
            <a:ext cx="723275" cy="369332"/>
          </a:xfrm>
          <a:prstGeom prst="rect">
            <a:avLst/>
          </a:prstGeom>
          <a:noFill/>
        </p:spPr>
        <p:txBody>
          <a:bodyPr wrap="none" rtlCol="0">
            <a:spAutoFit/>
          </a:bodyPr>
          <a:lstStyle/>
          <a:p>
            <a:r>
              <a:rPr lang="nl-NL" dirty="0" smtClean="0"/>
              <a:t>5 mm</a:t>
            </a:r>
            <a:endParaRPr lang="nl-NL" dirty="0"/>
          </a:p>
        </p:txBody>
      </p:sp>
    </p:spTree>
    <p:extLst>
      <p:ext uri="{BB962C8B-B14F-4D97-AF65-F5344CB8AC3E}">
        <p14:creationId xmlns:p14="http://schemas.microsoft.com/office/powerpoint/2010/main" val="814640750"/>
      </p:ext>
    </p:extLst>
  </p:cSld>
  <p:clrMapOvr>
    <a:masterClrMapping/>
  </p:clrMapOvr>
  <p:transition spd="med">
    <p:pull/>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err="1" smtClean="0">
                <a:effectLst>
                  <a:outerShdw blurRad="38100" dist="38100" dir="2700000" algn="tl">
                    <a:srgbClr val="000000">
                      <a:alpha val="43137"/>
                    </a:srgbClr>
                  </a:outerShdw>
                </a:effectLst>
                <a:latin typeface="Arial Black" panose="020B0A04020102020204" pitchFamily="34" charset="0"/>
              </a:rPr>
              <a:t>Probe</a:t>
            </a:r>
            <a:r>
              <a:rPr lang="nl-NL" dirty="0" smtClean="0">
                <a:effectLst>
                  <a:outerShdw blurRad="38100" dist="38100" dir="2700000" algn="tl">
                    <a:srgbClr val="000000">
                      <a:alpha val="43137"/>
                    </a:srgbClr>
                  </a:outerShdw>
                </a:effectLst>
                <a:latin typeface="Arial Black" panose="020B0A04020102020204" pitchFamily="34" charset="0"/>
              </a:rPr>
              <a:t> plaatsing</a:t>
            </a:r>
            <a:endParaRPr lang="nl-NL" dirty="0"/>
          </a:p>
        </p:txBody>
      </p:sp>
      <p:sp>
        <p:nvSpPr>
          <p:cNvPr id="3" name="Tijdelijke aanduiding voor inhoud 2"/>
          <p:cNvSpPr>
            <a:spLocks noGrp="1"/>
          </p:cNvSpPr>
          <p:nvPr>
            <p:ph idx="1"/>
          </p:nvPr>
        </p:nvSpPr>
        <p:spPr/>
        <p:txBody>
          <a:bodyPr/>
          <a:lstStyle/>
          <a:p>
            <a:r>
              <a:rPr lang="nl-NL" sz="1800" dirty="0"/>
              <a:t>Een goede positionering van het microfoonslangetje is van belang voor het slagen van de meting. Omdat de REAG-meting een verschilmeting is (namelijk met en zonder hoortoestel), is het niet alleen belangrijk dat het slangetje op de juiste plek in de gehoorgang zit, maar ook dat het niet verschuift na plaatsing van het hoortoestel.</a:t>
            </a:r>
          </a:p>
        </p:txBody>
      </p:sp>
      <p:pic>
        <p:nvPicPr>
          <p:cNvPr id="13" name="Afbeelding 1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rot="5400000">
            <a:off x="4287661" y="3012370"/>
            <a:ext cx="3616677" cy="271250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418348981"/>
      </p:ext>
    </p:extLst>
  </p:cSld>
  <p:clrMapOvr>
    <a:masterClrMapping/>
  </p:clrMapOvr>
  <p:transition spd="med">
    <p:pull/>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err="1" smtClean="0">
                <a:effectLst>
                  <a:outerShdw blurRad="38100" dist="38100" dir="2700000" algn="tl">
                    <a:srgbClr val="000000">
                      <a:alpha val="43137"/>
                    </a:srgbClr>
                  </a:outerShdw>
                </a:effectLst>
                <a:latin typeface="Arial Black" panose="020B0A04020102020204" pitchFamily="34" charset="0"/>
              </a:rPr>
              <a:t>Probe</a:t>
            </a:r>
            <a:r>
              <a:rPr lang="nl-NL" dirty="0" smtClean="0">
                <a:effectLst>
                  <a:outerShdw blurRad="38100" dist="38100" dir="2700000" algn="tl">
                    <a:srgbClr val="000000">
                      <a:alpha val="43137"/>
                    </a:srgbClr>
                  </a:outerShdw>
                </a:effectLst>
                <a:latin typeface="Arial Black" panose="020B0A04020102020204" pitchFamily="34" charset="0"/>
              </a:rPr>
              <a:t> plaatsing</a:t>
            </a:r>
            <a:endParaRPr lang="nl-NL" dirty="0"/>
          </a:p>
        </p:txBody>
      </p:sp>
      <p:sp>
        <p:nvSpPr>
          <p:cNvPr id="3" name="Tijdelijke aanduiding voor inhoud 2"/>
          <p:cNvSpPr>
            <a:spLocks noGrp="1"/>
          </p:cNvSpPr>
          <p:nvPr>
            <p:ph idx="1"/>
          </p:nvPr>
        </p:nvSpPr>
        <p:spPr/>
        <p:txBody>
          <a:bodyPr/>
          <a:lstStyle/>
          <a:p>
            <a:r>
              <a:rPr lang="nl-NL" sz="1800" dirty="0"/>
              <a:t>Wanneer de </a:t>
            </a:r>
            <a:r>
              <a:rPr lang="nl-NL" sz="1800" dirty="0" err="1" smtClean="0"/>
              <a:t>probe</a:t>
            </a:r>
            <a:r>
              <a:rPr lang="nl-NL" sz="1800" dirty="0" smtClean="0"/>
              <a:t> in </a:t>
            </a:r>
            <a:r>
              <a:rPr lang="nl-NL" sz="1800" dirty="0"/>
              <a:t>het oor geplaatst wordt, moet het uiteinde ongeveer 6 mm van het trommelvlies geplaatst worden. </a:t>
            </a:r>
            <a:endParaRPr lang="nl-NL" sz="1800" dirty="0" smtClean="0"/>
          </a:p>
          <a:p>
            <a:r>
              <a:rPr lang="nl-NL" sz="1800" dirty="0" smtClean="0"/>
              <a:t>Hierbij zal er dan niet meer dan 3dB afwijking te gemeten worden.</a:t>
            </a:r>
            <a:endParaRPr lang="nl-NL" sz="1800" dirty="0"/>
          </a:p>
        </p:txBody>
      </p:sp>
      <p:pic>
        <p:nvPicPr>
          <p:cNvPr id="4" name="Afbeelding 3"/>
          <p:cNvPicPr>
            <a:picLocks noChangeAspect="1"/>
          </p:cNvPicPr>
          <p:nvPr/>
        </p:nvPicPr>
        <p:blipFill>
          <a:blip r:embed="rId2">
            <a:clrChange>
              <a:clrFrom>
                <a:srgbClr val="FFFFFF"/>
              </a:clrFrom>
              <a:clrTo>
                <a:srgbClr val="FFFFFF">
                  <a:alpha val="0"/>
                </a:srgbClr>
              </a:clrTo>
            </a:clrChange>
          </a:blip>
          <a:stretch>
            <a:fillRect/>
          </a:stretch>
        </p:blipFill>
        <p:spPr>
          <a:xfrm>
            <a:off x="3349331" y="2558277"/>
            <a:ext cx="5493337" cy="3618686"/>
          </a:xfrm>
          <a:prstGeom prst="rect">
            <a:avLst/>
          </a:prstGeom>
        </p:spPr>
      </p:pic>
    </p:spTree>
    <p:extLst>
      <p:ext uri="{BB962C8B-B14F-4D97-AF65-F5344CB8AC3E}">
        <p14:creationId xmlns:p14="http://schemas.microsoft.com/office/powerpoint/2010/main" val="283981492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Speaker plaatsing</a:t>
            </a:r>
            <a:endParaRPr lang="nl-NL" dirty="0"/>
          </a:p>
        </p:txBody>
      </p:sp>
      <p:sp>
        <p:nvSpPr>
          <p:cNvPr id="3" name="Tijdelijke aanduiding voor inhoud 2"/>
          <p:cNvSpPr>
            <a:spLocks noGrp="1"/>
          </p:cNvSpPr>
          <p:nvPr>
            <p:ph idx="1"/>
          </p:nvPr>
        </p:nvSpPr>
        <p:spPr/>
        <p:txBody>
          <a:bodyPr/>
          <a:lstStyle/>
          <a:p>
            <a:r>
              <a:rPr lang="nl-NL" sz="1800" dirty="0"/>
              <a:t>De afstand tussen de klant en de speaker moet tussen de 48 en 100 cm zijn.</a:t>
            </a:r>
            <a:endParaRPr lang="nl-NL" sz="1800" b="1" dirty="0"/>
          </a:p>
        </p:txBody>
      </p:sp>
      <p:pic>
        <p:nvPicPr>
          <p:cNvPr id="6" name="Picture 696"/>
          <p:cNvPicPr/>
          <p:nvPr/>
        </p:nvPicPr>
        <p:blipFill>
          <a:blip r:embed="rId2">
            <a:clrChange>
              <a:clrFrom>
                <a:srgbClr val="FFFEFD"/>
              </a:clrFrom>
              <a:clrTo>
                <a:srgbClr val="FFFEFD">
                  <a:alpha val="0"/>
                </a:srgbClr>
              </a:clrTo>
            </a:clrChange>
          </a:blip>
          <a:stretch>
            <a:fillRect/>
          </a:stretch>
        </p:blipFill>
        <p:spPr>
          <a:xfrm>
            <a:off x="3048015" y="2749252"/>
            <a:ext cx="6095970" cy="2029989"/>
          </a:xfrm>
          <a:prstGeom prst="rect">
            <a:avLst/>
          </a:prstGeom>
        </p:spPr>
      </p:pic>
    </p:spTree>
    <p:extLst>
      <p:ext uri="{BB962C8B-B14F-4D97-AF65-F5344CB8AC3E}">
        <p14:creationId xmlns:p14="http://schemas.microsoft.com/office/powerpoint/2010/main" val="1487634306"/>
      </p:ext>
    </p:extLst>
  </p:cSld>
  <p:clrMapOvr>
    <a:masterClrMapping/>
  </p:clrMapOvr>
  <p:transition spd="med">
    <p:pull/>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meting </a:t>
            </a:r>
            <a:r>
              <a:rPr lang="nl-NL" sz="2000" dirty="0" smtClean="0">
                <a:effectLst>
                  <a:outerShdw blurRad="38100" dist="38100" dir="2700000" algn="tl">
                    <a:srgbClr val="000000">
                      <a:alpha val="43137"/>
                    </a:srgbClr>
                  </a:outerShdw>
                </a:effectLst>
                <a:latin typeface="Arial Black" panose="020B0A04020102020204" pitchFamily="34" charset="0"/>
              </a:rPr>
              <a:t>REUR</a:t>
            </a:r>
            <a:endParaRPr lang="nl-NL" dirty="0"/>
          </a:p>
        </p:txBody>
      </p:sp>
      <p:sp>
        <p:nvSpPr>
          <p:cNvPr id="3" name="Tijdelijke aanduiding voor inhoud 2"/>
          <p:cNvSpPr>
            <a:spLocks noGrp="1"/>
          </p:cNvSpPr>
          <p:nvPr>
            <p:ph idx="1"/>
          </p:nvPr>
        </p:nvSpPr>
        <p:spPr/>
        <p:txBody>
          <a:bodyPr/>
          <a:lstStyle/>
          <a:p>
            <a:r>
              <a:rPr lang="nl-NL" sz="1800" dirty="0"/>
              <a:t>Voordat de meting gedaan wordt, moet eerst de inhoud van de gehoorgang gemeten worden. Dit doe je zonder een toestel in het oor.  Klik hiervoor op  REUR (Real Ear </a:t>
            </a:r>
            <a:r>
              <a:rPr lang="nl-NL" sz="1800" dirty="0" err="1"/>
              <a:t>Unaided</a:t>
            </a:r>
            <a:r>
              <a:rPr lang="nl-NL" sz="1800" dirty="0"/>
              <a:t> Response).</a:t>
            </a:r>
            <a:endParaRPr lang="nl-NL" sz="1800" b="1" dirty="0"/>
          </a:p>
        </p:txBody>
      </p:sp>
      <p:pic>
        <p:nvPicPr>
          <p:cNvPr id="7" name="Afbeelding 6"/>
          <p:cNvPicPr>
            <a:picLocks noChangeAspect="1"/>
          </p:cNvPicPr>
          <p:nvPr/>
        </p:nvPicPr>
        <p:blipFill rotWithShape="1">
          <a:blip r:embed="rId2"/>
          <a:srcRect r="66592" b="88553"/>
          <a:stretch/>
        </p:blipFill>
        <p:spPr>
          <a:xfrm>
            <a:off x="905456" y="2834154"/>
            <a:ext cx="6161272" cy="1187513"/>
          </a:xfrm>
          <a:prstGeom prst="rect">
            <a:avLst/>
          </a:prstGeom>
          <a:ln>
            <a:noFill/>
          </a:ln>
          <a:effectLst>
            <a:outerShdw blurRad="292100" dist="139700" dir="2700000" algn="tl" rotWithShape="0">
              <a:srgbClr val="333333">
                <a:alpha val="65000"/>
              </a:srgbClr>
            </a:outerShdw>
          </a:effectLst>
        </p:spPr>
      </p:pic>
      <p:pic>
        <p:nvPicPr>
          <p:cNvPr id="8" name="Afbeelding 7"/>
          <p:cNvPicPr>
            <a:picLocks noChangeAspect="1"/>
          </p:cNvPicPr>
          <p:nvPr/>
        </p:nvPicPr>
        <p:blipFill rotWithShape="1">
          <a:blip r:embed="rId3"/>
          <a:srcRect l="44536" t="9127" r="8641" b="10150"/>
          <a:stretch/>
        </p:blipFill>
        <p:spPr>
          <a:xfrm>
            <a:off x="7362005" y="2525953"/>
            <a:ext cx="3585331" cy="3476891"/>
          </a:xfrm>
          <a:prstGeom prst="rect">
            <a:avLst/>
          </a:prstGeom>
          <a:ln>
            <a:noFill/>
          </a:ln>
          <a:effectLst>
            <a:outerShdw blurRad="292100" dist="139700" dir="2700000" algn="tl" rotWithShape="0">
              <a:srgbClr val="333333">
                <a:alpha val="65000"/>
              </a:srgbClr>
            </a:outerShdw>
          </a:effectLst>
        </p:spPr>
      </p:pic>
      <p:sp>
        <p:nvSpPr>
          <p:cNvPr id="17" name="Tekstvak 16"/>
          <p:cNvSpPr txBox="1"/>
          <p:nvPr/>
        </p:nvSpPr>
        <p:spPr>
          <a:xfrm>
            <a:off x="414389" y="4823367"/>
            <a:ext cx="6161272" cy="923330"/>
          </a:xfrm>
          <a:prstGeom prst="rect">
            <a:avLst/>
          </a:prstGeom>
          <a:noFill/>
        </p:spPr>
        <p:txBody>
          <a:bodyPr wrap="square" rtlCol="0">
            <a:spAutoFit/>
          </a:bodyPr>
          <a:lstStyle/>
          <a:p>
            <a:r>
              <a:rPr lang="nl-NL" dirty="0" smtClean="0"/>
              <a:t>De curve in beeld weergegeven is een gemiddelde curve volgens KEMAR meting en geen target. Tijdens de meting zal de curve van de klant hier in de buurt zichtbaar worden. </a:t>
            </a:r>
            <a:endParaRPr lang="nl-NL" dirty="0"/>
          </a:p>
        </p:txBody>
      </p:sp>
      <p:cxnSp>
        <p:nvCxnSpPr>
          <p:cNvPr id="18" name="Rechte verbindingslijn met pijl 17"/>
          <p:cNvCxnSpPr>
            <a:stCxn id="17" idx="3"/>
          </p:cNvCxnSpPr>
          <p:nvPr/>
        </p:nvCxnSpPr>
        <p:spPr>
          <a:xfrm flipV="1">
            <a:off x="6575661" y="4563533"/>
            <a:ext cx="1620072" cy="721499"/>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9752327"/>
      </p:ext>
    </p:extLst>
  </p:cSld>
  <p:clrMapOvr>
    <a:masterClrMapping/>
  </p:clrMapOvr>
  <p:transition spd="med">
    <p:pull/>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meting </a:t>
            </a:r>
            <a:r>
              <a:rPr lang="nl-NL" sz="2000" dirty="0" smtClean="0">
                <a:effectLst>
                  <a:outerShdw blurRad="38100" dist="38100" dir="2700000" algn="tl">
                    <a:srgbClr val="000000">
                      <a:alpha val="43137"/>
                    </a:srgbClr>
                  </a:outerShdw>
                </a:effectLst>
                <a:latin typeface="Arial Black" panose="020B0A04020102020204" pitchFamily="34" charset="0"/>
              </a:rPr>
              <a:t>REOR</a:t>
            </a:r>
            <a:endParaRPr lang="nl-NL" dirty="0"/>
          </a:p>
        </p:txBody>
      </p:sp>
      <p:sp>
        <p:nvSpPr>
          <p:cNvPr id="3" name="Tijdelijke aanduiding voor inhoud 2"/>
          <p:cNvSpPr>
            <a:spLocks noGrp="1"/>
          </p:cNvSpPr>
          <p:nvPr>
            <p:ph idx="1"/>
          </p:nvPr>
        </p:nvSpPr>
        <p:spPr/>
        <p:txBody>
          <a:bodyPr/>
          <a:lstStyle/>
          <a:p>
            <a:r>
              <a:rPr lang="nl-NL" sz="1800" dirty="0"/>
              <a:t>Selecteer het oor wat  je gaat meten en kies voor BBN Byrne* als test ruis. </a:t>
            </a:r>
            <a:br>
              <a:rPr lang="nl-NL" sz="1800" dirty="0"/>
            </a:br>
            <a:r>
              <a:rPr lang="nl-NL" sz="1800" dirty="0"/>
              <a:t>Druk op start voor de meting en wacht tot deze vanzelf stopt om de curve vast te leggen.</a:t>
            </a:r>
            <a:endParaRPr lang="nl-NL" sz="1800" b="1" dirty="0"/>
          </a:p>
        </p:txBody>
      </p:sp>
      <p:pic>
        <p:nvPicPr>
          <p:cNvPr id="6" name="Afbeelding 5"/>
          <p:cNvPicPr>
            <a:picLocks noChangeAspect="1"/>
          </p:cNvPicPr>
          <p:nvPr/>
        </p:nvPicPr>
        <p:blipFill rotWithShape="1">
          <a:blip r:embed="rId2"/>
          <a:srcRect l="91241" t="8046" b="45951"/>
          <a:stretch/>
        </p:blipFill>
        <p:spPr>
          <a:xfrm>
            <a:off x="5376334" y="1949706"/>
            <a:ext cx="1430866" cy="4227257"/>
          </a:xfrm>
          <a:prstGeom prst="rect">
            <a:avLst/>
          </a:prstGeom>
          <a:ln>
            <a:noFill/>
          </a:ln>
          <a:effectLst>
            <a:outerShdw blurRad="292100" dist="139700" dir="2700000" algn="tl" rotWithShape="0">
              <a:srgbClr val="333333">
                <a:alpha val="65000"/>
              </a:srgbClr>
            </a:outerShdw>
          </a:effectLst>
        </p:spPr>
      </p:pic>
      <p:sp>
        <p:nvSpPr>
          <p:cNvPr id="5" name="Tekstvak 4"/>
          <p:cNvSpPr txBox="1"/>
          <p:nvPr/>
        </p:nvSpPr>
        <p:spPr>
          <a:xfrm>
            <a:off x="448255" y="5869186"/>
            <a:ext cx="2981329" cy="307777"/>
          </a:xfrm>
          <a:prstGeom prst="rect">
            <a:avLst/>
          </a:prstGeom>
          <a:noFill/>
        </p:spPr>
        <p:txBody>
          <a:bodyPr wrap="none" rtlCol="0">
            <a:spAutoFit/>
          </a:bodyPr>
          <a:lstStyle/>
          <a:p>
            <a:r>
              <a:rPr lang="nl-NL" sz="1400" dirty="0" smtClean="0"/>
              <a:t>* BBN Byrne = Gemiddelde spraak ruis</a:t>
            </a:r>
            <a:endParaRPr lang="nl-NL" sz="1400" dirty="0"/>
          </a:p>
        </p:txBody>
      </p:sp>
    </p:spTree>
    <p:extLst>
      <p:ext uri="{BB962C8B-B14F-4D97-AF65-F5344CB8AC3E}">
        <p14:creationId xmlns:p14="http://schemas.microsoft.com/office/powerpoint/2010/main" val="3450947665"/>
      </p:ext>
    </p:extLst>
  </p:cSld>
  <p:clrMapOvr>
    <a:masterClrMapping/>
  </p:clrMapOvr>
  <p:transition spd="med">
    <p:pull/>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meting </a:t>
            </a:r>
            <a:r>
              <a:rPr lang="nl-NL" sz="2000" dirty="0" smtClean="0">
                <a:effectLst>
                  <a:outerShdw blurRad="38100" dist="38100" dir="2700000" algn="tl">
                    <a:srgbClr val="000000">
                      <a:alpha val="43137"/>
                    </a:srgbClr>
                  </a:outerShdw>
                </a:effectLst>
                <a:latin typeface="Arial Black" panose="020B0A04020102020204" pitchFamily="34" charset="0"/>
              </a:rPr>
              <a:t>REUR</a:t>
            </a:r>
            <a:endParaRPr lang="nl-NL" dirty="0"/>
          </a:p>
        </p:txBody>
      </p:sp>
      <p:sp>
        <p:nvSpPr>
          <p:cNvPr id="3" name="Tijdelijke aanduiding voor inhoud 2"/>
          <p:cNvSpPr>
            <a:spLocks noGrp="1"/>
          </p:cNvSpPr>
          <p:nvPr>
            <p:ph idx="1"/>
          </p:nvPr>
        </p:nvSpPr>
        <p:spPr/>
        <p:txBody>
          <a:bodyPr/>
          <a:lstStyle/>
          <a:p>
            <a:r>
              <a:rPr lang="nl-NL" sz="1800" dirty="0"/>
              <a:t>Na de REUR meting is aan de curve af te lezen of de </a:t>
            </a:r>
            <a:r>
              <a:rPr lang="nl-NL" sz="1800" dirty="0" err="1"/>
              <a:t>probe</a:t>
            </a:r>
            <a:r>
              <a:rPr lang="nl-NL" sz="1800" dirty="0"/>
              <a:t> goed geplaatst is.  </a:t>
            </a:r>
            <a:endParaRPr lang="nl-NL" sz="1800" b="1" dirty="0"/>
          </a:p>
        </p:txBody>
      </p:sp>
      <p:pic>
        <p:nvPicPr>
          <p:cNvPr id="11" name="Afbeelding 10"/>
          <p:cNvPicPr>
            <a:picLocks noChangeAspect="1"/>
          </p:cNvPicPr>
          <p:nvPr/>
        </p:nvPicPr>
        <p:blipFill rotWithShape="1">
          <a:blip r:embed="rId2"/>
          <a:srcRect l="44536" t="9127" r="8641" b="10150"/>
          <a:stretch/>
        </p:blipFill>
        <p:spPr>
          <a:xfrm>
            <a:off x="3659138" y="2313112"/>
            <a:ext cx="4190216" cy="4063481"/>
          </a:xfrm>
          <a:prstGeom prst="rect">
            <a:avLst/>
          </a:prstGeom>
          <a:ln>
            <a:noFill/>
          </a:ln>
          <a:effectLst>
            <a:outerShdw blurRad="292100" dist="139700" dir="2700000" algn="tl" rotWithShape="0">
              <a:srgbClr val="333333">
                <a:alpha val="65000"/>
              </a:srgbClr>
            </a:outerShdw>
          </a:effectLst>
        </p:spPr>
      </p:pic>
      <p:sp>
        <p:nvSpPr>
          <p:cNvPr id="12" name="Tekstvak 11"/>
          <p:cNvSpPr txBox="1"/>
          <p:nvPr/>
        </p:nvSpPr>
        <p:spPr>
          <a:xfrm>
            <a:off x="8184333" y="3277354"/>
            <a:ext cx="2085733" cy="369332"/>
          </a:xfrm>
          <a:prstGeom prst="rect">
            <a:avLst/>
          </a:prstGeom>
          <a:noFill/>
        </p:spPr>
        <p:txBody>
          <a:bodyPr wrap="square" rtlCol="0">
            <a:spAutoFit/>
          </a:bodyPr>
          <a:lstStyle/>
          <a:p>
            <a:r>
              <a:rPr lang="nl-NL" dirty="0" smtClean="0">
                <a:solidFill>
                  <a:srgbClr val="0070C0"/>
                </a:solidFill>
              </a:rPr>
              <a:t>Diepe plaatsing</a:t>
            </a:r>
          </a:p>
        </p:txBody>
      </p:sp>
      <p:sp>
        <p:nvSpPr>
          <p:cNvPr id="13" name="Tekstvak 12"/>
          <p:cNvSpPr txBox="1"/>
          <p:nvPr/>
        </p:nvSpPr>
        <p:spPr>
          <a:xfrm>
            <a:off x="8184333" y="3824834"/>
            <a:ext cx="1883336" cy="369332"/>
          </a:xfrm>
          <a:prstGeom prst="rect">
            <a:avLst/>
          </a:prstGeom>
          <a:noFill/>
        </p:spPr>
        <p:txBody>
          <a:bodyPr wrap="none" rtlCol="0">
            <a:spAutoFit/>
          </a:bodyPr>
          <a:lstStyle/>
          <a:p>
            <a:r>
              <a:rPr lang="nl-NL" dirty="0" smtClean="0">
                <a:solidFill>
                  <a:srgbClr val="FF0000"/>
                </a:solidFill>
              </a:rPr>
              <a:t>Ondiepe plaatsing</a:t>
            </a:r>
          </a:p>
        </p:txBody>
      </p:sp>
      <p:sp>
        <p:nvSpPr>
          <p:cNvPr id="14" name="Tekstvak 13"/>
          <p:cNvSpPr txBox="1"/>
          <p:nvPr/>
        </p:nvSpPr>
        <p:spPr>
          <a:xfrm>
            <a:off x="8184333" y="4416186"/>
            <a:ext cx="2229585" cy="369332"/>
          </a:xfrm>
          <a:prstGeom prst="rect">
            <a:avLst/>
          </a:prstGeom>
          <a:noFill/>
        </p:spPr>
        <p:txBody>
          <a:bodyPr wrap="none" rtlCol="0">
            <a:spAutoFit/>
          </a:bodyPr>
          <a:lstStyle/>
          <a:p>
            <a:r>
              <a:rPr lang="nl-NL" dirty="0" smtClean="0">
                <a:solidFill>
                  <a:srgbClr val="92D050"/>
                </a:solidFill>
              </a:rPr>
              <a:t>Gemiddelde</a:t>
            </a:r>
            <a:r>
              <a:rPr lang="nl-NL" dirty="0" smtClean="0"/>
              <a:t> </a:t>
            </a:r>
            <a:r>
              <a:rPr lang="nl-NL" dirty="0" smtClean="0">
                <a:solidFill>
                  <a:srgbClr val="92D050"/>
                </a:solidFill>
              </a:rPr>
              <a:t>plaatsing</a:t>
            </a:r>
            <a:endParaRPr lang="nl-NL" dirty="0">
              <a:solidFill>
                <a:srgbClr val="92D050"/>
              </a:solidFill>
            </a:endParaRPr>
          </a:p>
        </p:txBody>
      </p:sp>
      <p:sp>
        <p:nvSpPr>
          <p:cNvPr id="15" name="Vrije vorm 14"/>
          <p:cNvSpPr/>
          <p:nvPr/>
        </p:nvSpPr>
        <p:spPr>
          <a:xfrm>
            <a:off x="4345663" y="4036839"/>
            <a:ext cx="2833581" cy="688281"/>
          </a:xfrm>
          <a:custGeom>
            <a:avLst/>
            <a:gdLst>
              <a:gd name="connsiteX0" fmla="*/ 0 w 2833581"/>
              <a:gd name="connsiteY0" fmla="*/ 426523 h 688281"/>
              <a:gd name="connsiteX1" fmla="*/ 470781 w 2833581"/>
              <a:gd name="connsiteY1" fmla="*/ 408416 h 688281"/>
              <a:gd name="connsiteX2" fmla="*/ 715224 w 2833581"/>
              <a:gd name="connsiteY2" fmla="*/ 363148 h 688281"/>
              <a:gd name="connsiteX3" fmla="*/ 1276539 w 2833581"/>
              <a:gd name="connsiteY3" fmla="*/ 444630 h 688281"/>
              <a:gd name="connsiteX4" fmla="*/ 1665838 w 2833581"/>
              <a:gd name="connsiteY4" fmla="*/ 354095 h 688281"/>
              <a:gd name="connsiteX5" fmla="*/ 1901228 w 2833581"/>
              <a:gd name="connsiteY5" fmla="*/ 173026 h 688281"/>
              <a:gd name="connsiteX6" fmla="*/ 2109458 w 2833581"/>
              <a:gd name="connsiteY6" fmla="*/ 1010 h 688281"/>
              <a:gd name="connsiteX7" fmla="*/ 2399169 w 2833581"/>
              <a:gd name="connsiteY7" fmla="*/ 254507 h 688281"/>
              <a:gd name="connsiteX8" fmla="*/ 2525917 w 2833581"/>
              <a:gd name="connsiteY8" fmla="*/ 680020 h 688281"/>
              <a:gd name="connsiteX9" fmla="*/ 2806575 w 2833581"/>
              <a:gd name="connsiteY9" fmla="*/ 535164 h 688281"/>
              <a:gd name="connsiteX10" fmla="*/ 2806575 w 2833581"/>
              <a:gd name="connsiteY10" fmla="*/ 526111 h 688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33581" h="688281">
                <a:moveTo>
                  <a:pt x="0" y="426523"/>
                </a:moveTo>
                <a:cubicBezTo>
                  <a:pt x="175788" y="422751"/>
                  <a:pt x="351577" y="418979"/>
                  <a:pt x="470781" y="408416"/>
                </a:cubicBezTo>
                <a:cubicBezTo>
                  <a:pt x="589985" y="397853"/>
                  <a:pt x="580931" y="357112"/>
                  <a:pt x="715224" y="363148"/>
                </a:cubicBezTo>
                <a:cubicBezTo>
                  <a:pt x="849517" y="369184"/>
                  <a:pt x="1118103" y="446139"/>
                  <a:pt x="1276539" y="444630"/>
                </a:cubicBezTo>
                <a:cubicBezTo>
                  <a:pt x="1434975" y="443121"/>
                  <a:pt x="1561723" y="399362"/>
                  <a:pt x="1665838" y="354095"/>
                </a:cubicBezTo>
                <a:cubicBezTo>
                  <a:pt x="1769953" y="308828"/>
                  <a:pt x="1827291" y="231873"/>
                  <a:pt x="1901228" y="173026"/>
                </a:cubicBezTo>
                <a:cubicBezTo>
                  <a:pt x="1975165" y="114179"/>
                  <a:pt x="2026468" y="-12570"/>
                  <a:pt x="2109458" y="1010"/>
                </a:cubicBezTo>
                <a:cubicBezTo>
                  <a:pt x="2192448" y="14590"/>
                  <a:pt x="2329759" y="141339"/>
                  <a:pt x="2399169" y="254507"/>
                </a:cubicBezTo>
                <a:cubicBezTo>
                  <a:pt x="2468579" y="367675"/>
                  <a:pt x="2458016" y="633244"/>
                  <a:pt x="2525917" y="680020"/>
                </a:cubicBezTo>
                <a:cubicBezTo>
                  <a:pt x="2593818" y="726796"/>
                  <a:pt x="2759799" y="560815"/>
                  <a:pt x="2806575" y="535164"/>
                </a:cubicBezTo>
                <a:cubicBezTo>
                  <a:pt x="2853351" y="509513"/>
                  <a:pt x="2829963" y="517812"/>
                  <a:pt x="2806575" y="526111"/>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9" name="Vrije vorm 18"/>
          <p:cNvSpPr/>
          <p:nvPr/>
        </p:nvSpPr>
        <p:spPr>
          <a:xfrm>
            <a:off x="4336610" y="4044682"/>
            <a:ext cx="2808585" cy="591861"/>
          </a:xfrm>
          <a:custGeom>
            <a:avLst/>
            <a:gdLst>
              <a:gd name="connsiteX0" fmla="*/ 0 w 2808585"/>
              <a:gd name="connsiteY0" fmla="*/ 463944 h 591861"/>
              <a:gd name="connsiteX1" fmla="*/ 380245 w 2808585"/>
              <a:gd name="connsiteY1" fmla="*/ 454891 h 591861"/>
              <a:gd name="connsiteX2" fmla="*/ 751438 w 2808585"/>
              <a:gd name="connsiteY2" fmla="*/ 409623 h 591861"/>
              <a:gd name="connsiteX3" fmla="*/ 1104523 w 2808585"/>
              <a:gd name="connsiteY3" fmla="*/ 445837 h 591861"/>
              <a:gd name="connsiteX4" fmla="*/ 1330859 w 2808585"/>
              <a:gd name="connsiteY4" fmla="*/ 445837 h 591861"/>
              <a:gd name="connsiteX5" fmla="*/ 1774479 w 2808585"/>
              <a:gd name="connsiteY5" fmla="*/ 328142 h 591861"/>
              <a:gd name="connsiteX6" fmla="*/ 2009869 w 2808585"/>
              <a:gd name="connsiteY6" fmla="*/ 29378 h 591861"/>
              <a:gd name="connsiteX7" fmla="*/ 2236206 w 2808585"/>
              <a:gd name="connsiteY7" fmla="*/ 20324 h 591861"/>
              <a:gd name="connsiteX8" fmla="*/ 2426329 w 2808585"/>
              <a:gd name="connsiteY8" fmla="*/ 110859 h 591861"/>
              <a:gd name="connsiteX9" fmla="*/ 2471596 w 2808585"/>
              <a:gd name="connsiteY9" fmla="*/ 183287 h 591861"/>
              <a:gd name="connsiteX10" fmla="*/ 2661719 w 2808585"/>
              <a:gd name="connsiteY10" fmla="*/ 400570 h 591861"/>
              <a:gd name="connsiteX11" fmla="*/ 2788467 w 2808585"/>
              <a:gd name="connsiteY11" fmla="*/ 563532 h 591861"/>
              <a:gd name="connsiteX12" fmla="*/ 2806574 w 2808585"/>
              <a:gd name="connsiteY12" fmla="*/ 590693 h 59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8585" h="591861">
                <a:moveTo>
                  <a:pt x="0" y="463944"/>
                </a:moveTo>
                <a:cubicBezTo>
                  <a:pt x="127502" y="463944"/>
                  <a:pt x="255005" y="463945"/>
                  <a:pt x="380245" y="454891"/>
                </a:cubicBezTo>
                <a:cubicBezTo>
                  <a:pt x="505485" y="445837"/>
                  <a:pt x="630725" y="411132"/>
                  <a:pt x="751438" y="409623"/>
                </a:cubicBezTo>
                <a:cubicBezTo>
                  <a:pt x="872151" y="408114"/>
                  <a:pt x="1007953" y="439801"/>
                  <a:pt x="1104523" y="445837"/>
                </a:cubicBezTo>
                <a:cubicBezTo>
                  <a:pt x="1201093" y="451873"/>
                  <a:pt x="1219200" y="465453"/>
                  <a:pt x="1330859" y="445837"/>
                </a:cubicBezTo>
                <a:cubicBezTo>
                  <a:pt x="1442518" y="426221"/>
                  <a:pt x="1661311" y="397552"/>
                  <a:pt x="1774479" y="328142"/>
                </a:cubicBezTo>
                <a:cubicBezTo>
                  <a:pt x="1887647" y="258732"/>
                  <a:pt x="1932915" y="80681"/>
                  <a:pt x="2009869" y="29378"/>
                </a:cubicBezTo>
                <a:cubicBezTo>
                  <a:pt x="2086823" y="-21925"/>
                  <a:pt x="2166796" y="6744"/>
                  <a:pt x="2236206" y="20324"/>
                </a:cubicBezTo>
                <a:cubicBezTo>
                  <a:pt x="2305616" y="33904"/>
                  <a:pt x="2387097" y="83698"/>
                  <a:pt x="2426329" y="110859"/>
                </a:cubicBezTo>
                <a:cubicBezTo>
                  <a:pt x="2465561" y="138019"/>
                  <a:pt x="2432364" y="135002"/>
                  <a:pt x="2471596" y="183287"/>
                </a:cubicBezTo>
                <a:cubicBezTo>
                  <a:pt x="2510828" y="231572"/>
                  <a:pt x="2608907" y="337196"/>
                  <a:pt x="2661719" y="400570"/>
                </a:cubicBezTo>
                <a:cubicBezTo>
                  <a:pt x="2714531" y="463944"/>
                  <a:pt x="2764325" y="531845"/>
                  <a:pt x="2788467" y="563532"/>
                </a:cubicBezTo>
                <a:cubicBezTo>
                  <a:pt x="2812609" y="595219"/>
                  <a:pt x="2809591" y="592956"/>
                  <a:pt x="2806574" y="590693"/>
                </a:cubicBezTo>
              </a:path>
            </a:pathLst>
          </a:custGeom>
          <a:noFill/>
          <a:ln w="2857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0" name="Vrije vorm 19"/>
          <p:cNvSpPr/>
          <p:nvPr/>
        </p:nvSpPr>
        <p:spPr>
          <a:xfrm>
            <a:off x="4309450" y="4000447"/>
            <a:ext cx="2887241" cy="453858"/>
          </a:xfrm>
          <a:custGeom>
            <a:avLst/>
            <a:gdLst>
              <a:gd name="connsiteX0" fmla="*/ 0 w 2887241"/>
              <a:gd name="connsiteY0" fmla="*/ 345217 h 453858"/>
              <a:gd name="connsiteX1" fmla="*/ 488887 w 2887241"/>
              <a:gd name="connsiteY1" fmla="*/ 381431 h 453858"/>
              <a:gd name="connsiteX2" fmla="*/ 905346 w 2887241"/>
              <a:gd name="connsiteY2" fmla="*/ 318056 h 453858"/>
              <a:gd name="connsiteX3" fmla="*/ 1358019 w 2887241"/>
              <a:gd name="connsiteY3" fmla="*/ 453858 h 453858"/>
              <a:gd name="connsiteX4" fmla="*/ 1756372 w 2887241"/>
              <a:gd name="connsiteY4" fmla="*/ 318056 h 453858"/>
              <a:gd name="connsiteX5" fmla="*/ 2009869 w 2887241"/>
              <a:gd name="connsiteY5" fmla="*/ 10239 h 453858"/>
              <a:gd name="connsiteX6" fmla="*/ 2444435 w 2887241"/>
              <a:gd name="connsiteY6" fmla="*/ 91720 h 453858"/>
              <a:gd name="connsiteX7" fmla="*/ 2661718 w 2887241"/>
              <a:gd name="connsiteY7" fmla="*/ 272789 h 453858"/>
              <a:gd name="connsiteX8" fmla="*/ 2869948 w 2887241"/>
              <a:gd name="connsiteY8" fmla="*/ 299950 h 453858"/>
              <a:gd name="connsiteX9" fmla="*/ 2860895 w 2887241"/>
              <a:gd name="connsiteY9" fmla="*/ 299950 h 45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7241" h="453858">
                <a:moveTo>
                  <a:pt x="0" y="345217"/>
                </a:moveTo>
                <a:cubicBezTo>
                  <a:pt x="168998" y="365587"/>
                  <a:pt x="337996" y="385958"/>
                  <a:pt x="488887" y="381431"/>
                </a:cubicBezTo>
                <a:cubicBezTo>
                  <a:pt x="639778" y="376904"/>
                  <a:pt x="760491" y="305985"/>
                  <a:pt x="905346" y="318056"/>
                </a:cubicBezTo>
                <a:cubicBezTo>
                  <a:pt x="1050201" y="330127"/>
                  <a:pt x="1216181" y="453858"/>
                  <a:pt x="1358019" y="453858"/>
                </a:cubicBezTo>
                <a:cubicBezTo>
                  <a:pt x="1499857" y="453858"/>
                  <a:pt x="1647730" y="391992"/>
                  <a:pt x="1756372" y="318056"/>
                </a:cubicBezTo>
                <a:cubicBezTo>
                  <a:pt x="1865014" y="244120"/>
                  <a:pt x="1895192" y="47962"/>
                  <a:pt x="2009869" y="10239"/>
                </a:cubicBezTo>
                <a:cubicBezTo>
                  <a:pt x="2124546" y="-27484"/>
                  <a:pt x="2335794" y="47962"/>
                  <a:pt x="2444435" y="91720"/>
                </a:cubicBezTo>
                <a:cubicBezTo>
                  <a:pt x="2553076" y="135478"/>
                  <a:pt x="2590799" y="238084"/>
                  <a:pt x="2661718" y="272789"/>
                </a:cubicBezTo>
                <a:cubicBezTo>
                  <a:pt x="2732637" y="307494"/>
                  <a:pt x="2836752" y="295423"/>
                  <a:pt x="2869948" y="299950"/>
                </a:cubicBezTo>
                <a:cubicBezTo>
                  <a:pt x="2903144" y="304477"/>
                  <a:pt x="2882019" y="302213"/>
                  <a:pt x="2860895" y="299950"/>
                </a:cubicBezTo>
              </a:path>
            </a:pathLst>
          </a:cu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232127624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animBg="1"/>
      <p:bldP spid="19" grpId="0" animBg="1"/>
      <p:bldP spid="2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Afbeelding 8"/>
          <p:cNvPicPr>
            <a:picLocks noChangeAspect="1"/>
          </p:cNvPicPr>
          <p:nvPr/>
        </p:nvPicPr>
        <p:blipFill rotWithShape="1">
          <a:blip r:embed="rId2"/>
          <a:srcRect l="44612" t="9161" r="8579" b="12866"/>
          <a:stretch/>
        </p:blipFill>
        <p:spPr>
          <a:xfrm>
            <a:off x="4364893" y="810139"/>
            <a:ext cx="4991757" cy="4677315"/>
          </a:xfrm>
          <a:prstGeom prst="rect">
            <a:avLst/>
          </a:prstGeom>
          <a:ln>
            <a:noFill/>
          </a:ln>
          <a:effectLst>
            <a:outerShdw blurRad="190500" algn="tl" rotWithShape="0">
              <a:srgbClr val="000000">
                <a:alpha val="70000"/>
              </a:srgbClr>
            </a:outerShdw>
          </a:effectLst>
          <a:scene3d>
            <a:camera prst="perspectiveHeroicExtremeLeftFacing"/>
            <a:lightRig rig="threePt" dir="t"/>
          </a:scene3d>
        </p:spPr>
      </p:pic>
      <p:sp>
        <p:nvSpPr>
          <p:cNvPr id="11" name="Titel 1"/>
          <p:cNvSpPr txBox="1">
            <a:spLocks/>
          </p:cNvSpPr>
          <p:nvPr/>
        </p:nvSpPr>
        <p:spPr>
          <a:xfrm>
            <a:off x="2787028" y="5487454"/>
            <a:ext cx="1776264" cy="405819"/>
          </a:xfrm>
          <a:prstGeom prst="rect">
            <a:avLst/>
          </a:prstGeom>
          <a:noFill/>
        </p:spPr>
        <p:txBody>
          <a:bodyPr lIns="91440" tIns="0" rIns="91440" bIns="0" anchor="b">
            <a:normAutofit lnSpcReduction="10000"/>
          </a:bodyPr>
          <a:lstStyle>
            <a:lvl1pPr algn="l" defTabSz="914400" rtl="0" eaLnBrk="1" latinLnBrk="0" hangingPunct="1">
              <a:lnSpc>
                <a:spcPct val="90000"/>
              </a:lnSpc>
              <a:spcBef>
                <a:spcPct val="0"/>
              </a:spcBef>
              <a:buNone/>
              <a:defRPr sz="3200" b="1" kern="1200">
                <a:solidFill>
                  <a:schemeClr val="accent1"/>
                </a:solidFill>
                <a:latin typeface="+mj-lt"/>
                <a:ea typeface="+mj-ea"/>
                <a:cs typeface="+mj-cs"/>
              </a:defRPr>
            </a:lvl1pPr>
          </a:lstStyle>
          <a:p>
            <a:r>
              <a:rPr lang="nl-NL" dirty="0" smtClean="0"/>
              <a:t>REM </a:t>
            </a:r>
            <a:endParaRPr lang="nl-NL" dirty="0"/>
          </a:p>
        </p:txBody>
      </p:sp>
      <p:pic>
        <p:nvPicPr>
          <p:cNvPr id="12" name="Afbeelding 11"/>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42393" y="4732036"/>
            <a:ext cx="3200400" cy="755418"/>
          </a:xfrm>
          <a:prstGeom prst="rect">
            <a:avLst/>
          </a:prstGeom>
        </p:spPr>
      </p:pic>
      <p:pic>
        <p:nvPicPr>
          <p:cNvPr id="8" name="Afbeelding 7"/>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430367" y="1678611"/>
            <a:ext cx="3605064" cy="2748771"/>
          </a:xfrm>
          <a:prstGeom prst="rect">
            <a:avLst/>
          </a:prstGeom>
        </p:spPr>
      </p:pic>
    </p:spTree>
    <p:extLst>
      <p:ext uri="{BB962C8B-B14F-4D97-AF65-F5344CB8AC3E}">
        <p14:creationId xmlns:p14="http://schemas.microsoft.com/office/powerpoint/2010/main" val="431216101"/>
      </p:ext>
    </p:extLst>
  </p:cSld>
  <p:clrMapOvr>
    <a:masterClrMapping/>
  </p:clrMapOvr>
  <p:transition spd="med">
    <p:pull/>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meting </a:t>
            </a:r>
            <a:r>
              <a:rPr lang="nl-NL" sz="2000" dirty="0" smtClean="0">
                <a:effectLst>
                  <a:outerShdw blurRad="38100" dist="38100" dir="2700000" algn="tl">
                    <a:srgbClr val="000000">
                      <a:alpha val="43137"/>
                    </a:srgbClr>
                  </a:outerShdw>
                </a:effectLst>
                <a:latin typeface="Arial Black" panose="020B0A04020102020204" pitchFamily="34" charset="0"/>
              </a:rPr>
              <a:t>REUR</a:t>
            </a:r>
            <a:endParaRPr lang="nl-NL" dirty="0"/>
          </a:p>
        </p:txBody>
      </p:sp>
      <p:sp>
        <p:nvSpPr>
          <p:cNvPr id="3" name="Tijdelijke aanduiding voor inhoud 2"/>
          <p:cNvSpPr>
            <a:spLocks noGrp="1"/>
          </p:cNvSpPr>
          <p:nvPr>
            <p:ph idx="1"/>
          </p:nvPr>
        </p:nvSpPr>
        <p:spPr/>
        <p:txBody>
          <a:bodyPr/>
          <a:lstStyle/>
          <a:p>
            <a:r>
              <a:rPr lang="nl-NL" sz="1800" dirty="0"/>
              <a:t>Tijdens deze meting is de diameter van de gehoorgang ook bepalend voor de </a:t>
            </a:r>
            <a:r>
              <a:rPr lang="nl-NL" sz="1800" dirty="0" err="1"/>
              <a:t>gehoorgangresonatie</a:t>
            </a:r>
            <a:r>
              <a:rPr lang="nl-NL" sz="1800" dirty="0"/>
              <a:t>.</a:t>
            </a:r>
            <a:endParaRPr lang="nl-NL" sz="1800" b="1" dirty="0"/>
          </a:p>
          <a:p>
            <a:r>
              <a:rPr lang="nl-NL" sz="1800" dirty="0"/>
              <a:t>De kleine gehoorgang zal deze resonantie hoger liggen dan bij een grotere gehoorgang.</a:t>
            </a:r>
          </a:p>
        </p:txBody>
      </p:sp>
      <p:pic>
        <p:nvPicPr>
          <p:cNvPr id="17" name="Afbeelding 1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91000" y="2364072"/>
            <a:ext cx="3810000" cy="2800350"/>
          </a:xfrm>
          <a:prstGeom prst="rect">
            <a:avLst/>
          </a:prstGeom>
        </p:spPr>
      </p:pic>
    </p:spTree>
    <p:extLst>
      <p:ext uri="{BB962C8B-B14F-4D97-AF65-F5344CB8AC3E}">
        <p14:creationId xmlns:p14="http://schemas.microsoft.com/office/powerpoint/2010/main" val="291844758"/>
      </p:ext>
    </p:extLst>
  </p:cSld>
  <p:clrMapOvr>
    <a:masterClrMapping/>
  </p:clrMapOvr>
  <p:transition spd="med">
    <p:pull/>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meting </a:t>
            </a:r>
            <a:r>
              <a:rPr lang="nl-NL" sz="2000" dirty="0" smtClean="0">
                <a:effectLst>
                  <a:outerShdw blurRad="38100" dist="38100" dir="2700000" algn="tl">
                    <a:srgbClr val="000000">
                      <a:alpha val="43137"/>
                    </a:srgbClr>
                  </a:outerShdw>
                </a:effectLst>
                <a:latin typeface="Arial Black" panose="020B0A04020102020204" pitchFamily="34" charset="0"/>
              </a:rPr>
              <a:t>REOR</a:t>
            </a:r>
            <a:endParaRPr lang="nl-NL" dirty="0"/>
          </a:p>
        </p:txBody>
      </p:sp>
      <p:sp>
        <p:nvSpPr>
          <p:cNvPr id="3" name="Tijdelijke aanduiding voor inhoud 2"/>
          <p:cNvSpPr>
            <a:spLocks noGrp="1"/>
          </p:cNvSpPr>
          <p:nvPr>
            <p:ph idx="1"/>
          </p:nvPr>
        </p:nvSpPr>
        <p:spPr/>
        <p:txBody>
          <a:bodyPr/>
          <a:lstStyle/>
          <a:p>
            <a:r>
              <a:rPr lang="nl-NL" sz="1800" dirty="0"/>
              <a:t>Na de REUR meting plaats je het hoortoestel in het oor en zorg dat deze uitgeschakeld is of op </a:t>
            </a:r>
            <a:r>
              <a:rPr lang="nl-NL" sz="1800" dirty="0" err="1"/>
              <a:t>mute</a:t>
            </a:r>
            <a:r>
              <a:rPr lang="nl-NL" sz="1800" dirty="0"/>
              <a:t> staat. Zorg ervoor dat de tube in exact dezelfde </a:t>
            </a:r>
            <a:r>
              <a:rPr lang="nl-NL" sz="1800" dirty="0" err="1"/>
              <a:t>posite</a:t>
            </a:r>
            <a:r>
              <a:rPr lang="nl-NL" sz="1800" dirty="0"/>
              <a:t> blijft zitten.</a:t>
            </a:r>
          </a:p>
          <a:p>
            <a:r>
              <a:rPr lang="nl-NL" sz="1800" dirty="0"/>
              <a:t>Nu wordt de REOR (Real Ear </a:t>
            </a:r>
            <a:r>
              <a:rPr lang="nl-NL" sz="1800" dirty="0" err="1"/>
              <a:t>Occluded</a:t>
            </a:r>
            <a:r>
              <a:rPr lang="nl-NL" sz="1800" dirty="0"/>
              <a:t> Response) gemeten.</a:t>
            </a:r>
          </a:p>
        </p:txBody>
      </p:sp>
      <p:pic>
        <p:nvPicPr>
          <p:cNvPr id="7" name="Afbeelding 6"/>
          <p:cNvPicPr>
            <a:picLocks noChangeAspect="1"/>
          </p:cNvPicPr>
          <p:nvPr/>
        </p:nvPicPr>
        <p:blipFill rotWithShape="1">
          <a:blip r:embed="rId2"/>
          <a:srcRect r="66074" b="88500"/>
          <a:stretch/>
        </p:blipFill>
        <p:spPr>
          <a:xfrm>
            <a:off x="905457" y="2834154"/>
            <a:ext cx="6161272" cy="1174819"/>
          </a:xfrm>
          <a:prstGeom prst="rect">
            <a:avLst/>
          </a:prstGeom>
          <a:ln>
            <a:noFill/>
          </a:ln>
          <a:effectLst>
            <a:outerShdw blurRad="292100" dist="139700" dir="2700000" algn="tl" rotWithShape="0">
              <a:srgbClr val="333333">
                <a:alpha val="65000"/>
              </a:srgbClr>
            </a:outerShdw>
          </a:effectLst>
        </p:spPr>
      </p:pic>
      <p:pic>
        <p:nvPicPr>
          <p:cNvPr id="8" name="Afbeelding 7"/>
          <p:cNvPicPr>
            <a:picLocks noChangeAspect="1"/>
          </p:cNvPicPr>
          <p:nvPr/>
        </p:nvPicPr>
        <p:blipFill rotWithShape="1">
          <a:blip r:embed="rId3"/>
          <a:srcRect l="44702" t="8835" r="8602" b="11819"/>
          <a:stretch/>
        </p:blipFill>
        <p:spPr>
          <a:xfrm>
            <a:off x="7362005" y="2525952"/>
            <a:ext cx="3637624" cy="347689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377036999"/>
      </p:ext>
    </p:extLst>
  </p:cSld>
  <p:clrMapOvr>
    <a:masterClrMapping/>
  </p:clrMapOvr>
  <p:transition spd="med">
    <p:pull/>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meting </a:t>
            </a:r>
            <a:r>
              <a:rPr lang="nl-NL" sz="2000" dirty="0" smtClean="0">
                <a:effectLst>
                  <a:outerShdw blurRad="38100" dist="38100" dir="2700000" algn="tl">
                    <a:srgbClr val="000000">
                      <a:alpha val="43137"/>
                    </a:srgbClr>
                  </a:outerShdw>
                </a:effectLst>
                <a:latin typeface="Arial Black" panose="020B0A04020102020204" pitchFamily="34" charset="0"/>
              </a:rPr>
              <a:t>REOR</a:t>
            </a:r>
            <a:endParaRPr lang="nl-NL" dirty="0"/>
          </a:p>
        </p:txBody>
      </p:sp>
      <p:sp>
        <p:nvSpPr>
          <p:cNvPr id="3" name="Tijdelijke aanduiding voor inhoud 2"/>
          <p:cNvSpPr>
            <a:spLocks noGrp="1"/>
          </p:cNvSpPr>
          <p:nvPr>
            <p:ph idx="1"/>
          </p:nvPr>
        </p:nvSpPr>
        <p:spPr/>
        <p:txBody>
          <a:bodyPr/>
          <a:lstStyle/>
          <a:p>
            <a:r>
              <a:rPr lang="nl-NL" sz="1800" dirty="0"/>
              <a:t>Selecteer wederom het oor wat  je gaat meten en kies ook voor BBN Byrne*. Druk op start voor de meting en wacht tot deze vanzelf stopt om de curve vast te leggen.</a:t>
            </a:r>
            <a:endParaRPr lang="nl-NL" sz="1800" b="1" dirty="0"/>
          </a:p>
        </p:txBody>
      </p:sp>
      <p:pic>
        <p:nvPicPr>
          <p:cNvPr id="6" name="Afbeelding 5"/>
          <p:cNvPicPr>
            <a:picLocks noChangeAspect="1"/>
          </p:cNvPicPr>
          <p:nvPr/>
        </p:nvPicPr>
        <p:blipFill rotWithShape="1">
          <a:blip r:embed="rId2"/>
          <a:srcRect l="91241" t="8046" b="45951"/>
          <a:stretch/>
        </p:blipFill>
        <p:spPr>
          <a:xfrm>
            <a:off x="5380717" y="1933629"/>
            <a:ext cx="1430565" cy="42264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593537708"/>
      </p:ext>
    </p:extLst>
  </p:cSld>
  <p:clrMapOvr>
    <a:masterClrMapping/>
  </p:clrMapOvr>
  <p:transition spd="med">
    <p:pull/>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meting </a:t>
            </a:r>
            <a:r>
              <a:rPr lang="nl-NL" sz="2000" dirty="0" smtClean="0">
                <a:effectLst>
                  <a:outerShdw blurRad="38100" dist="38100" dir="2700000" algn="tl">
                    <a:srgbClr val="000000">
                      <a:alpha val="43137"/>
                    </a:srgbClr>
                  </a:outerShdw>
                </a:effectLst>
                <a:latin typeface="Arial Black" panose="020B0A04020102020204" pitchFamily="34" charset="0"/>
              </a:rPr>
              <a:t>REOR</a:t>
            </a:r>
            <a:endParaRPr lang="nl-NL" dirty="0"/>
          </a:p>
        </p:txBody>
      </p:sp>
      <p:sp>
        <p:nvSpPr>
          <p:cNvPr id="3" name="Tijdelijke aanduiding voor inhoud 2"/>
          <p:cNvSpPr>
            <a:spLocks noGrp="1"/>
          </p:cNvSpPr>
          <p:nvPr>
            <p:ph idx="1"/>
          </p:nvPr>
        </p:nvSpPr>
        <p:spPr/>
        <p:txBody>
          <a:bodyPr/>
          <a:lstStyle/>
          <a:p>
            <a:r>
              <a:rPr lang="nl-NL" sz="1800" dirty="0"/>
              <a:t>Tijdens deze meting zal de afsluiting van het </a:t>
            </a:r>
            <a:r>
              <a:rPr lang="nl-NL" sz="1800" dirty="0" err="1"/>
              <a:t>oorstukje</a:t>
            </a:r>
            <a:r>
              <a:rPr lang="nl-NL" sz="1800" dirty="0"/>
              <a:t> berekend worden. Zo zal een gesloten </a:t>
            </a:r>
            <a:r>
              <a:rPr lang="nl-NL" sz="1800" dirty="0" err="1"/>
              <a:t>oorstukje</a:t>
            </a:r>
            <a:r>
              <a:rPr lang="nl-NL" sz="1800" dirty="0"/>
              <a:t> meer demping opleveren dan een open </a:t>
            </a:r>
            <a:r>
              <a:rPr lang="nl-NL" sz="1800" dirty="0" err="1"/>
              <a:t>dome</a:t>
            </a:r>
            <a:r>
              <a:rPr lang="nl-NL" sz="1800" dirty="0"/>
              <a:t> of </a:t>
            </a:r>
            <a:r>
              <a:rPr lang="nl-NL" sz="1800" dirty="0" err="1"/>
              <a:t>iros</a:t>
            </a:r>
            <a:r>
              <a:rPr lang="nl-NL" sz="1800" dirty="0"/>
              <a:t> </a:t>
            </a:r>
            <a:r>
              <a:rPr lang="nl-NL" sz="1800" dirty="0" err="1"/>
              <a:t>oorstukje</a:t>
            </a:r>
            <a:r>
              <a:rPr lang="nl-NL" sz="1800" dirty="0"/>
              <a:t>.</a:t>
            </a:r>
          </a:p>
        </p:txBody>
      </p:sp>
      <p:pic>
        <p:nvPicPr>
          <p:cNvPr id="7" name="Afbeelding 6"/>
          <p:cNvPicPr>
            <a:picLocks noChangeAspect="1"/>
          </p:cNvPicPr>
          <p:nvPr/>
        </p:nvPicPr>
        <p:blipFill rotWithShape="1">
          <a:blip r:embed="rId2"/>
          <a:srcRect l="44536" t="9127" r="8641" b="10150"/>
          <a:stretch/>
        </p:blipFill>
        <p:spPr>
          <a:xfrm>
            <a:off x="3849163" y="2113482"/>
            <a:ext cx="4190216" cy="4063481"/>
          </a:xfrm>
          <a:prstGeom prst="rect">
            <a:avLst/>
          </a:prstGeom>
          <a:ln>
            <a:noFill/>
          </a:ln>
          <a:effectLst>
            <a:outerShdw blurRad="292100" dist="139700" dir="2700000" algn="tl" rotWithShape="0">
              <a:srgbClr val="333333">
                <a:alpha val="65000"/>
              </a:srgbClr>
            </a:outerShdw>
          </a:effectLst>
        </p:spPr>
      </p:pic>
      <p:sp>
        <p:nvSpPr>
          <p:cNvPr id="9" name="Vrije vorm 8"/>
          <p:cNvSpPr/>
          <p:nvPr/>
        </p:nvSpPr>
        <p:spPr>
          <a:xfrm>
            <a:off x="4531930" y="4277188"/>
            <a:ext cx="2743200" cy="190217"/>
          </a:xfrm>
          <a:custGeom>
            <a:avLst/>
            <a:gdLst>
              <a:gd name="connsiteX0" fmla="*/ 0 w 2743200"/>
              <a:gd name="connsiteY0" fmla="*/ 45298 h 190217"/>
              <a:gd name="connsiteX1" fmla="*/ 488887 w 2743200"/>
              <a:gd name="connsiteY1" fmla="*/ 72459 h 190217"/>
              <a:gd name="connsiteX2" fmla="*/ 715224 w 2743200"/>
              <a:gd name="connsiteY2" fmla="*/ 31 h 190217"/>
              <a:gd name="connsiteX3" fmla="*/ 1104523 w 2743200"/>
              <a:gd name="connsiteY3" fmla="*/ 63405 h 190217"/>
              <a:gd name="connsiteX4" fmla="*/ 1430448 w 2743200"/>
              <a:gd name="connsiteY4" fmla="*/ 72459 h 190217"/>
              <a:gd name="connsiteX5" fmla="*/ 1566250 w 2743200"/>
              <a:gd name="connsiteY5" fmla="*/ 153940 h 190217"/>
              <a:gd name="connsiteX6" fmla="*/ 1792587 w 2743200"/>
              <a:gd name="connsiteY6" fmla="*/ 63405 h 190217"/>
              <a:gd name="connsiteX7" fmla="*/ 1982709 w 2743200"/>
              <a:gd name="connsiteY7" fmla="*/ 190154 h 190217"/>
              <a:gd name="connsiteX8" fmla="*/ 2308634 w 2743200"/>
              <a:gd name="connsiteY8" fmla="*/ 81512 h 190217"/>
              <a:gd name="connsiteX9" fmla="*/ 2498757 w 2743200"/>
              <a:gd name="connsiteY9" fmla="*/ 153940 h 190217"/>
              <a:gd name="connsiteX10" fmla="*/ 2743200 w 2743200"/>
              <a:gd name="connsiteY10" fmla="*/ 126779 h 190217"/>
              <a:gd name="connsiteX11" fmla="*/ 2743200 w 2743200"/>
              <a:gd name="connsiteY11" fmla="*/ 126779 h 19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200" h="190217">
                <a:moveTo>
                  <a:pt x="0" y="45298"/>
                </a:moveTo>
                <a:cubicBezTo>
                  <a:pt x="184841" y="62650"/>
                  <a:pt x="369683" y="80003"/>
                  <a:pt x="488887" y="72459"/>
                </a:cubicBezTo>
                <a:cubicBezTo>
                  <a:pt x="608091" y="64915"/>
                  <a:pt x="612618" y="1540"/>
                  <a:pt x="715224" y="31"/>
                </a:cubicBezTo>
                <a:cubicBezTo>
                  <a:pt x="817830" y="-1478"/>
                  <a:pt x="985319" y="51334"/>
                  <a:pt x="1104523" y="63405"/>
                </a:cubicBezTo>
                <a:cubicBezTo>
                  <a:pt x="1223727" y="75476"/>
                  <a:pt x="1353494" y="57370"/>
                  <a:pt x="1430448" y="72459"/>
                </a:cubicBezTo>
                <a:cubicBezTo>
                  <a:pt x="1507402" y="87548"/>
                  <a:pt x="1505894" y="155449"/>
                  <a:pt x="1566250" y="153940"/>
                </a:cubicBezTo>
                <a:cubicBezTo>
                  <a:pt x="1626606" y="152431"/>
                  <a:pt x="1723177" y="57369"/>
                  <a:pt x="1792587" y="63405"/>
                </a:cubicBezTo>
                <a:cubicBezTo>
                  <a:pt x="1861997" y="69441"/>
                  <a:pt x="1896701" y="187136"/>
                  <a:pt x="1982709" y="190154"/>
                </a:cubicBezTo>
                <a:cubicBezTo>
                  <a:pt x="2068717" y="193172"/>
                  <a:pt x="2222626" y="87548"/>
                  <a:pt x="2308634" y="81512"/>
                </a:cubicBezTo>
                <a:cubicBezTo>
                  <a:pt x="2394642" y="75476"/>
                  <a:pt x="2426329" y="146396"/>
                  <a:pt x="2498757" y="153940"/>
                </a:cubicBezTo>
                <a:lnTo>
                  <a:pt x="2743200" y="126779"/>
                </a:lnTo>
                <a:lnTo>
                  <a:pt x="2743200" y="126779"/>
                </a:lnTo>
              </a:path>
            </a:pathLst>
          </a:cu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 name="Tekstvak 9"/>
          <p:cNvSpPr txBox="1"/>
          <p:nvPr/>
        </p:nvSpPr>
        <p:spPr>
          <a:xfrm>
            <a:off x="8370683" y="3695391"/>
            <a:ext cx="2254984" cy="369332"/>
          </a:xfrm>
          <a:prstGeom prst="rect">
            <a:avLst/>
          </a:prstGeom>
          <a:noFill/>
        </p:spPr>
        <p:txBody>
          <a:bodyPr wrap="square" rtlCol="0">
            <a:spAutoFit/>
          </a:bodyPr>
          <a:lstStyle/>
          <a:p>
            <a:r>
              <a:rPr lang="nl-NL" dirty="0" smtClean="0">
                <a:solidFill>
                  <a:srgbClr val="FFC000"/>
                </a:solidFill>
              </a:rPr>
              <a:t>Gesloten </a:t>
            </a:r>
            <a:r>
              <a:rPr lang="nl-NL" dirty="0" err="1" smtClean="0">
                <a:solidFill>
                  <a:srgbClr val="FFC000"/>
                </a:solidFill>
              </a:rPr>
              <a:t>oorstukje</a:t>
            </a:r>
            <a:endParaRPr lang="nl-NL" dirty="0">
              <a:solidFill>
                <a:srgbClr val="FFC000"/>
              </a:solidFill>
            </a:endParaRPr>
          </a:p>
        </p:txBody>
      </p:sp>
      <p:sp>
        <p:nvSpPr>
          <p:cNvPr id="11" name="Tekstvak 10"/>
          <p:cNvSpPr txBox="1"/>
          <p:nvPr/>
        </p:nvSpPr>
        <p:spPr>
          <a:xfrm>
            <a:off x="8370683" y="4426411"/>
            <a:ext cx="2009869" cy="369332"/>
          </a:xfrm>
          <a:prstGeom prst="rect">
            <a:avLst/>
          </a:prstGeom>
          <a:noFill/>
        </p:spPr>
        <p:txBody>
          <a:bodyPr wrap="square" rtlCol="0">
            <a:spAutoFit/>
          </a:bodyPr>
          <a:lstStyle/>
          <a:p>
            <a:r>
              <a:rPr lang="nl-NL" dirty="0" smtClean="0">
                <a:solidFill>
                  <a:srgbClr val="7030A0"/>
                </a:solidFill>
              </a:rPr>
              <a:t>Open </a:t>
            </a:r>
            <a:r>
              <a:rPr lang="nl-NL" dirty="0" err="1" smtClean="0">
                <a:solidFill>
                  <a:srgbClr val="7030A0"/>
                </a:solidFill>
              </a:rPr>
              <a:t>dome</a:t>
            </a:r>
            <a:endParaRPr lang="nl-NL" dirty="0">
              <a:solidFill>
                <a:srgbClr val="7030A0"/>
              </a:solidFill>
            </a:endParaRPr>
          </a:p>
        </p:txBody>
      </p:sp>
      <p:sp>
        <p:nvSpPr>
          <p:cNvPr id="12" name="Vrije vorm 11"/>
          <p:cNvSpPr/>
          <p:nvPr/>
        </p:nvSpPr>
        <p:spPr>
          <a:xfrm>
            <a:off x="4550037" y="3928470"/>
            <a:ext cx="2788468" cy="497941"/>
          </a:xfrm>
          <a:custGeom>
            <a:avLst/>
            <a:gdLst>
              <a:gd name="connsiteX0" fmla="*/ 0 w 2788468"/>
              <a:gd name="connsiteY0" fmla="*/ 394889 h 530691"/>
              <a:gd name="connsiteX1" fmla="*/ 416460 w 2788468"/>
              <a:gd name="connsiteY1" fmla="*/ 376782 h 530691"/>
              <a:gd name="connsiteX2" fmla="*/ 706171 w 2788468"/>
              <a:gd name="connsiteY2" fmla="*/ 340568 h 530691"/>
              <a:gd name="connsiteX3" fmla="*/ 1032095 w 2788468"/>
              <a:gd name="connsiteY3" fmla="*/ 376782 h 530691"/>
              <a:gd name="connsiteX4" fmla="*/ 1303699 w 2788468"/>
              <a:gd name="connsiteY4" fmla="*/ 358675 h 530691"/>
              <a:gd name="connsiteX5" fmla="*/ 1548143 w 2788468"/>
              <a:gd name="connsiteY5" fmla="*/ 304354 h 530691"/>
              <a:gd name="connsiteX6" fmla="*/ 1765426 w 2788468"/>
              <a:gd name="connsiteY6" fmla="*/ 250033 h 530691"/>
              <a:gd name="connsiteX7" fmla="*/ 1973656 w 2788468"/>
              <a:gd name="connsiteY7" fmla="*/ 23697 h 530691"/>
              <a:gd name="connsiteX8" fmla="*/ 2299580 w 2788468"/>
              <a:gd name="connsiteY8" fmla="*/ 50857 h 530691"/>
              <a:gd name="connsiteX9" fmla="*/ 2670773 w 2788468"/>
              <a:gd name="connsiteY9" fmla="*/ 412996 h 530691"/>
              <a:gd name="connsiteX10" fmla="*/ 2788468 w 2788468"/>
              <a:gd name="connsiteY10" fmla="*/ 530691 h 53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8468" h="530691">
                <a:moveTo>
                  <a:pt x="0" y="394889"/>
                </a:moveTo>
                <a:cubicBezTo>
                  <a:pt x="149382" y="390362"/>
                  <a:pt x="298765" y="385835"/>
                  <a:pt x="416460" y="376782"/>
                </a:cubicBezTo>
                <a:cubicBezTo>
                  <a:pt x="534155" y="367729"/>
                  <a:pt x="603565" y="340568"/>
                  <a:pt x="706171" y="340568"/>
                </a:cubicBezTo>
                <a:cubicBezTo>
                  <a:pt x="808777" y="340568"/>
                  <a:pt x="932507" y="373764"/>
                  <a:pt x="1032095" y="376782"/>
                </a:cubicBezTo>
                <a:cubicBezTo>
                  <a:pt x="1131683" y="379800"/>
                  <a:pt x="1217691" y="370746"/>
                  <a:pt x="1303699" y="358675"/>
                </a:cubicBezTo>
                <a:cubicBezTo>
                  <a:pt x="1389707" y="346604"/>
                  <a:pt x="1471189" y="322461"/>
                  <a:pt x="1548143" y="304354"/>
                </a:cubicBezTo>
                <a:cubicBezTo>
                  <a:pt x="1625097" y="286247"/>
                  <a:pt x="1694507" y="296809"/>
                  <a:pt x="1765426" y="250033"/>
                </a:cubicBezTo>
                <a:cubicBezTo>
                  <a:pt x="1836345" y="203257"/>
                  <a:pt x="1884630" y="56893"/>
                  <a:pt x="1973656" y="23697"/>
                </a:cubicBezTo>
                <a:cubicBezTo>
                  <a:pt x="2062682" y="-9499"/>
                  <a:pt x="2183394" y="-14026"/>
                  <a:pt x="2299580" y="50857"/>
                </a:cubicBezTo>
                <a:cubicBezTo>
                  <a:pt x="2415766" y="115740"/>
                  <a:pt x="2589292" y="333024"/>
                  <a:pt x="2670773" y="412996"/>
                </a:cubicBezTo>
                <a:cubicBezTo>
                  <a:pt x="2752254" y="492968"/>
                  <a:pt x="2770361" y="511829"/>
                  <a:pt x="2788468" y="530691"/>
                </a:cubicBezTo>
              </a:path>
            </a:pathLst>
          </a:custGeom>
          <a:noFill/>
          <a:ln w="28575">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3" name="Vrije vorm 12"/>
          <p:cNvSpPr/>
          <p:nvPr/>
        </p:nvSpPr>
        <p:spPr>
          <a:xfrm>
            <a:off x="4531930" y="3806899"/>
            <a:ext cx="2808585" cy="591861"/>
          </a:xfrm>
          <a:custGeom>
            <a:avLst/>
            <a:gdLst>
              <a:gd name="connsiteX0" fmla="*/ 0 w 2808585"/>
              <a:gd name="connsiteY0" fmla="*/ 463944 h 591861"/>
              <a:gd name="connsiteX1" fmla="*/ 380245 w 2808585"/>
              <a:gd name="connsiteY1" fmla="*/ 454891 h 591861"/>
              <a:gd name="connsiteX2" fmla="*/ 751438 w 2808585"/>
              <a:gd name="connsiteY2" fmla="*/ 409623 h 591861"/>
              <a:gd name="connsiteX3" fmla="*/ 1104523 w 2808585"/>
              <a:gd name="connsiteY3" fmla="*/ 445837 h 591861"/>
              <a:gd name="connsiteX4" fmla="*/ 1330859 w 2808585"/>
              <a:gd name="connsiteY4" fmla="*/ 445837 h 591861"/>
              <a:gd name="connsiteX5" fmla="*/ 1774479 w 2808585"/>
              <a:gd name="connsiteY5" fmla="*/ 328142 h 591861"/>
              <a:gd name="connsiteX6" fmla="*/ 2009869 w 2808585"/>
              <a:gd name="connsiteY6" fmla="*/ 29378 h 591861"/>
              <a:gd name="connsiteX7" fmla="*/ 2236206 w 2808585"/>
              <a:gd name="connsiteY7" fmla="*/ 20324 h 591861"/>
              <a:gd name="connsiteX8" fmla="*/ 2426329 w 2808585"/>
              <a:gd name="connsiteY8" fmla="*/ 110859 h 591861"/>
              <a:gd name="connsiteX9" fmla="*/ 2471596 w 2808585"/>
              <a:gd name="connsiteY9" fmla="*/ 183287 h 591861"/>
              <a:gd name="connsiteX10" fmla="*/ 2661719 w 2808585"/>
              <a:gd name="connsiteY10" fmla="*/ 400570 h 591861"/>
              <a:gd name="connsiteX11" fmla="*/ 2788467 w 2808585"/>
              <a:gd name="connsiteY11" fmla="*/ 563532 h 591861"/>
              <a:gd name="connsiteX12" fmla="*/ 2806574 w 2808585"/>
              <a:gd name="connsiteY12" fmla="*/ 590693 h 59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08585" h="591861">
                <a:moveTo>
                  <a:pt x="0" y="463944"/>
                </a:moveTo>
                <a:cubicBezTo>
                  <a:pt x="127502" y="463944"/>
                  <a:pt x="255005" y="463945"/>
                  <a:pt x="380245" y="454891"/>
                </a:cubicBezTo>
                <a:cubicBezTo>
                  <a:pt x="505485" y="445837"/>
                  <a:pt x="630725" y="411132"/>
                  <a:pt x="751438" y="409623"/>
                </a:cubicBezTo>
                <a:cubicBezTo>
                  <a:pt x="872151" y="408114"/>
                  <a:pt x="1007953" y="439801"/>
                  <a:pt x="1104523" y="445837"/>
                </a:cubicBezTo>
                <a:cubicBezTo>
                  <a:pt x="1201093" y="451873"/>
                  <a:pt x="1219200" y="465453"/>
                  <a:pt x="1330859" y="445837"/>
                </a:cubicBezTo>
                <a:cubicBezTo>
                  <a:pt x="1442518" y="426221"/>
                  <a:pt x="1661311" y="397552"/>
                  <a:pt x="1774479" y="328142"/>
                </a:cubicBezTo>
                <a:cubicBezTo>
                  <a:pt x="1887647" y="258732"/>
                  <a:pt x="1932915" y="80681"/>
                  <a:pt x="2009869" y="29378"/>
                </a:cubicBezTo>
                <a:cubicBezTo>
                  <a:pt x="2086823" y="-21925"/>
                  <a:pt x="2166796" y="6744"/>
                  <a:pt x="2236206" y="20324"/>
                </a:cubicBezTo>
                <a:cubicBezTo>
                  <a:pt x="2305616" y="33904"/>
                  <a:pt x="2387097" y="83698"/>
                  <a:pt x="2426329" y="110859"/>
                </a:cubicBezTo>
                <a:cubicBezTo>
                  <a:pt x="2465561" y="138019"/>
                  <a:pt x="2432364" y="135002"/>
                  <a:pt x="2471596" y="183287"/>
                </a:cubicBezTo>
                <a:cubicBezTo>
                  <a:pt x="2510828" y="231572"/>
                  <a:pt x="2608907" y="337196"/>
                  <a:pt x="2661719" y="400570"/>
                </a:cubicBezTo>
                <a:cubicBezTo>
                  <a:pt x="2714531" y="463944"/>
                  <a:pt x="2764325" y="531845"/>
                  <a:pt x="2788467" y="563532"/>
                </a:cubicBezTo>
                <a:cubicBezTo>
                  <a:pt x="2812609" y="595219"/>
                  <a:pt x="2809591" y="592956"/>
                  <a:pt x="2806574" y="590693"/>
                </a:cubicBezTo>
              </a:path>
            </a:pathLst>
          </a:custGeom>
          <a:noFill/>
          <a:ln w="2857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4" name="Tekstvak 3"/>
          <p:cNvSpPr txBox="1"/>
          <p:nvPr/>
        </p:nvSpPr>
        <p:spPr>
          <a:xfrm>
            <a:off x="1922550" y="4107851"/>
            <a:ext cx="1595309" cy="369332"/>
          </a:xfrm>
          <a:prstGeom prst="rect">
            <a:avLst/>
          </a:prstGeom>
          <a:noFill/>
        </p:spPr>
        <p:txBody>
          <a:bodyPr wrap="none" rtlCol="0">
            <a:spAutoFit/>
          </a:bodyPr>
          <a:lstStyle/>
          <a:p>
            <a:r>
              <a:rPr lang="nl-NL" dirty="0" smtClean="0">
                <a:solidFill>
                  <a:srgbClr val="92D050"/>
                </a:solidFill>
              </a:rPr>
              <a:t>REUR meting</a:t>
            </a:r>
            <a:endParaRPr lang="nl-NL" dirty="0">
              <a:solidFill>
                <a:srgbClr val="92D050"/>
              </a:solidFill>
            </a:endParaRPr>
          </a:p>
        </p:txBody>
      </p:sp>
    </p:spTree>
    <p:extLst>
      <p:ext uri="{BB962C8B-B14F-4D97-AF65-F5344CB8AC3E}">
        <p14:creationId xmlns:p14="http://schemas.microsoft.com/office/powerpoint/2010/main" val="22500978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11" grpId="0"/>
      <p:bldP spid="1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meting </a:t>
            </a:r>
            <a:r>
              <a:rPr lang="nl-NL" sz="2000" dirty="0" smtClean="0">
                <a:effectLst>
                  <a:outerShdw blurRad="38100" dist="38100" dir="2700000" algn="tl">
                    <a:srgbClr val="000000">
                      <a:alpha val="43137"/>
                    </a:srgbClr>
                  </a:outerShdw>
                </a:effectLst>
                <a:latin typeface="Arial Black" panose="020B0A04020102020204" pitchFamily="34" charset="0"/>
              </a:rPr>
              <a:t>REAR</a:t>
            </a:r>
            <a:endParaRPr lang="nl-NL" dirty="0"/>
          </a:p>
        </p:txBody>
      </p:sp>
      <p:sp>
        <p:nvSpPr>
          <p:cNvPr id="3" name="Tijdelijke aanduiding voor inhoud 2"/>
          <p:cNvSpPr>
            <a:spLocks noGrp="1"/>
          </p:cNvSpPr>
          <p:nvPr>
            <p:ph idx="1"/>
          </p:nvPr>
        </p:nvSpPr>
        <p:spPr/>
        <p:txBody>
          <a:bodyPr/>
          <a:lstStyle/>
          <a:p>
            <a:r>
              <a:rPr lang="nl-NL" sz="1800" dirty="0"/>
              <a:t>Vervolgens zet je de hoortoestellen aan en ga je beginnen met de REAR (Real Ear </a:t>
            </a:r>
            <a:r>
              <a:rPr lang="nl-NL" sz="1800" dirty="0" err="1"/>
              <a:t>Aided</a:t>
            </a:r>
            <a:r>
              <a:rPr lang="nl-NL" sz="1800" dirty="0"/>
              <a:t> Response). </a:t>
            </a:r>
            <a:endParaRPr lang="nl-NL" sz="1800" b="1" dirty="0"/>
          </a:p>
        </p:txBody>
      </p:sp>
      <p:pic>
        <p:nvPicPr>
          <p:cNvPr id="15" name="Afbeelding 14"/>
          <p:cNvPicPr>
            <a:picLocks noChangeAspect="1"/>
          </p:cNvPicPr>
          <p:nvPr/>
        </p:nvPicPr>
        <p:blipFill rotWithShape="1">
          <a:blip r:embed="rId2"/>
          <a:srcRect r="65794" b="88521"/>
          <a:stretch/>
        </p:blipFill>
        <p:spPr>
          <a:xfrm>
            <a:off x="905456" y="2834154"/>
            <a:ext cx="6161273" cy="1163080"/>
          </a:xfrm>
          <a:prstGeom prst="rect">
            <a:avLst/>
          </a:prstGeom>
          <a:ln>
            <a:noFill/>
          </a:ln>
          <a:effectLst>
            <a:outerShdw blurRad="292100" dist="139700" dir="2700000" algn="tl" rotWithShape="0">
              <a:srgbClr val="333333">
                <a:alpha val="65000"/>
              </a:srgbClr>
            </a:outerShdw>
          </a:effectLst>
        </p:spPr>
      </p:pic>
      <p:pic>
        <p:nvPicPr>
          <p:cNvPr id="16" name="Afbeelding 15"/>
          <p:cNvPicPr>
            <a:picLocks noChangeAspect="1"/>
          </p:cNvPicPr>
          <p:nvPr/>
        </p:nvPicPr>
        <p:blipFill rotWithShape="1">
          <a:blip r:embed="rId2"/>
          <a:srcRect t="9381" r="55394" b="13638"/>
          <a:stretch/>
        </p:blipFill>
        <p:spPr>
          <a:xfrm>
            <a:off x="7362005" y="2525952"/>
            <a:ext cx="3581601" cy="3476891"/>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78982620"/>
      </p:ext>
    </p:extLst>
  </p:cSld>
  <p:clrMapOvr>
    <a:masterClrMapping/>
  </p:clrMapOvr>
  <p:transition spd="med">
    <p:pull/>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meting </a:t>
            </a:r>
            <a:r>
              <a:rPr lang="nl-NL" sz="2000" dirty="0" smtClean="0">
                <a:effectLst>
                  <a:outerShdw blurRad="38100" dist="38100" dir="2700000" algn="tl">
                    <a:srgbClr val="000000">
                      <a:alpha val="43137"/>
                    </a:srgbClr>
                  </a:outerShdw>
                </a:effectLst>
                <a:latin typeface="Arial Black" panose="020B0A04020102020204" pitchFamily="34" charset="0"/>
              </a:rPr>
              <a:t>REAR</a:t>
            </a:r>
            <a:endParaRPr lang="nl-NL" dirty="0"/>
          </a:p>
        </p:txBody>
      </p:sp>
      <p:sp>
        <p:nvSpPr>
          <p:cNvPr id="3" name="Tijdelijke aanduiding voor inhoud 2"/>
          <p:cNvSpPr>
            <a:spLocks noGrp="1"/>
          </p:cNvSpPr>
          <p:nvPr>
            <p:ph idx="1"/>
          </p:nvPr>
        </p:nvSpPr>
        <p:spPr/>
        <p:txBody>
          <a:bodyPr/>
          <a:lstStyle/>
          <a:p>
            <a:r>
              <a:rPr lang="nl-NL" sz="1800" dirty="0"/>
              <a:t>Voordat je de test met de hoortoestellen uitvoert. Is het belangrijk dat de juiste setup gekozen wordt.</a:t>
            </a:r>
          </a:p>
          <a:p>
            <a:pPr marL="285750" indent="-285750">
              <a:buFont typeface="Arial" panose="020B0604020202020204" pitchFamily="34" charset="0"/>
              <a:buChar char="•"/>
            </a:pPr>
            <a:r>
              <a:rPr lang="nl-NL" sz="1800" dirty="0"/>
              <a:t>Ervaren  / nieuwe gebruiker</a:t>
            </a:r>
          </a:p>
          <a:p>
            <a:pPr marL="285750" indent="-285750">
              <a:buFont typeface="Arial" panose="020B0604020202020204" pitchFamily="34" charset="0"/>
              <a:buChar char="•"/>
            </a:pPr>
            <a:r>
              <a:rPr lang="nl-NL" sz="1800" dirty="0"/>
              <a:t>AHO / ITC / ITE / CIC</a:t>
            </a:r>
          </a:p>
          <a:p>
            <a:pPr marL="285750" indent="-285750">
              <a:buFont typeface="Arial" panose="020B0604020202020204" pitchFamily="34" charset="0"/>
              <a:buChar char="•"/>
            </a:pPr>
            <a:r>
              <a:rPr lang="nl-NL" sz="1800" dirty="0" err="1"/>
              <a:t>Binauraal</a:t>
            </a:r>
            <a:r>
              <a:rPr lang="nl-NL" sz="1800" dirty="0"/>
              <a:t> = Ja / Nee</a:t>
            </a:r>
          </a:p>
          <a:p>
            <a:pPr marL="285750" indent="-285750">
              <a:buFont typeface="Arial" panose="020B0604020202020204" pitchFamily="34" charset="0"/>
              <a:buChar char="•"/>
            </a:pPr>
            <a:r>
              <a:rPr lang="nl-NL" sz="1800" dirty="0" err="1"/>
              <a:t>Venting</a:t>
            </a:r>
            <a:r>
              <a:rPr lang="nl-NL" sz="1800" dirty="0"/>
              <a:t> </a:t>
            </a:r>
            <a:r>
              <a:rPr lang="nl-NL" sz="1800" dirty="0" err="1"/>
              <a:t>size</a:t>
            </a:r>
            <a:endParaRPr lang="nl-NL" sz="1800" dirty="0"/>
          </a:p>
          <a:p>
            <a:pPr marL="285750" indent="-285750">
              <a:buFont typeface="Arial" panose="020B0604020202020204" pitchFamily="34" charset="0"/>
              <a:buChar char="•"/>
            </a:pPr>
            <a:r>
              <a:rPr lang="nl-NL" sz="1800" dirty="0"/>
              <a:t>Type slang, tube of RITC</a:t>
            </a:r>
          </a:p>
          <a:p>
            <a:pPr marL="285750" indent="-285750">
              <a:buFontTx/>
              <a:buChar char="-"/>
            </a:pPr>
            <a:endParaRPr lang="nl-NL" sz="1800" dirty="0"/>
          </a:p>
        </p:txBody>
      </p:sp>
      <p:pic>
        <p:nvPicPr>
          <p:cNvPr id="6" name="Afbeelding 5"/>
          <p:cNvPicPr/>
          <p:nvPr/>
        </p:nvPicPr>
        <p:blipFill rotWithShape="1">
          <a:blip r:embed="rId2"/>
          <a:srcRect l="32657" t="20135" r="32357" b="25073"/>
          <a:stretch/>
        </p:blipFill>
        <p:spPr>
          <a:xfrm>
            <a:off x="6096000" y="1913467"/>
            <a:ext cx="4449628" cy="4263496"/>
          </a:xfrm>
          <a:prstGeom prst="rect">
            <a:avLst/>
          </a:prstGeom>
          <a:ln>
            <a:noFill/>
          </a:ln>
          <a:effectLst>
            <a:outerShdw blurRad="292100" dist="139700" dir="2700000" algn="tl" rotWithShape="0">
              <a:srgbClr val="333333">
                <a:alpha val="65000"/>
              </a:srgbClr>
            </a:outerShdw>
          </a:effectLst>
        </p:spPr>
      </p:pic>
      <p:pic>
        <p:nvPicPr>
          <p:cNvPr id="7" name="Afbeelding 6"/>
          <p:cNvPicPr/>
          <p:nvPr/>
        </p:nvPicPr>
        <p:blipFill rotWithShape="1">
          <a:blip r:embed="rId2"/>
          <a:srcRect l="89758" t="35790" b="40023"/>
          <a:stretch/>
        </p:blipFill>
        <p:spPr>
          <a:xfrm>
            <a:off x="3148804" y="4003855"/>
            <a:ext cx="1472280" cy="2173108"/>
          </a:xfrm>
          <a:prstGeom prst="rect">
            <a:avLst/>
          </a:prstGeom>
          <a:ln>
            <a:noFill/>
          </a:ln>
          <a:effectLst>
            <a:outerShdw blurRad="292100" dist="139700" dir="2700000" algn="tl" rotWithShape="0">
              <a:srgbClr val="333333">
                <a:alpha val="65000"/>
              </a:srgbClr>
            </a:outerShdw>
          </a:effectLst>
        </p:spPr>
      </p:pic>
      <p:cxnSp>
        <p:nvCxnSpPr>
          <p:cNvPr id="8" name="Rechte verbindingslijn met pijl 7"/>
          <p:cNvCxnSpPr/>
          <p:nvPr/>
        </p:nvCxnSpPr>
        <p:spPr>
          <a:xfrm flipV="1">
            <a:off x="2494936" y="5467756"/>
            <a:ext cx="889000" cy="93133"/>
          </a:xfrm>
          <a:prstGeom prst="straightConnector1">
            <a:avLst/>
          </a:prstGeom>
          <a:ln w="5715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6452036"/>
      </p:ext>
    </p:extLst>
  </p:cSld>
  <p:clrMapOvr>
    <a:masterClrMapping/>
  </p:clrMapOvr>
  <p:transition spd="med">
    <p:pull/>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meting </a:t>
            </a:r>
            <a:r>
              <a:rPr lang="nl-NL" sz="2000" dirty="0" smtClean="0">
                <a:effectLst>
                  <a:outerShdw blurRad="38100" dist="38100" dir="2700000" algn="tl">
                    <a:srgbClr val="000000">
                      <a:alpha val="43137"/>
                    </a:srgbClr>
                  </a:outerShdw>
                </a:effectLst>
                <a:latin typeface="Arial Black" panose="020B0A04020102020204" pitchFamily="34" charset="0"/>
              </a:rPr>
              <a:t>REAR</a:t>
            </a:r>
            <a:endParaRPr lang="nl-NL" dirty="0"/>
          </a:p>
        </p:txBody>
      </p:sp>
      <p:sp>
        <p:nvSpPr>
          <p:cNvPr id="3" name="Tijdelijke aanduiding voor inhoud 2"/>
          <p:cNvSpPr>
            <a:spLocks noGrp="1"/>
          </p:cNvSpPr>
          <p:nvPr>
            <p:ph idx="1"/>
          </p:nvPr>
        </p:nvSpPr>
        <p:spPr/>
        <p:txBody>
          <a:bodyPr/>
          <a:lstStyle/>
          <a:p>
            <a:r>
              <a:rPr lang="nl-NL" sz="1800" dirty="0"/>
              <a:t>Tijdens deze test kies je ervoor om PRN* Byrne of ISTS** te laten horen. Dit is om ervoor te zorgen dat de toestellen niet de ruis gaan onderdrukken en de meting niet representatief wordt. </a:t>
            </a:r>
            <a:endParaRPr lang="nl-NL" sz="1800" b="1" dirty="0"/>
          </a:p>
        </p:txBody>
      </p:sp>
      <p:pic>
        <p:nvPicPr>
          <p:cNvPr id="9" name="Afbeelding 8"/>
          <p:cNvPicPr>
            <a:picLocks noChangeAspect="1"/>
          </p:cNvPicPr>
          <p:nvPr/>
        </p:nvPicPr>
        <p:blipFill rotWithShape="1">
          <a:blip r:embed="rId2"/>
          <a:srcRect l="91146" t="7938" r="-61" b="43843"/>
          <a:stretch/>
        </p:blipFill>
        <p:spPr>
          <a:xfrm>
            <a:off x="5401899" y="1953306"/>
            <a:ext cx="1388201" cy="4223657"/>
          </a:xfrm>
          <a:prstGeom prst="rect">
            <a:avLst/>
          </a:prstGeom>
          <a:ln>
            <a:noFill/>
          </a:ln>
          <a:effectLst>
            <a:outerShdw blurRad="292100" dist="139700" dir="2700000" algn="tl" rotWithShape="0">
              <a:srgbClr val="333333">
                <a:alpha val="65000"/>
              </a:srgbClr>
            </a:outerShdw>
          </a:effectLst>
        </p:spPr>
      </p:pic>
      <p:sp>
        <p:nvSpPr>
          <p:cNvPr id="10" name="Tekstvak 9"/>
          <p:cNvSpPr txBox="1"/>
          <p:nvPr/>
        </p:nvSpPr>
        <p:spPr>
          <a:xfrm>
            <a:off x="456723" y="5745989"/>
            <a:ext cx="3185809" cy="523220"/>
          </a:xfrm>
          <a:prstGeom prst="rect">
            <a:avLst/>
          </a:prstGeom>
          <a:noFill/>
        </p:spPr>
        <p:txBody>
          <a:bodyPr wrap="none" rtlCol="0">
            <a:spAutoFit/>
          </a:bodyPr>
          <a:lstStyle/>
          <a:p>
            <a:r>
              <a:rPr lang="nl-NL" sz="1400" dirty="0" smtClean="0"/>
              <a:t>*PRN = Pseudo Random </a:t>
            </a:r>
            <a:r>
              <a:rPr lang="nl-NL" sz="1400" dirty="0" err="1" smtClean="0"/>
              <a:t>Noise</a:t>
            </a:r>
            <a:r>
              <a:rPr lang="nl-NL" sz="1400" dirty="0" smtClean="0"/>
              <a:t/>
            </a:r>
            <a:br>
              <a:rPr lang="nl-NL" sz="1400" dirty="0" smtClean="0"/>
            </a:br>
            <a:r>
              <a:rPr lang="nl-NL" sz="1400" dirty="0" smtClean="0"/>
              <a:t>** ISTS = International Speech Test </a:t>
            </a:r>
            <a:r>
              <a:rPr lang="nl-NL" sz="1400" dirty="0" err="1" smtClean="0"/>
              <a:t>Signal</a:t>
            </a:r>
            <a:endParaRPr lang="nl-NL" sz="1400" dirty="0"/>
          </a:p>
        </p:txBody>
      </p:sp>
    </p:spTree>
    <p:extLst>
      <p:ext uri="{BB962C8B-B14F-4D97-AF65-F5344CB8AC3E}">
        <p14:creationId xmlns:p14="http://schemas.microsoft.com/office/powerpoint/2010/main" val="1654717850"/>
      </p:ext>
    </p:extLst>
  </p:cSld>
  <p:clrMapOvr>
    <a:masterClrMapping/>
  </p:clrMapOvr>
  <p:transition spd="med">
    <p:pull/>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meting </a:t>
            </a:r>
            <a:endParaRPr lang="nl-NL" dirty="0"/>
          </a:p>
        </p:txBody>
      </p:sp>
      <p:sp>
        <p:nvSpPr>
          <p:cNvPr id="3" name="Tijdelijke aanduiding voor inhoud 2"/>
          <p:cNvSpPr>
            <a:spLocks noGrp="1"/>
          </p:cNvSpPr>
          <p:nvPr>
            <p:ph idx="1"/>
          </p:nvPr>
        </p:nvSpPr>
        <p:spPr/>
        <p:txBody>
          <a:bodyPr/>
          <a:lstStyle/>
          <a:p>
            <a:r>
              <a:rPr lang="nl-NL" sz="1800" dirty="0"/>
              <a:t>Tijdens het test kan je schakelen tussen de aanpassoftware en de REM software. Hierdoor kun je veranderingen aanbrengen in de instellingen van het hoortoestel en daarna meten om de veranderingen te controleren. </a:t>
            </a:r>
          </a:p>
          <a:p>
            <a:endParaRPr lang="nl-NL" sz="1800" dirty="0"/>
          </a:p>
          <a:p>
            <a:r>
              <a:rPr lang="nl-NL" sz="1800" dirty="0"/>
              <a:t>Wanneer je een meting/curve wilt verwijderen, klik je eerst op de lijn en daarna op het rode kruis rechts onder in je scherm.</a:t>
            </a:r>
          </a:p>
          <a:p>
            <a:endParaRPr lang="nl-NL" sz="1800" b="1" dirty="0"/>
          </a:p>
          <a:p>
            <a:endParaRPr lang="nl-NL" sz="1800" b="1" dirty="0"/>
          </a:p>
          <a:p>
            <a:r>
              <a:rPr lang="nl-NL" sz="1800" dirty="0"/>
              <a:t>Wanneer je van aanpasregel wilt wisselen omdat je dit in de hoortoestellen heb gewijzigd kan dat bij </a:t>
            </a:r>
            <a:r>
              <a:rPr lang="nl-NL" sz="1800" dirty="0" err="1"/>
              <a:t>FittingRX</a:t>
            </a:r>
            <a:r>
              <a:rPr lang="nl-NL" sz="1800" dirty="0"/>
              <a:t> links boven in het scherm.</a:t>
            </a:r>
          </a:p>
          <a:p>
            <a:endParaRPr lang="nl-NL" sz="1800" b="1" dirty="0"/>
          </a:p>
        </p:txBody>
      </p:sp>
      <p:pic>
        <p:nvPicPr>
          <p:cNvPr id="6" name="Afbeelding 5"/>
          <p:cNvPicPr>
            <a:picLocks noChangeAspect="1"/>
          </p:cNvPicPr>
          <p:nvPr/>
        </p:nvPicPr>
        <p:blipFill rotWithShape="1">
          <a:blip r:embed="rId2"/>
          <a:srcRect l="88132" t="89808" r="8236" b="4204"/>
          <a:stretch/>
        </p:blipFill>
        <p:spPr>
          <a:xfrm>
            <a:off x="1919350" y="2908826"/>
            <a:ext cx="752718" cy="697974"/>
          </a:xfrm>
          <a:prstGeom prst="rect">
            <a:avLst/>
          </a:prstGeom>
          <a:ln>
            <a:noFill/>
          </a:ln>
          <a:effectLst>
            <a:outerShdw blurRad="292100" dist="139700" dir="2700000" algn="tl" rotWithShape="0">
              <a:srgbClr val="333333">
                <a:alpha val="65000"/>
              </a:srgbClr>
            </a:outerShdw>
          </a:effectLst>
        </p:spPr>
      </p:pic>
      <p:pic>
        <p:nvPicPr>
          <p:cNvPr id="7" name="Afbeelding 6"/>
          <p:cNvPicPr>
            <a:picLocks noChangeAspect="1"/>
          </p:cNvPicPr>
          <p:nvPr/>
        </p:nvPicPr>
        <p:blipFill rotWithShape="1">
          <a:blip r:embed="rId2"/>
          <a:srcRect l="3949" t="4618" r="93664" b="92571"/>
          <a:stretch/>
        </p:blipFill>
        <p:spPr>
          <a:xfrm>
            <a:off x="4278085" y="4303727"/>
            <a:ext cx="772885" cy="512113"/>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726505684"/>
      </p:ext>
    </p:extLst>
  </p:cSld>
  <p:clrMapOvr>
    <a:masterClrMapping/>
  </p:clrMapOvr>
  <p:transition spd="med">
    <p:pull/>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problemen </a:t>
            </a:r>
            <a:endParaRPr lang="nl-NL" dirty="0"/>
          </a:p>
        </p:txBody>
      </p:sp>
      <p:sp>
        <p:nvSpPr>
          <p:cNvPr id="3" name="Tijdelijke aanduiding voor inhoud 2"/>
          <p:cNvSpPr>
            <a:spLocks noGrp="1"/>
          </p:cNvSpPr>
          <p:nvPr>
            <p:ph idx="1"/>
          </p:nvPr>
        </p:nvSpPr>
        <p:spPr/>
        <p:txBody>
          <a:bodyPr/>
          <a:lstStyle/>
          <a:p>
            <a:pPr marL="285750" indent="-285750">
              <a:buFont typeface="Arial" panose="020B0604020202020204" pitchFamily="34" charset="0"/>
              <a:buChar char="•"/>
            </a:pPr>
            <a:r>
              <a:rPr lang="nl-NL" sz="1800" dirty="0"/>
              <a:t>Wanneer er tijdens een meting geen curve ontstaat in je scherm, controleer of de </a:t>
            </a:r>
            <a:r>
              <a:rPr lang="nl-NL" sz="1800" dirty="0" err="1"/>
              <a:t>probe</a:t>
            </a:r>
            <a:r>
              <a:rPr lang="nl-NL" sz="1800" dirty="0"/>
              <a:t> niet verstopt zit met cerumen o.i.d.</a:t>
            </a:r>
          </a:p>
          <a:p>
            <a:endParaRPr lang="nl-NL" dirty="0"/>
          </a:p>
          <a:p>
            <a:pPr marL="285750" indent="-285750">
              <a:buFont typeface="Arial" panose="020B0604020202020204" pitchFamily="34" charset="0"/>
              <a:buChar char="•"/>
            </a:pPr>
            <a:r>
              <a:rPr lang="nl-NL" sz="1800" dirty="0"/>
              <a:t>Als er geen geluid uit de speaker komt, controleer of de instellingen goed staan;</a:t>
            </a:r>
          </a:p>
          <a:p>
            <a:pPr marL="742950" lvl="1" indent="-285750"/>
            <a:r>
              <a:rPr lang="nl-NL" dirty="0"/>
              <a:t>Open begin scherm van </a:t>
            </a:r>
            <a:r>
              <a:rPr lang="nl-NL" dirty="0" err="1"/>
              <a:t>Avant</a:t>
            </a:r>
            <a:r>
              <a:rPr lang="nl-NL" dirty="0"/>
              <a:t> REM</a:t>
            </a:r>
          </a:p>
          <a:p>
            <a:pPr marL="742950" lvl="1" indent="-285750"/>
            <a:r>
              <a:rPr lang="nl-NL" dirty="0"/>
              <a:t>Klik op bestand </a:t>
            </a:r>
            <a:r>
              <a:rPr lang="nl-NL" dirty="0">
                <a:sym typeface="Wingdings" panose="05000000000000000000" pitchFamily="2" charset="2"/>
              </a:rPr>
              <a:t> Geavanceerde opties  Audio – A</a:t>
            </a:r>
          </a:p>
          <a:p>
            <a:pPr marL="742950" lvl="1" indent="-285750"/>
            <a:r>
              <a:rPr lang="nl-NL" dirty="0">
                <a:sym typeface="Wingdings" panose="05000000000000000000" pitchFamily="2" charset="2"/>
              </a:rPr>
              <a:t>Output App. moet op “Speakers (</a:t>
            </a:r>
            <a:r>
              <a:rPr lang="nl-NL" dirty="0" err="1">
                <a:sym typeface="Wingdings" panose="05000000000000000000" pitchFamily="2" charset="2"/>
              </a:rPr>
              <a:t>Avant</a:t>
            </a:r>
            <a:r>
              <a:rPr lang="nl-NL" dirty="0">
                <a:sym typeface="Wingdings" panose="05000000000000000000" pitchFamily="2" charset="2"/>
              </a:rPr>
              <a:t> A2D+)” staan.</a:t>
            </a:r>
          </a:p>
          <a:p>
            <a:pPr marL="285750" indent="-285750">
              <a:buFont typeface="Arial" panose="020B0604020202020204" pitchFamily="34" charset="0"/>
              <a:buChar char="•"/>
            </a:pPr>
            <a:endParaRPr lang="nl-NL" dirty="0">
              <a:sym typeface="Wingdings" panose="05000000000000000000" pitchFamily="2" charset="2"/>
            </a:endParaRPr>
          </a:p>
          <a:p>
            <a:pPr marL="285750" indent="-285750">
              <a:buFont typeface="Arial" panose="020B0604020202020204" pitchFamily="34" charset="0"/>
              <a:buChar char="•"/>
            </a:pPr>
            <a:endParaRPr lang="nl-NL" dirty="0"/>
          </a:p>
          <a:p>
            <a:endParaRPr lang="nl-NL" dirty="0"/>
          </a:p>
          <a:p>
            <a:endParaRPr lang="nl-NL" dirty="0"/>
          </a:p>
          <a:p>
            <a:endParaRPr lang="nl-NL" b="1" dirty="0"/>
          </a:p>
        </p:txBody>
      </p:sp>
      <p:pic>
        <p:nvPicPr>
          <p:cNvPr id="8" name="Afbeelding 1" descr="image00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29569" y="2931993"/>
            <a:ext cx="4134719" cy="324497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34951067"/>
      </p:ext>
    </p:extLst>
  </p:cSld>
  <p:clrMapOvr>
    <a:masterClrMapping/>
  </p:clrMapOvr>
  <p:transition spd="med">
    <p:pull/>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REM problemen </a:t>
            </a:r>
            <a:endParaRPr lang="nl-NL" dirty="0"/>
          </a:p>
        </p:txBody>
      </p:sp>
      <p:sp>
        <p:nvSpPr>
          <p:cNvPr id="3" name="Tijdelijke aanduiding voor inhoud 2"/>
          <p:cNvSpPr>
            <a:spLocks noGrp="1"/>
          </p:cNvSpPr>
          <p:nvPr>
            <p:ph idx="1"/>
          </p:nvPr>
        </p:nvSpPr>
        <p:spPr/>
        <p:txBody>
          <a:bodyPr/>
          <a:lstStyle/>
          <a:p>
            <a:r>
              <a:rPr lang="nl-NL" sz="1800" dirty="0"/>
              <a:t>Wanneer er tijdens een meting de curve de doeltarget niet wilt halen na het veranderen van de GAIN.</a:t>
            </a:r>
          </a:p>
          <a:p>
            <a:pPr marL="742950" lvl="1" indent="-285750"/>
            <a:endParaRPr lang="nl-NL" sz="1800" dirty="0">
              <a:sym typeface="Wingdings" panose="05000000000000000000" pitchFamily="2" charset="2"/>
            </a:endParaRPr>
          </a:p>
          <a:p>
            <a:pPr marL="742950" lvl="1" indent="-285750"/>
            <a:r>
              <a:rPr lang="nl-NL" sz="1800" dirty="0">
                <a:sym typeface="Wingdings" panose="05000000000000000000" pitchFamily="2" charset="2"/>
              </a:rPr>
              <a:t>Het kan zijn dan kleine veranderingen in de instellingen niets uithalen met je versterking. Probeer dan iets grotere veranderingen te maken in de instellingen om te controleren of dit helpt.</a:t>
            </a:r>
          </a:p>
          <a:p>
            <a:pPr marL="742950" lvl="1" indent="-285750"/>
            <a:r>
              <a:rPr lang="nl-NL" sz="1800" dirty="0">
                <a:sym typeface="Wingdings" panose="05000000000000000000" pitchFamily="2" charset="2"/>
              </a:rPr>
              <a:t>Controleer of het juiste test geluid wordt gebruikt. Bij een ruis kan het hoortoestel dit herkennen als een stoor signaal en zal dit proberen te onderdrukken. </a:t>
            </a:r>
          </a:p>
          <a:p>
            <a:pPr marL="742950" lvl="1" indent="-285750"/>
            <a:r>
              <a:rPr lang="nl-NL" sz="1800" dirty="0">
                <a:sym typeface="Wingdings" panose="05000000000000000000" pitchFamily="2" charset="2"/>
              </a:rPr>
              <a:t>Zit de </a:t>
            </a:r>
            <a:r>
              <a:rPr lang="nl-NL" sz="1800" dirty="0" err="1">
                <a:sym typeface="Wingdings" panose="05000000000000000000" pitchFamily="2" charset="2"/>
              </a:rPr>
              <a:t>probe</a:t>
            </a:r>
            <a:r>
              <a:rPr lang="nl-NL" sz="1800" dirty="0">
                <a:sym typeface="Wingdings" panose="05000000000000000000" pitchFamily="2" charset="2"/>
              </a:rPr>
              <a:t> op de juiste plaats in het oor? Indien dit niet het geval is moet de test geheel opnieuw.</a:t>
            </a:r>
          </a:p>
          <a:p>
            <a:pPr marL="742950" lvl="1" indent="-285750"/>
            <a:r>
              <a:rPr lang="nl-NL" sz="1800" dirty="0">
                <a:sym typeface="Wingdings" panose="05000000000000000000" pitchFamily="2" charset="2"/>
              </a:rPr>
              <a:t>Zit de </a:t>
            </a:r>
            <a:r>
              <a:rPr lang="nl-NL" sz="1800" dirty="0" err="1">
                <a:sym typeface="Wingdings" panose="05000000000000000000" pitchFamily="2" charset="2"/>
              </a:rPr>
              <a:t>probe</a:t>
            </a:r>
            <a:r>
              <a:rPr lang="nl-NL" sz="1800" dirty="0">
                <a:sym typeface="Wingdings" panose="05000000000000000000" pitchFamily="2" charset="2"/>
              </a:rPr>
              <a:t> niet geknikt?</a:t>
            </a:r>
          </a:p>
          <a:p>
            <a:pPr marL="742950" lvl="1" indent="-285750"/>
            <a:r>
              <a:rPr lang="nl-NL" sz="1800" dirty="0">
                <a:sym typeface="Wingdings" panose="05000000000000000000" pitchFamily="2" charset="2"/>
              </a:rPr>
              <a:t>Drukt het </a:t>
            </a:r>
            <a:r>
              <a:rPr lang="nl-NL" sz="1800" dirty="0" err="1">
                <a:sym typeface="Wingdings" panose="05000000000000000000" pitchFamily="2" charset="2"/>
              </a:rPr>
              <a:t>oorstukje</a:t>
            </a:r>
            <a:r>
              <a:rPr lang="nl-NL" sz="1800" dirty="0">
                <a:sym typeface="Wingdings" panose="05000000000000000000" pitchFamily="2" charset="2"/>
              </a:rPr>
              <a:t> de </a:t>
            </a:r>
            <a:r>
              <a:rPr lang="nl-NL" sz="1800" dirty="0" err="1">
                <a:sym typeface="Wingdings" panose="05000000000000000000" pitchFamily="2" charset="2"/>
              </a:rPr>
              <a:t>probe</a:t>
            </a:r>
            <a:r>
              <a:rPr lang="nl-NL" sz="1800" dirty="0">
                <a:sym typeface="Wingdings" panose="05000000000000000000" pitchFamily="2" charset="2"/>
              </a:rPr>
              <a:t> dicht?</a:t>
            </a:r>
          </a:p>
          <a:p>
            <a:pPr marL="742950" lvl="1" indent="-285750"/>
            <a:r>
              <a:rPr lang="nl-NL" sz="1800" dirty="0">
                <a:sym typeface="Wingdings" panose="05000000000000000000" pitchFamily="2" charset="2"/>
              </a:rPr>
              <a:t>Zit de </a:t>
            </a:r>
            <a:r>
              <a:rPr lang="nl-NL" sz="1800" dirty="0" err="1">
                <a:sym typeface="Wingdings" panose="05000000000000000000" pitchFamily="2" charset="2"/>
              </a:rPr>
              <a:t>probe</a:t>
            </a:r>
            <a:r>
              <a:rPr lang="nl-NL" sz="1800" dirty="0">
                <a:sym typeface="Wingdings" panose="05000000000000000000" pitchFamily="2" charset="2"/>
              </a:rPr>
              <a:t> niet verstopt?</a:t>
            </a:r>
          </a:p>
          <a:p>
            <a:pPr marL="742950" lvl="1" indent="-285750"/>
            <a:r>
              <a:rPr lang="nl-NL" sz="1800" dirty="0">
                <a:sym typeface="Wingdings" panose="05000000000000000000" pitchFamily="2" charset="2"/>
              </a:rPr>
              <a:t>Staat het juiste oor geselecteerd in de software?</a:t>
            </a:r>
          </a:p>
          <a:p>
            <a:pPr marL="742950" lvl="1" indent="-285750"/>
            <a:endParaRPr lang="nl-NL" sz="1800" dirty="0">
              <a:sym typeface="Wingdings" panose="05000000000000000000" pitchFamily="2" charset="2"/>
            </a:endParaRPr>
          </a:p>
          <a:p>
            <a:pPr marL="742950" lvl="1" indent="-285750"/>
            <a:endParaRPr lang="nl-NL" sz="1800" dirty="0">
              <a:sym typeface="Wingdings" panose="05000000000000000000" pitchFamily="2" charset="2"/>
            </a:endParaRPr>
          </a:p>
          <a:p>
            <a:pPr marL="285750" indent="-285750">
              <a:buFont typeface="Arial" panose="020B0604020202020204" pitchFamily="34" charset="0"/>
              <a:buChar char="•"/>
            </a:pPr>
            <a:endParaRPr lang="nl-NL" sz="1800" dirty="0"/>
          </a:p>
          <a:p>
            <a:endParaRPr lang="nl-NL" sz="1800" dirty="0"/>
          </a:p>
          <a:p>
            <a:endParaRPr lang="nl-NL" sz="1800" dirty="0"/>
          </a:p>
          <a:p>
            <a:endParaRPr lang="nl-NL" sz="1800" b="1" dirty="0"/>
          </a:p>
        </p:txBody>
      </p:sp>
    </p:spTree>
    <p:extLst>
      <p:ext uri="{BB962C8B-B14F-4D97-AF65-F5344CB8AC3E}">
        <p14:creationId xmlns:p14="http://schemas.microsoft.com/office/powerpoint/2010/main" val="3305770318"/>
      </p:ext>
    </p:extLst>
  </p:cSld>
  <p:clrMapOvr>
    <a:masterClrMapping/>
  </p:clrMapOvr>
  <p:transition spd="med">
    <p:pull/>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t>Agenda:</a:t>
            </a:r>
            <a:endParaRPr lang="nl-NL" dirty="0"/>
          </a:p>
        </p:txBody>
      </p:sp>
      <p:sp>
        <p:nvSpPr>
          <p:cNvPr id="3" name="Tijdelijke aanduiding voor inhoud 2"/>
          <p:cNvSpPr>
            <a:spLocks noGrp="1"/>
          </p:cNvSpPr>
          <p:nvPr>
            <p:ph idx="1"/>
          </p:nvPr>
        </p:nvSpPr>
        <p:spPr/>
        <p:txBody>
          <a:bodyPr/>
          <a:lstStyle/>
          <a:p>
            <a:pPr marL="285750" indent="-285750">
              <a:buFont typeface="Arial" panose="020B0604020202020204" pitchFamily="34" charset="0"/>
              <a:buChar char="•"/>
            </a:pPr>
            <a:r>
              <a:rPr lang="nl-NL" b="1" dirty="0"/>
              <a:t>Presentatie REM metingen</a:t>
            </a:r>
          </a:p>
          <a:p>
            <a:pPr marL="285750" indent="-285750">
              <a:buFont typeface="Arial" panose="020B0604020202020204" pitchFamily="34" charset="0"/>
              <a:buChar char="•"/>
            </a:pPr>
            <a:r>
              <a:rPr lang="nl-NL" b="1" dirty="0"/>
              <a:t>Hands-on training op de </a:t>
            </a:r>
            <a:r>
              <a:rPr lang="nl-NL" b="1" dirty="0" smtClean="0"/>
              <a:t>computer</a:t>
            </a:r>
          </a:p>
          <a:p>
            <a:pPr marL="285750" indent="-285750">
              <a:buFont typeface="Arial" panose="020B0604020202020204" pitchFamily="34" charset="0"/>
              <a:buChar char="•"/>
            </a:pPr>
            <a:r>
              <a:rPr lang="nl-NL" b="1" dirty="0" smtClean="0"/>
              <a:t>Presentatie REM Fitting</a:t>
            </a:r>
          </a:p>
          <a:p>
            <a:pPr marL="285750" indent="-285750">
              <a:buFont typeface="Arial" panose="020B0604020202020204" pitchFamily="34" charset="0"/>
              <a:buChar char="•"/>
            </a:pPr>
            <a:r>
              <a:rPr lang="nl-NL" b="1" dirty="0"/>
              <a:t>Hands-on training op de computer</a:t>
            </a:r>
          </a:p>
          <a:p>
            <a:endParaRPr lang="nl-NL" b="1" dirty="0"/>
          </a:p>
          <a:p>
            <a:pPr marL="285750" indent="-285750">
              <a:buFont typeface="Arial" panose="020B0604020202020204" pitchFamily="34" charset="0"/>
              <a:buChar char="•"/>
            </a:pPr>
            <a:r>
              <a:rPr lang="nl-NL" b="1" dirty="0" smtClean="0"/>
              <a:t>Examen</a:t>
            </a:r>
            <a:endParaRPr lang="nl-NL" b="1" dirty="0"/>
          </a:p>
        </p:txBody>
      </p:sp>
    </p:spTree>
    <p:extLst>
      <p:ext uri="{BB962C8B-B14F-4D97-AF65-F5344CB8AC3E}">
        <p14:creationId xmlns:p14="http://schemas.microsoft.com/office/powerpoint/2010/main" val="902887937"/>
      </p:ext>
    </p:extLst>
  </p:cSld>
  <p:clrMapOvr>
    <a:masterClrMapping/>
  </p:clrMapOvr>
  <p:transition spd="med">
    <p:pull/>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ctrTitle"/>
          </p:nvPr>
        </p:nvSpPr>
        <p:spPr/>
        <p:txBody>
          <a:bodyPr/>
          <a:lstStyle/>
          <a:p>
            <a:r>
              <a:rPr lang="nl-NL" dirty="0" smtClean="0"/>
              <a:t>Hartelijk dan voor jullie aandacht</a:t>
            </a:r>
            <a:endParaRPr lang="nl-NL" dirty="0"/>
          </a:p>
        </p:txBody>
      </p:sp>
      <p:pic>
        <p:nvPicPr>
          <p:cNvPr id="4" name="Afbeelding 3"/>
          <p:cNvPicPr>
            <a:picLocks noChangeAspect="1"/>
          </p:cNvPicPr>
          <p:nvPr/>
        </p:nvPicPr>
        <p:blipFill>
          <a:blip r:embed="rId2" cstate="print">
            <a:alphaModFix amt="30000"/>
            <a:extLst>
              <a:ext uri="{28A0092B-C50C-407E-A947-70E740481C1C}">
                <a14:useLocalDpi xmlns:a14="http://schemas.microsoft.com/office/drawing/2010/main" val="0"/>
              </a:ext>
            </a:extLst>
          </a:blip>
          <a:stretch>
            <a:fillRect/>
          </a:stretch>
        </p:blipFill>
        <p:spPr>
          <a:xfrm>
            <a:off x="-342498" y="1798460"/>
            <a:ext cx="12874109" cy="2813005"/>
          </a:xfrm>
          <a:prstGeom prst="rect">
            <a:avLst/>
          </a:prstGeom>
        </p:spPr>
      </p:pic>
      <p:pic>
        <p:nvPicPr>
          <p:cNvPr id="8" name="Afbeelding 7"/>
          <p:cNvPicPr>
            <a:picLocks noChangeAspect="1"/>
          </p:cNvPicPr>
          <p:nvPr/>
        </p:nvPicPr>
        <p:blipFill rotWithShape="1">
          <a:blip r:embed="rId3"/>
          <a:srcRect l="44612" t="9161" r="8579" b="12866"/>
          <a:stretch/>
        </p:blipFill>
        <p:spPr>
          <a:xfrm>
            <a:off x="4364893" y="810139"/>
            <a:ext cx="4991757" cy="4677315"/>
          </a:xfrm>
          <a:prstGeom prst="rect">
            <a:avLst/>
          </a:prstGeom>
          <a:ln>
            <a:noFill/>
          </a:ln>
          <a:effectLst>
            <a:outerShdw blurRad="190500" algn="tl" rotWithShape="0">
              <a:srgbClr val="000000">
                <a:alpha val="70000"/>
              </a:srgbClr>
            </a:outerShdw>
          </a:effectLst>
          <a:scene3d>
            <a:camera prst="perspectiveHeroicExtremeLeftFacing"/>
            <a:lightRig rig="threePt" dir="t"/>
          </a:scene3d>
        </p:spPr>
      </p:pic>
      <p:pic>
        <p:nvPicPr>
          <p:cNvPr id="9" name="Afbeelding 8"/>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491628" y="922471"/>
            <a:ext cx="3200400" cy="755418"/>
          </a:xfrm>
          <a:prstGeom prst="rect">
            <a:avLst/>
          </a:prstGeom>
        </p:spPr>
      </p:pic>
      <p:pic>
        <p:nvPicPr>
          <p:cNvPr id="10" name="Afbeelding 9"/>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430367" y="1678611"/>
            <a:ext cx="3605064" cy="2748771"/>
          </a:xfrm>
          <a:prstGeom prst="rect">
            <a:avLst/>
          </a:prstGeom>
        </p:spPr>
      </p:pic>
    </p:spTree>
    <p:extLst>
      <p:ext uri="{BB962C8B-B14F-4D97-AF65-F5344CB8AC3E}">
        <p14:creationId xmlns:p14="http://schemas.microsoft.com/office/powerpoint/2010/main" val="803155164"/>
      </p:ext>
    </p:extLst>
  </p:cSld>
  <p:clrMapOvr>
    <a:masterClrMapping/>
  </p:clrMapOvr>
  <p:transition spd="med">
    <p:pull/>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effectLst>
                  <a:outerShdw blurRad="38100" dist="38100" dir="2700000" algn="tl">
                    <a:srgbClr val="000000">
                      <a:alpha val="43137"/>
                    </a:srgbClr>
                  </a:outerShdw>
                </a:effectLst>
                <a:latin typeface="Arial Black" panose="020B0A04020102020204" pitchFamily="34" charset="0"/>
              </a:rPr>
              <a:t>Index</a:t>
            </a:r>
            <a:endParaRPr lang="nl-NL" dirty="0"/>
          </a:p>
        </p:txBody>
      </p:sp>
      <p:sp>
        <p:nvSpPr>
          <p:cNvPr id="3" name="Tijdelijke aanduiding voor inhoud 2"/>
          <p:cNvSpPr>
            <a:spLocks noGrp="1"/>
          </p:cNvSpPr>
          <p:nvPr>
            <p:ph idx="1"/>
          </p:nvPr>
        </p:nvSpPr>
        <p:spPr>
          <a:xfrm>
            <a:off x="527051" y="1351531"/>
            <a:ext cx="11137900" cy="4825432"/>
          </a:xfrm>
        </p:spPr>
        <p:txBody>
          <a:bodyPr/>
          <a:lstStyle/>
          <a:p>
            <a:r>
              <a:rPr lang="nl-NL" sz="1400" b="1" dirty="0"/>
              <a:t>Audio</a:t>
            </a:r>
            <a:r>
              <a:rPr lang="nl-NL" sz="1400" dirty="0"/>
              <a:t>–Audiogram</a:t>
            </a:r>
          </a:p>
          <a:p>
            <a:r>
              <a:rPr lang="nl-NL" sz="1400" b="1" dirty="0" err="1" smtClean="0"/>
              <a:t>FittingRx</a:t>
            </a:r>
            <a:r>
              <a:rPr lang="nl-NL" sz="1400" dirty="0" smtClean="0"/>
              <a:t>–Aanpasregels		Hier </a:t>
            </a:r>
            <a:r>
              <a:rPr lang="nl-NL" sz="1400" dirty="0"/>
              <a:t>kunnen aanpasregels aangepast worden voor de meting</a:t>
            </a:r>
          </a:p>
          <a:p>
            <a:r>
              <a:rPr lang="nl-NL" sz="1400" b="1" dirty="0"/>
              <a:t>REUR</a:t>
            </a:r>
            <a:r>
              <a:rPr lang="nl-NL" sz="1400" dirty="0"/>
              <a:t>–Real Ear </a:t>
            </a:r>
            <a:r>
              <a:rPr lang="nl-NL" sz="1400" dirty="0" err="1" smtClean="0"/>
              <a:t>Unaided</a:t>
            </a:r>
            <a:r>
              <a:rPr lang="nl-NL" sz="1400" dirty="0" smtClean="0"/>
              <a:t> Response 	De gehoorgang resonantie zonder hoortoestel</a:t>
            </a:r>
            <a:endParaRPr lang="nl-NL" sz="1400" dirty="0"/>
          </a:p>
          <a:p>
            <a:r>
              <a:rPr lang="nl-NL" sz="1400" b="1" dirty="0"/>
              <a:t>REUG</a:t>
            </a:r>
            <a:r>
              <a:rPr lang="nl-NL" sz="1400" dirty="0"/>
              <a:t>–Real Ear </a:t>
            </a:r>
            <a:r>
              <a:rPr lang="nl-NL" sz="1400" dirty="0" err="1" smtClean="0"/>
              <a:t>Unaided</a:t>
            </a:r>
            <a:r>
              <a:rPr lang="nl-NL" sz="1400" dirty="0" smtClean="0"/>
              <a:t> </a:t>
            </a:r>
            <a:r>
              <a:rPr lang="nl-NL" sz="1400" dirty="0" err="1" smtClean="0"/>
              <a:t>Gain</a:t>
            </a:r>
            <a:r>
              <a:rPr lang="nl-NL" sz="1400" dirty="0"/>
              <a:t>	</a:t>
            </a:r>
            <a:r>
              <a:rPr lang="nl-NL" sz="1400" dirty="0" smtClean="0"/>
              <a:t>	Het </a:t>
            </a:r>
            <a:r>
              <a:rPr lang="nl-NL" sz="1400" dirty="0"/>
              <a:t>verschil tussen het geluidniveau ter hoogte van het trommelvlies zonder hoortoestel </a:t>
            </a:r>
            <a:r>
              <a:rPr lang="nl-NL" sz="1400" dirty="0" smtClean="0"/>
              <a:t>					(</a:t>
            </a:r>
            <a:r>
              <a:rPr lang="nl-NL" sz="1400" dirty="0"/>
              <a:t>REUR) en het geluidniveau ter hoogte van de referentiemicrofoon</a:t>
            </a:r>
          </a:p>
          <a:p>
            <a:r>
              <a:rPr lang="nl-NL" sz="1400" b="1" dirty="0"/>
              <a:t>REIG</a:t>
            </a:r>
            <a:r>
              <a:rPr lang="nl-NL" sz="1400" dirty="0"/>
              <a:t>–Real Ear </a:t>
            </a:r>
            <a:r>
              <a:rPr lang="nl-NL" sz="1400" dirty="0" err="1" smtClean="0"/>
              <a:t>Insertion</a:t>
            </a:r>
            <a:r>
              <a:rPr lang="nl-NL" sz="1400" dirty="0" smtClean="0"/>
              <a:t> </a:t>
            </a:r>
            <a:r>
              <a:rPr lang="nl-NL" sz="1400" dirty="0" err="1" smtClean="0"/>
              <a:t>Gain</a:t>
            </a:r>
            <a:r>
              <a:rPr lang="nl-NL" sz="1400" dirty="0"/>
              <a:t>	</a:t>
            </a:r>
            <a:r>
              <a:rPr lang="nl-NL" sz="1400" dirty="0" smtClean="0"/>
              <a:t>	Het </a:t>
            </a:r>
            <a:r>
              <a:rPr lang="nl-NL" sz="1400" dirty="0"/>
              <a:t>verschil tussen het geluidniveau ter hoogte van het trommelvlies met ingeschakeld </a:t>
            </a:r>
            <a:r>
              <a:rPr lang="nl-NL" sz="1400" dirty="0" smtClean="0"/>
              <a:t>					hoortoestel </a:t>
            </a:r>
            <a:r>
              <a:rPr lang="nl-NL" sz="1400" dirty="0"/>
              <a:t>(REAR) en zonder hoortoestel (REUR). Er geldt REIG = REAR -REUR. Deze </a:t>
            </a:r>
            <a:r>
              <a:rPr lang="nl-NL" sz="1400" dirty="0" smtClean="0"/>
              <a:t>					relatie </a:t>
            </a:r>
            <a:r>
              <a:rPr lang="nl-NL" sz="1400" dirty="0"/>
              <a:t>kan ook uitgedrukt worden in </a:t>
            </a:r>
            <a:r>
              <a:rPr lang="nl-NL" sz="1400" dirty="0" err="1" smtClean="0"/>
              <a:t>gain</a:t>
            </a:r>
            <a:r>
              <a:rPr lang="nl-NL" sz="1400" dirty="0" smtClean="0"/>
              <a:t> ten </a:t>
            </a:r>
            <a:r>
              <a:rPr lang="nl-NL" sz="1400" dirty="0"/>
              <a:t>opzichte van het geluidniveau ter plaatse van de </a:t>
            </a:r>
            <a:r>
              <a:rPr lang="nl-NL" sz="1400" dirty="0" smtClean="0"/>
              <a:t>				referentiemicrofoon</a:t>
            </a:r>
            <a:r>
              <a:rPr lang="nl-NL" sz="1400" dirty="0"/>
              <a:t>. Er geldt dan: REIG = REAG –REUG</a:t>
            </a:r>
          </a:p>
          <a:p>
            <a:r>
              <a:rPr lang="nl-NL" sz="1400" b="1" dirty="0"/>
              <a:t>REAR</a:t>
            </a:r>
            <a:r>
              <a:rPr lang="nl-NL" sz="1400" dirty="0"/>
              <a:t>–Real Ear </a:t>
            </a:r>
            <a:r>
              <a:rPr lang="nl-NL" sz="1400" dirty="0" err="1" smtClean="0"/>
              <a:t>Aided</a:t>
            </a:r>
            <a:r>
              <a:rPr lang="nl-NL" sz="1400" dirty="0" smtClean="0"/>
              <a:t> Response  		Het </a:t>
            </a:r>
            <a:r>
              <a:rPr lang="nl-NL" sz="1400" dirty="0"/>
              <a:t>geluidniveau ter hoogte van het trommelvlies met ingeschakeld hoortoestel</a:t>
            </a:r>
          </a:p>
          <a:p>
            <a:r>
              <a:rPr lang="nl-NL" sz="1400" b="1" dirty="0"/>
              <a:t>REAG</a:t>
            </a:r>
            <a:r>
              <a:rPr lang="nl-NL" sz="1400" dirty="0"/>
              <a:t>–Real Ear </a:t>
            </a:r>
            <a:r>
              <a:rPr lang="nl-NL" sz="1400" dirty="0" err="1" smtClean="0"/>
              <a:t>Aided</a:t>
            </a:r>
            <a:r>
              <a:rPr lang="nl-NL" sz="1400" dirty="0" smtClean="0"/>
              <a:t> </a:t>
            </a:r>
            <a:r>
              <a:rPr lang="nl-NL" sz="1400" dirty="0" err="1" smtClean="0"/>
              <a:t>Gain</a:t>
            </a:r>
            <a:r>
              <a:rPr lang="nl-NL" sz="1400" dirty="0"/>
              <a:t>	</a:t>
            </a:r>
            <a:r>
              <a:rPr lang="nl-NL" sz="1400" dirty="0" smtClean="0"/>
              <a:t>	Het </a:t>
            </a:r>
            <a:r>
              <a:rPr lang="nl-NL" sz="1400" dirty="0"/>
              <a:t>verschil tussen het geluidniveau ter hoogte van het trommelvlies met ingeschakeld </a:t>
            </a:r>
            <a:r>
              <a:rPr lang="nl-NL" sz="1400" dirty="0" smtClean="0"/>
              <a:t>					hoortoestel </a:t>
            </a:r>
            <a:r>
              <a:rPr lang="nl-NL" sz="1400" dirty="0"/>
              <a:t>(REAR) en het geluidniveau ter hoogte van de referentiemicrofoon</a:t>
            </a:r>
          </a:p>
          <a:p>
            <a:r>
              <a:rPr lang="nl-NL" sz="1400" b="1" dirty="0"/>
              <a:t>REOR</a:t>
            </a:r>
            <a:r>
              <a:rPr lang="nl-NL" sz="1400" dirty="0"/>
              <a:t>–Real Ear </a:t>
            </a:r>
            <a:r>
              <a:rPr lang="nl-NL" sz="1400" dirty="0" err="1" smtClean="0"/>
              <a:t>Occluded</a:t>
            </a:r>
            <a:r>
              <a:rPr lang="nl-NL" sz="1400" dirty="0" smtClean="0"/>
              <a:t> Response 	Het </a:t>
            </a:r>
            <a:r>
              <a:rPr lang="nl-NL" sz="1400" dirty="0"/>
              <a:t>geluidniveau ter hoogte van het trommelvlies met uitgeschakeld hoortoestel</a:t>
            </a:r>
          </a:p>
          <a:p>
            <a:r>
              <a:rPr lang="nl-NL" sz="1400" b="1" dirty="0"/>
              <a:t>REOG</a:t>
            </a:r>
            <a:r>
              <a:rPr lang="nl-NL" sz="1400" dirty="0"/>
              <a:t>–Real Ear </a:t>
            </a:r>
            <a:r>
              <a:rPr lang="nl-NL" sz="1400" dirty="0" err="1" smtClean="0"/>
              <a:t>Occluded</a:t>
            </a:r>
            <a:r>
              <a:rPr lang="nl-NL" sz="1400" dirty="0" smtClean="0"/>
              <a:t> </a:t>
            </a:r>
            <a:r>
              <a:rPr lang="nl-NL" sz="1400" dirty="0" err="1" smtClean="0"/>
              <a:t>Gain</a:t>
            </a:r>
            <a:r>
              <a:rPr lang="nl-NL" sz="1400" dirty="0" smtClean="0"/>
              <a:t> 		Het </a:t>
            </a:r>
            <a:r>
              <a:rPr lang="nl-NL" sz="1400" dirty="0"/>
              <a:t>verschil tussen het geluidniveau ter hoogte van het trommelvlies met uitgeschakeld </a:t>
            </a:r>
            <a:r>
              <a:rPr lang="nl-NL" sz="1400" dirty="0" smtClean="0"/>
              <a:t>					hoortoestel </a:t>
            </a:r>
            <a:r>
              <a:rPr lang="nl-NL" sz="1400" dirty="0"/>
              <a:t>(REOR) en het geluidniveau ter hoogte van de referentiemicrofoon</a:t>
            </a:r>
          </a:p>
          <a:p>
            <a:r>
              <a:rPr lang="nl-NL" sz="1400" b="1" dirty="0" smtClean="0"/>
              <a:t>O/E</a:t>
            </a:r>
            <a:r>
              <a:rPr lang="nl-NL" sz="1400" dirty="0" smtClean="0"/>
              <a:t>–</a:t>
            </a:r>
            <a:r>
              <a:rPr lang="nl-NL" sz="1400" dirty="0" err="1" smtClean="0"/>
              <a:t>Occlusion</a:t>
            </a:r>
            <a:r>
              <a:rPr lang="nl-NL" sz="1400" dirty="0" smtClean="0"/>
              <a:t> Effect</a:t>
            </a:r>
            <a:r>
              <a:rPr lang="nl-NL" sz="1400" dirty="0"/>
              <a:t>	</a:t>
            </a:r>
            <a:r>
              <a:rPr lang="nl-NL" sz="1400" dirty="0" smtClean="0"/>
              <a:t>		Meting </a:t>
            </a:r>
            <a:r>
              <a:rPr lang="nl-NL" sz="1400" dirty="0"/>
              <a:t>voor het in beeld brengen van het occlusie effect aangegeven door de klant.</a:t>
            </a:r>
          </a:p>
          <a:p>
            <a:r>
              <a:rPr lang="nl-NL" sz="1400" b="1" dirty="0"/>
              <a:t>RECD</a:t>
            </a:r>
            <a:r>
              <a:rPr lang="nl-NL" sz="1400" dirty="0"/>
              <a:t>–Real Ear </a:t>
            </a:r>
            <a:r>
              <a:rPr lang="nl-NL" sz="1400" dirty="0" err="1" smtClean="0"/>
              <a:t>to</a:t>
            </a:r>
            <a:r>
              <a:rPr lang="nl-NL" sz="1400" dirty="0" smtClean="0"/>
              <a:t> </a:t>
            </a:r>
            <a:r>
              <a:rPr lang="nl-NL" sz="1400" dirty="0" err="1" smtClean="0"/>
              <a:t>Coupler</a:t>
            </a:r>
            <a:r>
              <a:rPr lang="nl-NL" sz="1400" dirty="0" smtClean="0"/>
              <a:t> </a:t>
            </a:r>
            <a:r>
              <a:rPr lang="nl-NL" sz="1400" dirty="0" err="1" smtClean="0"/>
              <a:t>Differnce</a:t>
            </a:r>
            <a:r>
              <a:rPr lang="nl-NL" sz="1400" dirty="0" smtClean="0"/>
              <a:t> 	Gesimuleerde </a:t>
            </a:r>
            <a:r>
              <a:rPr lang="nl-NL" sz="1400" dirty="0"/>
              <a:t>test met </a:t>
            </a:r>
            <a:r>
              <a:rPr lang="nl-NL" sz="1400" dirty="0" err="1" smtClean="0"/>
              <a:t>coupler</a:t>
            </a:r>
            <a:r>
              <a:rPr lang="nl-NL" sz="1400" dirty="0" smtClean="0"/>
              <a:t> in </a:t>
            </a:r>
            <a:r>
              <a:rPr lang="nl-NL" sz="1400" dirty="0"/>
              <a:t>het oor</a:t>
            </a:r>
          </a:p>
          <a:p>
            <a:endParaRPr lang="nl-NL" sz="1400" b="1" dirty="0"/>
          </a:p>
        </p:txBody>
      </p:sp>
    </p:spTree>
    <p:extLst>
      <p:ext uri="{BB962C8B-B14F-4D97-AF65-F5344CB8AC3E}">
        <p14:creationId xmlns:p14="http://schemas.microsoft.com/office/powerpoint/2010/main" val="1028094059"/>
      </p:ext>
    </p:extLst>
  </p:cSld>
  <p:clrMapOvr>
    <a:masterClrMapping/>
  </p:clrMapOvr>
  <p:transition spd="med">
    <p:pull/>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a:effectLst>
                  <a:outerShdw blurRad="38100" dist="38100" dir="2700000" algn="tl">
                    <a:srgbClr val="000000">
                      <a:alpha val="43137"/>
                    </a:srgbClr>
                  </a:outerShdw>
                </a:effectLst>
                <a:latin typeface="Arial Black" panose="020B0A04020102020204" pitchFamily="34" charset="0"/>
              </a:rPr>
              <a:t>REM </a:t>
            </a:r>
            <a:r>
              <a:rPr lang="nl-NL" sz="2400" dirty="0">
                <a:effectLst>
                  <a:outerShdw blurRad="38100" dist="38100" dir="2700000" algn="tl">
                    <a:srgbClr val="000000">
                      <a:alpha val="43137"/>
                    </a:srgbClr>
                  </a:outerShdw>
                </a:effectLst>
                <a:latin typeface="Arial Black" panose="020B0A04020102020204" pitchFamily="34" charset="0"/>
              </a:rPr>
              <a:t>Real Ear </a:t>
            </a:r>
            <a:r>
              <a:rPr lang="nl-NL" sz="2400" dirty="0" err="1">
                <a:effectLst>
                  <a:outerShdw blurRad="38100" dist="38100" dir="2700000" algn="tl">
                    <a:srgbClr val="000000">
                      <a:alpha val="43137"/>
                    </a:srgbClr>
                  </a:outerShdw>
                </a:effectLst>
                <a:latin typeface="Arial Black" panose="020B0A04020102020204" pitchFamily="34" charset="0"/>
              </a:rPr>
              <a:t>Measurments</a:t>
            </a:r>
            <a:endParaRPr lang="nl-NL" dirty="0"/>
          </a:p>
        </p:txBody>
      </p:sp>
      <p:sp>
        <p:nvSpPr>
          <p:cNvPr id="3" name="Tijdelijke aanduiding voor inhoud 2"/>
          <p:cNvSpPr>
            <a:spLocks noGrp="1"/>
          </p:cNvSpPr>
          <p:nvPr>
            <p:ph idx="1"/>
          </p:nvPr>
        </p:nvSpPr>
        <p:spPr/>
        <p:txBody>
          <a:bodyPr/>
          <a:lstStyle/>
          <a:p>
            <a:r>
              <a:rPr lang="nl-NL" sz="2400" dirty="0"/>
              <a:t>Een objectieve manier om de versterkingskarakteristiek van een hoortoestel in kaart te brengen is door middel van ‘real </a:t>
            </a:r>
            <a:r>
              <a:rPr lang="nl-NL" sz="2400" dirty="0" err="1"/>
              <a:t>ear</a:t>
            </a:r>
            <a:r>
              <a:rPr lang="nl-NL" sz="2400" dirty="0"/>
              <a:t> </a:t>
            </a:r>
            <a:r>
              <a:rPr lang="nl-NL" sz="2400" dirty="0" err="1"/>
              <a:t>measurements</a:t>
            </a:r>
            <a:r>
              <a:rPr lang="nl-NL" sz="2400" dirty="0"/>
              <a:t>’ (REM). </a:t>
            </a:r>
          </a:p>
          <a:p>
            <a:r>
              <a:rPr lang="nl-NL" sz="2400" dirty="0"/>
              <a:t>Deze in situ metingen wordt gebruikt om een hoortoestelaanpassing te controleren. Ook kan het worden gebruikt wanneer er klachten zijn over (te)hard of niet goed klinkend geluid. </a:t>
            </a:r>
          </a:p>
          <a:p>
            <a:r>
              <a:rPr lang="nl-NL" sz="2400" dirty="0"/>
              <a:t>De metingen zijn verder uitermate geschikt om hoortoestellen aan te passen bij mensen die (nog) niet voldoende betrouwbaar kunnen communiceren over hun hoortoestel. </a:t>
            </a:r>
          </a:p>
          <a:p>
            <a:endParaRPr lang="nl-NL" sz="2400" dirty="0"/>
          </a:p>
          <a:p>
            <a:r>
              <a:rPr lang="nl-NL" sz="2400" dirty="0"/>
              <a:t>Real </a:t>
            </a:r>
            <a:r>
              <a:rPr lang="nl-NL" sz="2400" dirty="0" err="1"/>
              <a:t>ear</a:t>
            </a:r>
            <a:r>
              <a:rPr lang="nl-NL" sz="2400" dirty="0"/>
              <a:t> </a:t>
            </a:r>
            <a:r>
              <a:rPr lang="nl-NL" sz="2400" dirty="0" err="1"/>
              <a:t>measurements</a:t>
            </a:r>
            <a:r>
              <a:rPr lang="nl-NL" sz="2400" dirty="0"/>
              <a:t> worden tegenwoordig standaard uitgevoerd bij hoortoestelcontroles in verscheidene Audiologische Centra en wordt per 2018/19 verplicht bij aanpassingen bij audiciensbedrijven in Nederland.</a:t>
            </a:r>
            <a:endParaRPr lang="nl-NL" sz="2400" b="1" dirty="0"/>
          </a:p>
          <a:p>
            <a:endParaRPr lang="nl-NL" sz="2400" dirty="0"/>
          </a:p>
        </p:txBody>
      </p:sp>
    </p:spTree>
    <p:extLst>
      <p:ext uri="{BB962C8B-B14F-4D97-AF65-F5344CB8AC3E}">
        <p14:creationId xmlns:p14="http://schemas.microsoft.com/office/powerpoint/2010/main" val="1002498520"/>
      </p:ext>
    </p:extLst>
  </p:cSld>
  <p:clrMapOvr>
    <a:masterClrMapping/>
  </p:clrMapOvr>
  <p:transition spd="med">
    <p:pull/>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a:effectLst>
                  <a:outerShdw blurRad="38100" dist="38100" dir="2700000" algn="tl">
                    <a:srgbClr val="000000">
                      <a:alpha val="43137"/>
                    </a:srgbClr>
                  </a:outerShdw>
                </a:effectLst>
                <a:latin typeface="Arial Black" panose="020B0A04020102020204" pitchFamily="34" charset="0"/>
              </a:rPr>
              <a:t>REM </a:t>
            </a:r>
            <a:r>
              <a:rPr lang="nl-NL" sz="2400" dirty="0">
                <a:effectLst>
                  <a:outerShdw blurRad="38100" dist="38100" dir="2700000" algn="tl">
                    <a:srgbClr val="000000">
                      <a:alpha val="43137"/>
                    </a:srgbClr>
                  </a:outerShdw>
                </a:effectLst>
                <a:latin typeface="Arial Black" panose="020B0A04020102020204" pitchFamily="34" charset="0"/>
              </a:rPr>
              <a:t>Real Ear </a:t>
            </a:r>
            <a:r>
              <a:rPr lang="nl-NL" sz="2400" dirty="0" err="1">
                <a:effectLst>
                  <a:outerShdw blurRad="38100" dist="38100" dir="2700000" algn="tl">
                    <a:srgbClr val="000000">
                      <a:alpha val="43137"/>
                    </a:srgbClr>
                  </a:outerShdw>
                </a:effectLst>
                <a:latin typeface="Arial Black" panose="020B0A04020102020204" pitchFamily="34" charset="0"/>
              </a:rPr>
              <a:t>Measurments</a:t>
            </a:r>
            <a:endParaRPr lang="nl-NL" dirty="0"/>
          </a:p>
        </p:txBody>
      </p:sp>
      <p:sp>
        <p:nvSpPr>
          <p:cNvPr id="3" name="Tijdelijke aanduiding voor inhoud 2"/>
          <p:cNvSpPr>
            <a:spLocks noGrp="1"/>
          </p:cNvSpPr>
          <p:nvPr>
            <p:ph idx="1"/>
          </p:nvPr>
        </p:nvSpPr>
        <p:spPr/>
        <p:txBody>
          <a:bodyPr/>
          <a:lstStyle/>
          <a:p>
            <a:r>
              <a:rPr lang="nl-NL" sz="2400" dirty="0" smtClean="0"/>
              <a:t>Een REM meting is een goede counseling tool om inzichtelijk te maken wat er in het oor gebeurd.</a:t>
            </a:r>
            <a:endParaRPr lang="nl-NL" sz="2400" dirty="0"/>
          </a:p>
        </p:txBody>
      </p:sp>
      <p:pic>
        <p:nvPicPr>
          <p:cNvPr id="4" name="Afbeelding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52500" y="2290763"/>
            <a:ext cx="10287000" cy="3886200"/>
          </a:xfrm>
          <a:prstGeom prst="rect">
            <a:avLst/>
          </a:prstGeom>
        </p:spPr>
      </p:pic>
    </p:spTree>
    <p:extLst>
      <p:ext uri="{BB962C8B-B14F-4D97-AF65-F5344CB8AC3E}">
        <p14:creationId xmlns:p14="http://schemas.microsoft.com/office/powerpoint/2010/main" val="3160412159"/>
      </p:ext>
    </p:extLst>
  </p:cSld>
  <p:clrMapOvr>
    <a:masterClrMapping/>
  </p:clrMapOvr>
  <p:transition spd="med">
    <p:pull/>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a:effectLst>
                  <a:outerShdw blurRad="38100" dist="38100" dir="2700000" algn="tl">
                    <a:srgbClr val="000000">
                      <a:alpha val="43137"/>
                    </a:srgbClr>
                  </a:outerShdw>
                </a:effectLst>
                <a:latin typeface="Arial Black" panose="020B0A04020102020204" pitchFamily="34" charset="0"/>
              </a:rPr>
              <a:t>REM </a:t>
            </a:r>
            <a:r>
              <a:rPr lang="nl-NL" sz="2400" dirty="0">
                <a:effectLst>
                  <a:outerShdw blurRad="38100" dist="38100" dir="2700000" algn="tl">
                    <a:srgbClr val="000000">
                      <a:alpha val="43137"/>
                    </a:srgbClr>
                  </a:outerShdw>
                </a:effectLst>
                <a:latin typeface="Arial Black" panose="020B0A04020102020204" pitchFamily="34" charset="0"/>
              </a:rPr>
              <a:t>Real Ear </a:t>
            </a:r>
            <a:r>
              <a:rPr lang="nl-NL" sz="2400" dirty="0" err="1">
                <a:effectLst>
                  <a:outerShdw blurRad="38100" dist="38100" dir="2700000" algn="tl">
                    <a:srgbClr val="000000">
                      <a:alpha val="43137"/>
                    </a:srgbClr>
                  </a:outerShdw>
                </a:effectLst>
                <a:latin typeface="Arial Black" panose="020B0A04020102020204" pitchFamily="34" charset="0"/>
              </a:rPr>
              <a:t>Measurments</a:t>
            </a:r>
            <a:endParaRPr lang="nl-NL" dirty="0"/>
          </a:p>
        </p:txBody>
      </p:sp>
      <p:sp>
        <p:nvSpPr>
          <p:cNvPr id="3" name="Tijdelijke aanduiding voor inhoud 2"/>
          <p:cNvSpPr>
            <a:spLocks noGrp="1"/>
          </p:cNvSpPr>
          <p:nvPr>
            <p:ph idx="1"/>
          </p:nvPr>
        </p:nvSpPr>
        <p:spPr/>
        <p:txBody>
          <a:bodyPr/>
          <a:lstStyle/>
          <a:p>
            <a:r>
              <a:rPr lang="nl-NL" sz="1800" dirty="0"/>
              <a:t>De diameter en de lengte van de gehoorgang zijn bepalend voor de inhoud van de gehoorgang.</a:t>
            </a:r>
          </a:p>
          <a:p>
            <a:r>
              <a:rPr lang="nl-NL" sz="1800" dirty="0"/>
              <a:t>De inhoud van de gehoorgang is weer bepalend voor de versterking die het hoortoestel moet gaan leveren.</a:t>
            </a:r>
          </a:p>
          <a:p>
            <a:endParaRPr lang="nl-NL" sz="1800" dirty="0"/>
          </a:p>
          <a:p>
            <a:r>
              <a:rPr lang="nl-NL" sz="1800" dirty="0"/>
              <a:t>Een smalle gehoorgang zal minder inhoud bezitten en zorgen voor een hogere versterking van geluid.</a:t>
            </a:r>
          </a:p>
          <a:p>
            <a:r>
              <a:rPr lang="nl-NL" sz="1800" dirty="0"/>
              <a:t>Een brede gehoorgang zal meer inhoud bezitten en zorgen voor een zwakkere overdracht van geluid.</a:t>
            </a:r>
          </a:p>
        </p:txBody>
      </p:sp>
      <p:pic>
        <p:nvPicPr>
          <p:cNvPr id="4" name="Afbeelding 3"/>
          <p:cNvPicPr>
            <a:picLocks noChangeAspect="1"/>
          </p:cNvPicPr>
          <p:nvPr/>
        </p:nvPicPr>
        <p:blipFill rotWithShape="1">
          <a:blip r:embed="rId2"/>
          <a:srcRect l="8839" t="35881" r="41212" b="34365"/>
          <a:stretch/>
        </p:blipFill>
        <p:spPr>
          <a:xfrm>
            <a:off x="2893024" y="3718637"/>
            <a:ext cx="6157845" cy="2063327"/>
          </a:xfrm>
          <a:prstGeom prst="rect">
            <a:avLst/>
          </a:prstGeom>
          <a:ln>
            <a:noFill/>
          </a:ln>
          <a:effectLst>
            <a:outerShdw blurRad="190500" algn="tl" rotWithShape="0">
              <a:srgbClr val="000000">
                <a:alpha val="70000"/>
              </a:srgbClr>
            </a:outerShdw>
          </a:effectLst>
        </p:spPr>
      </p:pic>
    </p:spTree>
    <p:extLst>
      <p:ext uri="{BB962C8B-B14F-4D97-AF65-F5344CB8AC3E}">
        <p14:creationId xmlns:p14="http://schemas.microsoft.com/office/powerpoint/2010/main" val="165675405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a:effectLst>
                  <a:outerShdw blurRad="38100" dist="38100" dir="2700000" algn="tl">
                    <a:srgbClr val="000000">
                      <a:alpha val="43137"/>
                    </a:srgbClr>
                  </a:outerShdw>
                </a:effectLst>
                <a:latin typeface="Arial Black" panose="020B0A04020102020204" pitchFamily="34" charset="0"/>
              </a:rPr>
              <a:t>REM </a:t>
            </a:r>
            <a:r>
              <a:rPr lang="nl-NL" sz="2400" dirty="0">
                <a:effectLst>
                  <a:outerShdw blurRad="38100" dist="38100" dir="2700000" algn="tl">
                    <a:srgbClr val="000000">
                      <a:alpha val="43137"/>
                    </a:srgbClr>
                  </a:outerShdw>
                </a:effectLst>
                <a:latin typeface="Arial Black" panose="020B0A04020102020204" pitchFamily="34" charset="0"/>
              </a:rPr>
              <a:t>Real Ear </a:t>
            </a:r>
            <a:r>
              <a:rPr lang="nl-NL" sz="2400" dirty="0" err="1">
                <a:effectLst>
                  <a:outerShdw blurRad="38100" dist="38100" dir="2700000" algn="tl">
                    <a:srgbClr val="000000">
                      <a:alpha val="43137"/>
                    </a:srgbClr>
                  </a:outerShdw>
                </a:effectLst>
                <a:latin typeface="Arial Black" panose="020B0A04020102020204" pitchFamily="34" charset="0"/>
              </a:rPr>
              <a:t>Measurments</a:t>
            </a:r>
            <a:endParaRPr lang="nl-NL" dirty="0"/>
          </a:p>
        </p:txBody>
      </p:sp>
      <p:sp>
        <p:nvSpPr>
          <p:cNvPr id="3" name="Tijdelijke aanduiding voor inhoud 2"/>
          <p:cNvSpPr>
            <a:spLocks noGrp="1"/>
          </p:cNvSpPr>
          <p:nvPr>
            <p:ph idx="1"/>
          </p:nvPr>
        </p:nvSpPr>
        <p:spPr/>
        <p:txBody>
          <a:bodyPr/>
          <a:lstStyle/>
          <a:p>
            <a:r>
              <a:rPr lang="nl-NL" sz="1800" dirty="0"/>
              <a:t>Wanneer bij hetzelfde gehoorverlies iemand met een smalle gehoorgang en iemand met een brede gehoorgang dezelfde versterking krijgen vanuit een hoortoestel. </a:t>
            </a:r>
            <a:endParaRPr lang="nl-NL" sz="1800" dirty="0" smtClean="0"/>
          </a:p>
          <a:p>
            <a:r>
              <a:rPr lang="nl-NL" sz="1800" dirty="0" smtClean="0"/>
              <a:t>Zo zal </a:t>
            </a:r>
            <a:r>
              <a:rPr lang="nl-NL" sz="1800" dirty="0"/>
              <a:t>bij de smalle gehoorgang de versterking harder binnenkomen dan bij de brede gehoorgang. Of kan zelf bij een brede gehoorgang te weinig versterking krijgen.</a:t>
            </a:r>
          </a:p>
        </p:txBody>
      </p:sp>
      <p:pic>
        <p:nvPicPr>
          <p:cNvPr id="6" name="Afbeelding 5"/>
          <p:cNvPicPr>
            <a:picLocks noChangeAspect="1"/>
          </p:cNvPicPr>
          <p:nvPr/>
        </p:nvPicPr>
        <p:blipFill rotWithShape="1">
          <a:blip r:embed="rId2"/>
          <a:srcRect l="8839" t="35881" r="41212" b="26229"/>
          <a:stretch/>
        </p:blipFill>
        <p:spPr>
          <a:xfrm>
            <a:off x="2893024" y="3718637"/>
            <a:ext cx="6157845" cy="2627513"/>
          </a:xfrm>
          <a:prstGeom prst="rect">
            <a:avLst/>
          </a:prstGeom>
          <a:ln>
            <a:noFill/>
          </a:ln>
          <a:effectLst>
            <a:outerShdw blurRad="190500" algn="tl" rotWithShape="0">
              <a:srgbClr val="000000">
                <a:alpha val="70000"/>
              </a:srgbClr>
            </a:outerShdw>
          </a:effectLst>
        </p:spPr>
      </p:pic>
    </p:spTree>
    <p:extLst>
      <p:ext uri="{BB962C8B-B14F-4D97-AF65-F5344CB8AC3E}">
        <p14:creationId xmlns:p14="http://schemas.microsoft.com/office/powerpoint/2010/main" val="4158992224"/>
      </p:ext>
    </p:extLst>
  </p:cSld>
  <p:clrMapOvr>
    <a:masterClrMapping/>
  </p:clrMapOvr>
  <p:transition spd="med">
    <p:pull/>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a:effectLst>
                  <a:outerShdw blurRad="38100" dist="38100" dir="2700000" algn="tl">
                    <a:srgbClr val="000000">
                      <a:alpha val="43137"/>
                    </a:srgbClr>
                  </a:outerShdw>
                </a:effectLst>
                <a:latin typeface="Arial Black" panose="020B0A04020102020204" pitchFamily="34" charset="0"/>
              </a:rPr>
              <a:t>REM </a:t>
            </a:r>
            <a:r>
              <a:rPr lang="nl-NL" sz="2400" dirty="0">
                <a:effectLst>
                  <a:outerShdw blurRad="38100" dist="38100" dir="2700000" algn="tl">
                    <a:srgbClr val="000000">
                      <a:alpha val="43137"/>
                    </a:srgbClr>
                  </a:outerShdw>
                </a:effectLst>
                <a:latin typeface="Arial Black" panose="020B0A04020102020204" pitchFamily="34" charset="0"/>
              </a:rPr>
              <a:t>Real Ear </a:t>
            </a:r>
            <a:r>
              <a:rPr lang="nl-NL" sz="2400" dirty="0" err="1">
                <a:effectLst>
                  <a:outerShdw blurRad="38100" dist="38100" dir="2700000" algn="tl">
                    <a:srgbClr val="000000">
                      <a:alpha val="43137"/>
                    </a:srgbClr>
                  </a:outerShdw>
                </a:effectLst>
                <a:latin typeface="Arial Black" panose="020B0A04020102020204" pitchFamily="34" charset="0"/>
              </a:rPr>
              <a:t>Measurments</a:t>
            </a:r>
            <a:endParaRPr lang="nl-NL" dirty="0"/>
          </a:p>
        </p:txBody>
      </p:sp>
      <p:sp>
        <p:nvSpPr>
          <p:cNvPr id="3" name="Tijdelijke aanduiding voor inhoud 2"/>
          <p:cNvSpPr>
            <a:spLocks noGrp="1"/>
          </p:cNvSpPr>
          <p:nvPr>
            <p:ph idx="1"/>
          </p:nvPr>
        </p:nvSpPr>
        <p:spPr/>
        <p:txBody>
          <a:bodyPr/>
          <a:lstStyle/>
          <a:p>
            <a:r>
              <a:rPr lang="nl-NL" sz="1800" dirty="0"/>
              <a:t>Het type </a:t>
            </a:r>
            <a:r>
              <a:rPr lang="nl-NL" sz="1800" dirty="0" err="1"/>
              <a:t>oorstukje</a:t>
            </a:r>
            <a:r>
              <a:rPr lang="nl-NL" sz="1800" dirty="0"/>
              <a:t> kan ook bepalend zijn voor de frequentiekarakteristiek en de versterking in het oor. </a:t>
            </a:r>
          </a:p>
          <a:p>
            <a:r>
              <a:rPr lang="nl-NL" sz="1800" dirty="0"/>
              <a:t>Zo zal een gesloten </a:t>
            </a:r>
            <a:r>
              <a:rPr lang="nl-NL" sz="1800" dirty="0" err="1"/>
              <a:t>oorstukje</a:t>
            </a:r>
            <a:r>
              <a:rPr lang="nl-NL" sz="1800" dirty="0"/>
              <a:t> veel meer lage tonen vasthouden in de gehoorgang dan een totaal opengewerkt </a:t>
            </a:r>
            <a:r>
              <a:rPr lang="nl-NL" sz="1800" dirty="0" err="1"/>
              <a:t>oorstukje</a:t>
            </a:r>
            <a:r>
              <a:rPr lang="nl-NL" sz="1800" dirty="0"/>
              <a:t>. </a:t>
            </a:r>
          </a:p>
        </p:txBody>
      </p:sp>
      <p:pic>
        <p:nvPicPr>
          <p:cNvPr id="6" name="Afbeelding 5"/>
          <p:cNvPicPr>
            <a:picLocks noChangeAspect="1"/>
          </p:cNvPicPr>
          <p:nvPr/>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t="12145" b="22112"/>
          <a:stretch/>
        </p:blipFill>
        <p:spPr>
          <a:xfrm>
            <a:off x="2849352" y="2625066"/>
            <a:ext cx="5990376" cy="2953671"/>
          </a:xfrm>
          <a:prstGeom prst="rect">
            <a:avLst/>
          </a:prstGeom>
        </p:spPr>
      </p:pic>
      <p:pic>
        <p:nvPicPr>
          <p:cNvPr id="7" name="Afbeelding 6"/>
          <p:cNvPicPr>
            <a:picLocks noChangeAspect="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0548351">
            <a:off x="733768" y="2831784"/>
            <a:ext cx="1623000" cy="1623000"/>
          </a:xfrm>
          <a:prstGeom prst="rect">
            <a:avLst/>
          </a:prstGeom>
        </p:spPr>
      </p:pic>
      <p:pic>
        <p:nvPicPr>
          <p:cNvPr id="8" name="Afbeelding 7"/>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022570" y="3897771"/>
            <a:ext cx="1367700" cy="1367700"/>
          </a:xfrm>
          <a:prstGeom prst="rect">
            <a:avLst/>
          </a:prstGeom>
        </p:spPr>
      </p:pic>
      <p:pic>
        <p:nvPicPr>
          <p:cNvPr id="9" name="Afbeelding 8"/>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869680" y="3100153"/>
            <a:ext cx="1738667" cy="1738667"/>
          </a:xfrm>
          <a:prstGeom prst="rect">
            <a:avLst/>
          </a:prstGeom>
        </p:spPr>
      </p:pic>
    </p:spTree>
    <p:extLst>
      <p:ext uri="{BB962C8B-B14F-4D97-AF65-F5344CB8AC3E}">
        <p14:creationId xmlns:p14="http://schemas.microsoft.com/office/powerpoint/2010/main" val="766535142"/>
      </p:ext>
    </p:extLst>
  </p:cSld>
  <p:clrMapOvr>
    <a:masterClrMapping/>
  </p:clrMapOvr>
  <p:transition spd="med">
    <p:pull/>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a:effectLst>
                  <a:outerShdw blurRad="38100" dist="38100" dir="2700000" algn="tl">
                    <a:srgbClr val="000000">
                      <a:alpha val="43137"/>
                    </a:srgbClr>
                  </a:outerShdw>
                </a:effectLst>
                <a:latin typeface="Arial Black" panose="020B0A04020102020204" pitchFamily="34" charset="0"/>
              </a:rPr>
              <a:t>REM </a:t>
            </a:r>
            <a:r>
              <a:rPr lang="nl-NL" sz="2400" dirty="0">
                <a:effectLst>
                  <a:outerShdw blurRad="38100" dist="38100" dir="2700000" algn="tl">
                    <a:srgbClr val="000000">
                      <a:alpha val="43137"/>
                    </a:srgbClr>
                  </a:outerShdw>
                </a:effectLst>
                <a:latin typeface="Arial Black" panose="020B0A04020102020204" pitchFamily="34" charset="0"/>
              </a:rPr>
              <a:t>Real Ear </a:t>
            </a:r>
            <a:r>
              <a:rPr lang="nl-NL" sz="2400" dirty="0" err="1">
                <a:effectLst>
                  <a:outerShdw blurRad="38100" dist="38100" dir="2700000" algn="tl">
                    <a:srgbClr val="000000">
                      <a:alpha val="43137"/>
                    </a:srgbClr>
                  </a:outerShdw>
                </a:effectLst>
                <a:latin typeface="Arial Black" panose="020B0A04020102020204" pitchFamily="34" charset="0"/>
              </a:rPr>
              <a:t>Measurments</a:t>
            </a:r>
            <a:endParaRPr lang="nl-NL" dirty="0"/>
          </a:p>
        </p:txBody>
      </p:sp>
      <p:sp>
        <p:nvSpPr>
          <p:cNvPr id="3" name="Tijdelijke aanduiding voor inhoud 2"/>
          <p:cNvSpPr>
            <a:spLocks noGrp="1"/>
          </p:cNvSpPr>
          <p:nvPr>
            <p:ph idx="1"/>
          </p:nvPr>
        </p:nvSpPr>
        <p:spPr/>
        <p:txBody>
          <a:bodyPr/>
          <a:lstStyle/>
          <a:p>
            <a:pPr lvl="0" eaLnBrk="0" fontAlgn="base" hangingPunct="0">
              <a:spcBef>
                <a:spcPct val="0"/>
              </a:spcBef>
              <a:spcAft>
                <a:spcPct val="0"/>
              </a:spcAft>
            </a:pPr>
            <a:r>
              <a:rPr lang="nl-NL" altLang="nl-NL" sz="1800" dirty="0">
                <a:latin typeface="Arial" panose="020B0604020202020204" pitchFamily="34" charset="0"/>
              </a:rPr>
              <a:t>Bij een real </a:t>
            </a:r>
            <a:r>
              <a:rPr lang="nl-NL" altLang="nl-NL" sz="1800" dirty="0" err="1">
                <a:latin typeface="Arial" panose="020B0604020202020204" pitchFamily="34" charset="0"/>
              </a:rPr>
              <a:t>ear</a:t>
            </a:r>
            <a:r>
              <a:rPr lang="nl-NL" altLang="nl-NL" sz="1800" dirty="0">
                <a:latin typeface="Arial" panose="020B0604020202020204" pitchFamily="34" charset="0"/>
              </a:rPr>
              <a:t> </a:t>
            </a:r>
            <a:r>
              <a:rPr lang="nl-NL" altLang="nl-NL" sz="1800" dirty="0" err="1">
                <a:latin typeface="Arial" panose="020B0604020202020204" pitchFamily="34" charset="0"/>
              </a:rPr>
              <a:t>measurement</a:t>
            </a:r>
            <a:r>
              <a:rPr lang="nl-NL" altLang="nl-NL" sz="1800" dirty="0">
                <a:latin typeface="Arial" panose="020B0604020202020204" pitchFamily="34" charset="0"/>
              </a:rPr>
              <a:t> is een luidspreker nodig waaruit de meetsignalen afgespeeld worden. Deze luidspreker wordt normaal recht voor de luisteraar geplaatst of onder een hoek van 45 graden. </a:t>
            </a:r>
          </a:p>
          <a:p>
            <a:pPr lvl="0" eaLnBrk="0" fontAlgn="base" hangingPunct="0">
              <a:spcBef>
                <a:spcPct val="0"/>
              </a:spcBef>
              <a:spcAft>
                <a:spcPct val="0"/>
              </a:spcAft>
            </a:pPr>
            <a:endParaRPr lang="nl-NL" altLang="nl-NL" sz="1800" dirty="0">
              <a:latin typeface="Arial" panose="020B0604020202020204" pitchFamily="34" charset="0"/>
            </a:endParaRPr>
          </a:p>
          <a:p>
            <a:pPr lvl="0" eaLnBrk="0" fontAlgn="base" hangingPunct="0">
              <a:spcBef>
                <a:spcPct val="0"/>
              </a:spcBef>
              <a:spcAft>
                <a:spcPct val="0"/>
              </a:spcAft>
            </a:pPr>
            <a:endParaRPr lang="nl-NL" altLang="nl-NL" sz="1800" dirty="0">
              <a:latin typeface="Arial" panose="020B0604020202020204" pitchFamily="34" charset="0"/>
            </a:endParaRPr>
          </a:p>
          <a:p>
            <a:pPr lvl="0" eaLnBrk="0" fontAlgn="base" hangingPunct="0">
              <a:spcBef>
                <a:spcPct val="0"/>
              </a:spcBef>
              <a:spcAft>
                <a:spcPct val="0"/>
              </a:spcAft>
            </a:pPr>
            <a:endParaRPr lang="nl-NL" altLang="nl-NL" sz="1800" dirty="0">
              <a:latin typeface="Arial" panose="020B0604020202020204" pitchFamily="34" charset="0"/>
            </a:endParaRPr>
          </a:p>
          <a:p>
            <a:pPr lvl="0" eaLnBrk="0" fontAlgn="base" hangingPunct="0">
              <a:spcBef>
                <a:spcPct val="0"/>
              </a:spcBef>
              <a:spcAft>
                <a:spcPct val="0"/>
              </a:spcAft>
            </a:pPr>
            <a:endParaRPr lang="nl-NL" altLang="nl-NL" sz="1800" dirty="0">
              <a:latin typeface="Arial" panose="020B0604020202020204" pitchFamily="34" charset="0"/>
            </a:endParaRPr>
          </a:p>
          <a:p>
            <a:pPr lvl="0" eaLnBrk="0" fontAlgn="base" hangingPunct="0">
              <a:spcBef>
                <a:spcPct val="0"/>
              </a:spcBef>
              <a:spcAft>
                <a:spcPct val="0"/>
              </a:spcAft>
            </a:pPr>
            <a:endParaRPr lang="nl-NL" altLang="nl-NL" sz="1800" dirty="0">
              <a:latin typeface="Arial" panose="020B0604020202020204" pitchFamily="34" charset="0"/>
            </a:endParaRPr>
          </a:p>
          <a:p>
            <a:pPr lvl="0" eaLnBrk="0" fontAlgn="base" hangingPunct="0">
              <a:spcBef>
                <a:spcPct val="0"/>
              </a:spcBef>
              <a:spcAft>
                <a:spcPct val="0"/>
              </a:spcAft>
            </a:pPr>
            <a:endParaRPr lang="nl-NL" altLang="nl-NL" sz="1800" dirty="0">
              <a:latin typeface="Arial" panose="020B0604020202020204" pitchFamily="34" charset="0"/>
            </a:endParaRPr>
          </a:p>
          <a:p>
            <a:pPr lvl="0" eaLnBrk="0" fontAlgn="base" hangingPunct="0">
              <a:spcBef>
                <a:spcPct val="0"/>
              </a:spcBef>
              <a:spcAft>
                <a:spcPct val="0"/>
              </a:spcAft>
            </a:pPr>
            <a:endParaRPr lang="nl-NL" altLang="nl-NL" sz="1800" dirty="0" smtClean="0">
              <a:latin typeface="Arial" panose="020B0604020202020204" pitchFamily="34" charset="0"/>
            </a:endParaRPr>
          </a:p>
          <a:p>
            <a:pPr lvl="0" eaLnBrk="0" fontAlgn="base" hangingPunct="0">
              <a:spcBef>
                <a:spcPct val="0"/>
              </a:spcBef>
              <a:spcAft>
                <a:spcPct val="0"/>
              </a:spcAft>
            </a:pPr>
            <a:endParaRPr lang="nl-NL" altLang="nl-NL" sz="1800" dirty="0">
              <a:latin typeface="Arial" panose="020B0604020202020204" pitchFamily="34" charset="0"/>
            </a:endParaRPr>
          </a:p>
          <a:p>
            <a:pPr lvl="0" eaLnBrk="0" fontAlgn="base" hangingPunct="0">
              <a:spcBef>
                <a:spcPct val="0"/>
              </a:spcBef>
              <a:spcAft>
                <a:spcPct val="0"/>
              </a:spcAft>
            </a:pPr>
            <a:endParaRPr lang="nl-NL" altLang="nl-NL" sz="1800" dirty="0" smtClean="0">
              <a:latin typeface="Arial" panose="020B0604020202020204" pitchFamily="34" charset="0"/>
            </a:endParaRPr>
          </a:p>
          <a:p>
            <a:pPr lvl="0" eaLnBrk="0" fontAlgn="base" hangingPunct="0">
              <a:spcBef>
                <a:spcPct val="0"/>
              </a:spcBef>
              <a:spcAft>
                <a:spcPct val="0"/>
              </a:spcAft>
            </a:pPr>
            <a:endParaRPr lang="nl-NL" altLang="nl-NL" sz="1800" dirty="0">
              <a:latin typeface="Arial" panose="020B0604020202020204" pitchFamily="34" charset="0"/>
            </a:endParaRPr>
          </a:p>
          <a:p>
            <a:pPr lvl="0" eaLnBrk="0" fontAlgn="base" hangingPunct="0">
              <a:spcBef>
                <a:spcPct val="0"/>
              </a:spcBef>
              <a:spcAft>
                <a:spcPct val="0"/>
              </a:spcAft>
            </a:pPr>
            <a:endParaRPr lang="nl-NL" altLang="nl-NL" sz="1800" dirty="0" smtClean="0">
              <a:latin typeface="Arial" panose="020B0604020202020204" pitchFamily="34" charset="0"/>
            </a:endParaRPr>
          </a:p>
          <a:p>
            <a:pPr lvl="0" eaLnBrk="0" fontAlgn="base" hangingPunct="0">
              <a:spcBef>
                <a:spcPct val="0"/>
              </a:spcBef>
              <a:spcAft>
                <a:spcPct val="0"/>
              </a:spcAft>
            </a:pPr>
            <a:endParaRPr lang="nl-NL" altLang="nl-NL" sz="1800" dirty="0">
              <a:latin typeface="Arial" panose="020B0604020202020204" pitchFamily="34" charset="0"/>
            </a:endParaRPr>
          </a:p>
          <a:p>
            <a:pPr lvl="0" eaLnBrk="0" fontAlgn="base" hangingPunct="0">
              <a:spcBef>
                <a:spcPct val="0"/>
              </a:spcBef>
              <a:spcAft>
                <a:spcPct val="0"/>
              </a:spcAft>
            </a:pPr>
            <a:endParaRPr lang="nl-NL" altLang="nl-NL" sz="1800" dirty="0">
              <a:latin typeface="Arial" panose="020B0604020202020204" pitchFamily="34" charset="0"/>
            </a:endParaRPr>
          </a:p>
          <a:p>
            <a:pPr lvl="0" eaLnBrk="0" fontAlgn="base" hangingPunct="0">
              <a:spcBef>
                <a:spcPct val="0"/>
              </a:spcBef>
              <a:spcAft>
                <a:spcPct val="0"/>
              </a:spcAft>
            </a:pPr>
            <a:endParaRPr lang="nl-NL" altLang="nl-NL" sz="1800" dirty="0">
              <a:latin typeface="Arial" panose="020B0604020202020204" pitchFamily="34" charset="0"/>
            </a:endParaRPr>
          </a:p>
          <a:p>
            <a:pPr lvl="0" eaLnBrk="0" fontAlgn="base" hangingPunct="0">
              <a:spcBef>
                <a:spcPct val="0"/>
              </a:spcBef>
              <a:spcAft>
                <a:spcPct val="0"/>
              </a:spcAft>
            </a:pPr>
            <a:r>
              <a:rPr lang="nl-NL" altLang="nl-NL" sz="1800" dirty="0">
                <a:latin typeface="Arial" panose="020B0604020202020204" pitchFamily="34" charset="0"/>
              </a:rPr>
              <a:t>De meetsignalen zijn over het algemeen spraakruis, roze ruis of ISTS*.</a:t>
            </a:r>
          </a:p>
        </p:txBody>
      </p:sp>
      <p:pic>
        <p:nvPicPr>
          <p:cNvPr id="10" name="Afbeelding 9"/>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322762" y="2796013"/>
            <a:ext cx="2390775" cy="1914525"/>
          </a:xfrm>
          <a:prstGeom prst="rect">
            <a:avLst/>
          </a:prstGeom>
        </p:spPr>
      </p:pic>
      <p:sp>
        <p:nvSpPr>
          <p:cNvPr id="11" name="Tekstvak 10"/>
          <p:cNvSpPr txBox="1"/>
          <p:nvPr/>
        </p:nvSpPr>
        <p:spPr>
          <a:xfrm>
            <a:off x="450850" y="6155020"/>
            <a:ext cx="10134600" cy="523220"/>
          </a:xfrm>
          <a:prstGeom prst="rect">
            <a:avLst/>
          </a:prstGeom>
          <a:noFill/>
        </p:spPr>
        <p:txBody>
          <a:bodyPr wrap="square" rtlCol="0">
            <a:spAutoFit/>
          </a:bodyPr>
          <a:lstStyle/>
          <a:p>
            <a:r>
              <a:rPr lang="nl-NL" sz="1400" dirty="0" smtClean="0"/>
              <a:t>* International Speech Test </a:t>
            </a:r>
            <a:r>
              <a:rPr lang="nl-NL" sz="1400" dirty="0" err="1" smtClean="0"/>
              <a:t>Signal</a:t>
            </a:r>
            <a:r>
              <a:rPr lang="nl-NL" sz="1400" dirty="0" smtClean="0"/>
              <a:t>; bestaand uit losse syllaben uit 6 verschillende talen welke in willekeurige volgorde zijn samengevoegd, resulterend in betekenisloze, vloeiende spraak</a:t>
            </a:r>
            <a:endParaRPr lang="nl-NL" sz="1400" dirty="0"/>
          </a:p>
        </p:txBody>
      </p:sp>
    </p:spTree>
    <p:extLst>
      <p:ext uri="{BB962C8B-B14F-4D97-AF65-F5344CB8AC3E}">
        <p14:creationId xmlns:p14="http://schemas.microsoft.com/office/powerpoint/2010/main" val="2755896815"/>
      </p:ext>
    </p:extLst>
  </p:cSld>
  <p:clrMapOvr>
    <a:masterClrMapping/>
  </p:clrMapOvr>
  <p:transition spd="med">
    <p:pull/>
  </p:transition>
  <p:timing>
    <p:tnLst>
      <p:par>
        <p:cTn id="1" dur="indefinite" restart="never" nodeType="tmRoot"/>
      </p:par>
    </p:tnLst>
  </p:timing>
</p:sld>
</file>

<file path=ppt/theme/theme1.xml><?xml version="1.0" encoding="utf-8"?>
<a:theme xmlns:a="http://schemas.openxmlformats.org/drawingml/2006/main" name="Office Theme">
  <a:themeElements>
    <a:clrScheme name="Custom 9">
      <a:dk1>
        <a:sysClr val="windowText" lastClr="000000"/>
      </a:dk1>
      <a:lt1>
        <a:srgbClr val="FFFFFF"/>
      </a:lt1>
      <a:dk2>
        <a:srgbClr val="27251F"/>
      </a:dk2>
      <a:lt2>
        <a:srgbClr val="EBEAE6"/>
      </a:lt2>
      <a:accent1>
        <a:srgbClr val="0067B9"/>
      </a:accent1>
      <a:accent2>
        <a:srgbClr val="A8D5BA"/>
      </a:accent2>
      <a:accent3>
        <a:srgbClr val="E0004D"/>
      </a:accent3>
      <a:accent4>
        <a:srgbClr val="0067B9"/>
      </a:accent4>
      <a:accent5>
        <a:srgbClr val="A8D5BA"/>
      </a:accent5>
      <a:accent6>
        <a:srgbClr val="E0004D"/>
      </a:accent6>
      <a:hlink>
        <a:srgbClr val="0070C0"/>
      </a:hlink>
      <a:folHlink>
        <a:srgbClr val="59A9F2"/>
      </a:folHlink>
    </a:clrScheme>
    <a:fontScheme name="Custom 14">
      <a:majorFont>
        <a:latin typeface="Helvetica LT Std Black"/>
        <a:ea typeface=""/>
        <a:cs typeface=""/>
      </a:majorFont>
      <a:minorFont>
        <a:latin typeface="Helvetica LT St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3" id="{BDB254E7-8A72-7E4C-9779-A96DCC31320B}" vid="{F89DAC14-57B9-E34B-B18D-80ABB8F0628C}"/>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1121</TotalTime>
  <Words>1365</Words>
  <Application>Microsoft Office PowerPoint</Application>
  <PresentationFormat>Breedbeeld</PresentationFormat>
  <Paragraphs>154</Paragraphs>
  <Slides>31</Slides>
  <Notes>0</Notes>
  <HiddenSlides>0</HiddenSlides>
  <MMClips>0</MMClips>
  <ScaleCrop>false</ScaleCrop>
  <HeadingPairs>
    <vt:vector size="6" baseType="variant">
      <vt:variant>
        <vt:lpstr>Gebruikte lettertypen</vt:lpstr>
      </vt:variant>
      <vt:variant>
        <vt:i4>6</vt:i4>
      </vt:variant>
      <vt:variant>
        <vt:lpstr>Thema</vt:lpstr>
      </vt:variant>
      <vt:variant>
        <vt:i4>1</vt:i4>
      </vt:variant>
      <vt:variant>
        <vt:lpstr>Diatitels</vt:lpstr>
      </vt:variant>
      <vt:variant>
        <vt:i4>31</vt:i4>
      </vt:variant>
    </vt:vector>
  </HeadingPairs>
  <TitlesOfParts>
    <vt:vector size="38" baseType="lpstr">
      <vt:lpstr>Arial</vt:lpstr>
      <vt:lpstr>Arial Black</vt:lpstr>
      <vt:lpstr>Calibri</vt:lpstr>
      <vt:lpstr>Helvetica LT Std</vt:lpstr>
      <vt:lpstr>Helvetica LT Std Black</vt:lpstr>
      <vt:lpstr>Wingdings</vt:lpstr>
      <vt:lpstr>Office Theme</vt:lpstr>
      <vt:lpstr>PowerPoint-presentatie</vt:lpstr>
      <vt:lpstr>PowerPoint-presentatie</vt:lpstr>
      <vt:lpstr>Agenda:</vt:lpstr>
      <vt:lpstr>REM Real Ear Measurments</vt:lpstr>
      <vt:lpstr>REM Real Ear Measurments</vt:lpstr>
      <vt:lpstr>REM Real Ear Measurments</vt:lpstr>
      <vt:lpstr>REM Real Ear Measurments</vt:lpstr>
      <vt:lpstr>REM Real Ear Measurments</vt:lpstr>
      <vt:lpstr>REM Real Ear Measurments</vt:lpstr>
      <vt:lpstr>Software</vt:lpstr>
      <vt:lpstr>Probe kalibratie</vt:lpstr>
      <vt:lpstr>Probe plaatsing</vt:lpstr>
      <vt:lpstr>Probe plaatsing</vt:lpstr>
      <vt:lpstr>Probe plaatsing</vt:lpstr>
      <vt:lpstr>Probe plaatsing</vt:lpstr>
      <vt:lpstr>Speaker plaatsing</vt:lpstr>
      <vt:lpstr>REM meting REUR</vt:lpstr>
      <vt:lpstr>REM meting REOR</vt:lpstr>
      <vt:lpstr>REM meting REUR</vt:lpstr>
      <vt:lpstr>REM meting REUR</vt:lpstr>
      <vt:lpstr>REM meting REOR</vt:lpstr>
      <vt:lpstr>REM meting REOR</vt:lpstr>
      <vt:lpstr>REM meting REOR</vt:lpstr>
      <vt:lpstr>REM meting REAR</vt:lpstr>
      <vt:lpstr>REM meting REAR</vt:lpstr>
      <vt:lpstr>REM meting REAR</vt:lpstr>
      <vt:lpstr>REM meting </vt:lpstr>
      <vt:lpstr>REM problemen </vt:lpstr>
      <vt:lpstr>REM problemen </vt:lpstr>
      <vt:lpstr>Hartelijk dan voor jullie aandacht</vt:lpstr>
      <vt:lpstr>Index</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Patrick Teglstrup Rasmussen (PTEG)</dc:creator>
  <cp:lastModifiedBy>Mike Heinsius</cp:lastModifiedBy>
  <cp:revision>31</cp:revision>
  <dcterms:created xsi:type="dcterms:W3CDTF">2017-01-22T23:01:27Z</dcterms:created>
  <dcterms:modified xsi:type="dcterms:W3CDTF">2018-02-22T19:14:41Z</dcterms:modified>
</cp:coreProperties>
</file>