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5"/>
  </p:sldMasterIdLst>
  <p:notesMasterIdLst>
    <p:notesMasterId r:id="rId10"/>
  </p:notesMasterIdLst>
  <p:handoutMasterIdLst>
    <p:handoutMasterId r:id="rId11"/>
  </p:handoutMasterIdLst>
  <p:sldIdLst>
    <p:sldId id="378" r:id="rId6"/>
    <p:sldId id="379" r:id="rId7"/>
    <p:sldId id="380" r:id="rId8"/>
    <p:sldId id="381" r:id="rId9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1" d="100"/>
          <a:sy n="81" d="100"/>
        </p:scale>
        <p:origin x="754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presProps" Target="pres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handoutMaster" Target="handoutMasters/handoutMaster1.xml"/><Relationship Id="rId5" Type="http://schemas.openxmlformats.org/officeDocument/2006/relationships/slideMaster" Target="slideMasters/slideMaster1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13C593DB-3D08-43F2-81FA-75E142E21B5D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16D5945-F4E2-4338-BE77-6BD244F4142C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597E988-14F9-4D5D-92F4-7E1CB0C16C10}" type="datetimeFigureOut">
              <a:rPr lang="nl-NL" smtClean="0"/>
              <a:t>7-1-2020</a:t>
            </a:fld>
            <a:endParaRPr lang="nl-NL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FAD1C82-8EAC-4373-8BC7-C58FAB7B9EAB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086C410-43EE-4C78-81E7-72618DEF1E26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A185215-7F90-4424-954C-0596FFACFE5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7811003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B08C6B0-1CC3-4BB7-83E3-7A4CD1E3233B}" type="datetimeFigureOut">
              <a:rPr lang="nl-NL" smtClean="0"/>
              <a:t>7-1-2020</a:t>
            </a:fld>
            <a:endParaRPr lang="nl-NL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FB7829B-04CF-4572-8C64-C3678799413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58926700"/>
      </p:ext>
    </p:extLst>
  </p:cSld>
  <p:clrMap bg1="lt1" tx1="dk1" bg2="lt2" tx2="dk2" accent1="accent1" accent2="accent2" accent3="accent3" accent4="accent4" accent5="accent5" accent6="accent6" hlink="hlink" folHlink="folHlink"/>
  <p:hf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428D681-7867-E949-A3D2-41DDE609BEDB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19682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FB7829B-04CF-4572-8C64-C36787994131}" type="slidenum">
              <a:rPr lang="nl-NL" smtClean="0"/>
              <a:t>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8034707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FB7829B-04CF-4572-8C64-C36787994131}" type="slidenum">
              <a:rPr lang="nl-NL" smtClean="0"/>
              <a:t>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1552550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FB7829B-04CF-4572-8C64-C36787994131}" type="slidenum">
              <a:rPr lang="nl-NL" smtClean="0"/>
              <a:t>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457847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A28EAB-5907-4C1F-A42D-6126E39325A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D52A4E7-2D5A-4EAE-95E3-37D0E42A56C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nl-NL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1D94C74-FFB2-47FA-9D61-702143E6B4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79D47A-588B-4673-9495-67F9ADCBE350}" type="datetimeFigureOut">
              <a:rPr lang="nl-NL" smtClean="0"/>
              <a:t>7-1-2020</a:t>
            </a:fld>
            <a:endParaRPr lang="nl-N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DFF6070-A033-4719-A023-056E647234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A9E23E-D092-42BD-9341-A67A704715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F9711-00FD-445D-8C81-628472FE75D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334002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BA6B02-B948-463E-BCF4-9480BF4545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D5B9A23-845F-4946-BF9A-5115102F04C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51215E0-CE28-4595-ACE0-F34780990A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79D47A-588B-4673-9495-67F9ADCBE350}" type="datetimeFigureOut">
              <a:rPr lang="nl-NL" smtClean="0"/>
              <a:t>7-1-2020</a:t>
            </a:fld>
            <a:endParaRPr lang="nl-N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8BE1562-2655-49BF-A19C-B3E236715F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C202EC3-7FAD-4079-B129-C6B9A0D884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F9711-00FD-445D-8C81-628472FE75D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178956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96DD1B5-18AE-47FC-9DF2-C8B841A7308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1EAED0C-F1A4-4C94-B48F-2F9BE9609AB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75BCC6-CA65-403A-8E66-212D0F3C87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79D47A-588B-4673-9495-67F9ADCBE350}" type="datetimeFigureOut">
              <a:rPr lang="nl-NL" smtClean="0"/>
              <a:t>7-1-2020</a:t>
            </a:fld>
            <a:endParaRPr lang="nl-N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B0F2B30-E815-48E8-B105-67FCD16C3A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4136EE1-3585-43DC-8A1F-BF18124EB0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F9711-00FD-445D-8C81-628472FE75D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21283786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ubdivider – Teal Gree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ection-Break---Teal.jp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1"/>
            <a:ext cx="12192000" cy="6856993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19545" y="4193825"/>
            <a:ext cx="6570528" cy="1083732"/>
          </a:xfrm>
        </p:spPr>
        <p:txBody>
          <a:bodyPr anchor="t" anchorCtr="0"/>
          <a:lstStyle>
            <a:lvl1pPr marL="0" indent="0">
              <a:lnSpc>
                <a:spcPct val="95000"/>
              </a:lnSpc>
              <a:buNone/>
              <a:defRPr sz="2000" baseline="0">
                <a:solidFill>
                  <a:srgbClr val="FFFFFF"/>
                </a:solidFill>
              </a:defRPr>
            </a:lvl1pPr>
            <a:lvl2pPr marL="185738" indent="-152400">
              <a:lnSpc>
                <a:spcPct val="95000"/>
              </a:lnSpc>
              <a:spcBef>
                <a:spcPts val="200"/>
              </a:spcBef>
              <a:buFont typeface="Arial"/>
              <a:buChar char="•"/>
              <a:defRPr sz="2000">
                <a:solidFill>
                  <a:srgbClr val="000000"/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&lt;Optional Subtitle&gt;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907076" y="6433581"/>
            <a:ext cx="372540" cy="289247"/>
          </a:xfrm>
        </p:spPr>
        <p:txBody>
          <a:bodyPr/>
          <a:lstStyle>
            <a:lvl1pPr algn="ctr">
              <a:defRPr>
                <a:solidFill>
                  <a:srgbClr val="FFFFFF"/>
                </a:solidFill>
              </a:defRPr>
            </a:lvl1pPr>
          </a:lstStyle>
          <a:p>
            <a:fld id="{74D97F68-CC38-3C48-B083-3B4A1457065E}" type="slidenum">
              <a:rPr lang="en-US" smtClean="0"/>
              <a:pPr/>
              <a:t>‹nr.›</a:t>
            </a:fld>
            <a:endParaRPr lang="en-US" dirty="0"/>
          </a:p>
        </p:txBody>
      </p:sp>
      <p:sp>
        <p:nvSpPr>
          <p:cNvPr id="12" name="Title 1"/>
          <p:cNvSpPr>
            <a:spLocks noGrp="1"/>
          </p:cNvSpPr>
          <p:nvPr>
            <p:ph type="ctrTitle" hasCustomPrompt="1"/>
          </p:nvPr>
        </p:nvSpPr>
        <p:spPr>
          <a:xfrm>
            <a:off x="616754" y="2103128"/>
            <a:ext cx="9298822" cy="1918540"/>
          </a:xfrm>
        </p:spPr>
        <p:txBody>
          <a:bodyPr>
            <a:normAutofit/>
          </a:bodyPr>
          <a:lstStyle>
            <a:lvl1pPr>
              <a:lnSpc>
                <a:spcPct val="78000"/>
              </a:lnSpc>
              <a:defRPr sz="4400" cap="all" spc="130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&lt;Insert title&gt;</a:t>
            </a:r>
          </a:p>
        </p:txBody>
      </p:sp>
      <p:pic>
        <p:nvPicPr>
          <p:cNvPr id="8" name="Picture 7" descr="MSD_Logo_Tagline_WHT-01.png"/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2247" t="21715" r="12247" b="21715"/>
          <a:stretch/>
        </p:blipFill>
        <p:spPr>
          <a:xfrm>
            <a:off x="9839288" y="5711901"/>
            <a:ext cx="2079557" cy="9842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246764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5063A2-9BDE-488D-B461-8C3DFFDB24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D8DE1D-DBDB-40AB-B69C-4898ED22DF6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7C48210-CA5A-47D2-9588-F42E8A123F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79D47A-588B-4673-9495-67F9ADCBE350}" type="datetimeFigureOut">
              <a:rPr lang="nl-NL" smtClean="0"/>
              <a:t>7-1-2020</a:t>
            </a:fld>
            <a:endParaRPr lang="nl-N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67760CA-3D3C-4328-B29D-96E7035F6F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87E16AB-8F74-4D10-AA10-5497605320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F9711-00FD-445D-8C81-628472FE75D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961739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BFD4F7-C444-4093-86D4-18945F2937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92636F2-E220-427E-9A8B-AB12957DFB7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189A571-0AB2-4ECA-9893-AB42B755AD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79D47A-588B-4673-9495-67F9ADCBE350}" type="datetimeFigureOut">
              <a:rPr lang="nl-NL" smtClean="0"/>
              <a:t>7-1-2020</a:t>
            </a:fld>
            <a:endParaRPr lang="nl-N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75728E8-BABE-484F-A3ED-3C4994099A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760E883-257D-4D07-9E8E-E4D0290936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F9711-00FD-445D-8C81-628472FE75D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900603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0880D0-F055-4C90-A7FF-4990C55490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2F60A3-4EB0-40C7-9167-EA959B33D6B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CB93AE7-9D5D-4EC3-80CD-C4192098F88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F38808D-5ECD-4F90-82EA-587C382156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79D47A-588B-4673-9495-67F9ADCBE350}" type="datetimeFigureOut">
              <a:rPr lang="nl-NL" smtClean="0"/>
              <a:t>7-1-2020</a:t>
            </a:fld>
            <a:endParaRPr lang="nl-NL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BA9C5C2-D6AB-45C1-A720-13FC7389CD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010F382-5148-4772-8EB9-A81BA3B441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F9711-00FD-445D-8C81-628472FE75D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768306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0F9E3F-FFFD-48DF-B5E7-EE16630F52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D819D54-6E37-4E29-A213-68A5381D35E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E7DB708-4F86-436D-92A4-4204423B1C6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1175CD4-0BCE-4970-963F-C2C901E9EB8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AB23D8F-E334-4FFF-84A8-C5EDDC03D01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CF7DA3D-ADA4-418A-9EEB-C9BB53D5AF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79D47A-588B-4673-9495-67F9ADCBE350}" type="datetimeFigureOut">
              <a:rPr lang="nl-NL" smtClean="0"/>
              <a:t>7-1-2020</a:t>
            </a:fld>
            <a:endParaRPr lang="nl-NL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FE8413F-FD49-45D8-9F63-EFF3FAB83F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D806B1E-44CC-470B-A5C6-293D8AB293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F9711-00FD-445D-8C81-628472FE75D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34820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90E0EF-A66F-4599-AEF8-D5CAE95EF6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C46BE09-F3F1-41CE-BB80-E4D434DFC4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79D47A-588B-4673-9495-67F9ADCBE350}" type="datetimeFigureOut">
              <a:rPr lang="nl-NL" smtClean="0"/>
              <a:t>7-1-2020</a:t>
            </a:fld>
            <a:endParaRPr lang="nl-NL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CC2A488-D91F-44FC-A44C-C79EBDEB1A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710E06C-1E1A-4572-B729-A02BF28224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F9711-00FD-445D-8C81-628472FE75D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517580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7C9041F-64EC-4BB6-A3DA-E6794E9761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79D47A-588B-4673-9495-67F9ADCBE350}" type="datetimeFigureOut">
              <a:rPr lang="nl-NL" smtClean="0"/>
              <a:t>7-1-2020</a:t>
            </a:fld>
            <a:endParaRPr lang="nl-NL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78ADFEB-06C8-4206-9951-145336BA3C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9164AE2-94AA-422D-8821-E6002DAF42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F9711-00FD-445D-8C81-628472FE75D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775230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83584B-B00B-4EB0-BF74-7C4EF9CF98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681A00-540B-45CE-B149-33B12E38A9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4221E6B-34F9-40E2-8DC1-72B203A05F5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48B37B0-F21D-4ACD-9C5F-92FABFE6A2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79D47A-588B-4673-9495-67F9ADCBE350}" type="datetimeFigureOut">
              <a:rPr lang="nl-NL" smtClean="0"/>
              <a:t>7-1-2020</a:t>
            </a:fld>
            <a:endParaRPr lang="nl-NL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C2096EF-05AF-4238-B4B7-4CC9881B32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729FDA5-612A-4862-8569-53C32F28FB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F9711-00FD-445D-8C81-628472FE75D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900155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9D57F2-7F18-41ED-9F50-C828DC9A56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B940DFB-40FB-43BF-A0CD-02104CEE5BC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5266617-F1B9-4C25-BDAC-CFB5D4F6B0A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0ECD914-9C82-483F-9BD5-BCA292E881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79D47A-588B-4673-9495-67F9ADCBE350}" type="datetimeFigureOut">
              <a:rPr lang="nl-NL" smtClean="0"/>
              <a:t>7-1-2020</a:t>
            </a:fld>
            <a:endParaRPr lang="nl-NL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C147245-256C-4998-AD05-B17860F32C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64205C9-4E70-45D8-95AE-0C9AA8F963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F9711-00FD-445D-8C81-628472FE75D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60821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C455E94-C761-40E6-8504-1F98A603AF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F8B2075-9060-4129-AD02-5C8C0885C1F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55BD375-B291-4F9E-A325-66D4357272F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79D47A-588B-4673-9495-67F9ADCBE350}" type="datetimeFigureOut">
              <a:rPr lang="nl-NL" smtClean="0"/>
              <a:t>7-1-2020</a:t>
            </a:fld>
            <a:endParaRPr lang="nl-N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9D960B7-A1C2-43ED-9345-D19DF1D6E1F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54CA572-9EC0-4DAD-B356-EF69A84C516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CF9711-00FD-445D-8C81-628472FE75D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497344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6.emf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5106FF4B-1D3F-481B-B56B-64C96763206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19545" y="4193824"/>
            <a:ext cx="6570528" cy="1768825"/>
          </a:xfrm>
        </p:spPr>
        <p:txBody>
          <a:bodyPr>
            <a:normAutofit/>
          </a:bodyPr>
          <a:lstStyle/>
          <a:p>
            <a:r>
              <a:rPr lang="nl-NL" b="1" dirty="0"/>
              <a:t>Symposium ‘Een gezonde relatie tussen mens en dier’</a:t>
            </a:r>
          </a:p>
          <a:p>
            <a:endParaRPr lang="nl-NL" sz="1700" b="1" dirty="0"/>
          </a:p>
          <a:p>
            <a:r>
              <a:rPr lang="nl-NL" sz="1600" b="1" dirty="0"/>
              <a:t>Donderdag 12 maart 2020</a:t>
            </a:r>
          </a:p>
          <a:p>
            <a:r>
              <a:rPr lang="nl-NL" sz="1600" dirty="0"/>
              <a:t>Hotel de Wageningsche Berg, Wageningen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5515706-436C-486D-AB6D-DB726CD07C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DCEE32B-D67D-4877-B1D0-41051F53AC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D97F68-CC38-3C48-B083-3B4A1457065E}" type="slidenum">
              <a:rPr lang="en-US" smtClean="0"/>
              <a:pPr/>
              <a:t>1</a:t>
            </a:fld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964251A9-E225-4F42-AF31-BF599227C09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/>
              <a:t>MSD Academy</a:t>
            </a:r>
            <a:endParaRPr lang="nl-NL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81DBFD6-169D-45D7-9EDC-B66859ABD9A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79771" y="5654675"/>
            <a:ext cx="2343150" cy="106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71937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F50A88A6-90EA-4369-AC26-E8339A71ABE3}"/>
              </a:ext>
            </a:extLst>
          </p:cNvPr>
          <p:cNvSpPr>
            <a:spLocks noGrp="1"/>
          </p:cNvSpPr>
          <p:nvPr>
            <p:ph type="ctrTitle" idx="4294967295"/>
          </p:nvPr>
        </p:nvSpPr>
        <p:spPr>
          <a:xfrm>
            <a:off x="645329" y="1044575"/>
            <a:ext cx="11079162" cy="5143500"/>
          </a:xfrm>
        </p:spPr>
        <p:txBody>
          <a:bodyPr>
            <a:noAutofit/>
          </a:bodyPr>
          <a:lstStyle/>
          <a:p>
            <a:r>
              <a:rPr lang="nl-NL" sz="1800" dirty="0">
                <a:latin typeface="Arial" panose="020B0604020202020204" pitchFamily="34" charset="0"/>
                <a:cs typeface="Arial" panose="020B0604020202020204" pitchFamily="34" charset="0"/>
              </a:rPr>
              <a:t>10:00-11:00 	Het Ideevirus En Het Vaccin -</a:t>
            </a:r>
            <a:br>
              <a:rPr lang="nl-NL" sz="1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nl-NL" sz="1800" dirty="0">
                <a:latin typeface="Arial" panose="020B0604020202020204" pitchFamily="34" charset="0"/>
                <a:cs typeface="Arial" panose="020B0604020202020204" pitchFamily="34" charset="0"/>
              </a:rPr>
              <a:t>		</a:t>
            </a:r>
            <a:r>
              <a:rPr lang="nl-NL" sz="1600" i="1" dirty="0">
                <a:latin typeface="Arial" panose="020B0604020202020204" pitchFamily="34" charset="0"/>
                <a:cs typeface="Arial" panose="020B0604020202020204" pitchFamily="34" charset="0"/>
              </a:rPr>
              <a:t>De heer D. Remarque, gedragswetenschapper, Open Now te Amsterdam</a:t>
            </a:r>
            <a:br>
              <a:rPr lang="nl-NL" sz="1800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nl-NL" sz="1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nl-NL" sz="1800" dirty="0">
                <a:latin typeface="Arial" panose="020B0604020202020204" pitchFamily="34" charset="0"/>
                <a:cs typeface="Arial" panose="020B0604020202020204" pitchFamily="34" charset="0"/>
              </a:rPr>
              <a:t>11:00-12:00 	Ouders als helden - Ervaringsverhalen over vaccinatie in online 				gezondheidscommunicatie, </a:t>
            </a:r>
            <a:r>
              <a:rPr lang="nl-NL" sz="1600" i="1" dirty="0">
                <a:latin typeface="Arial" panose="020B0604020202020204" pitchFamily="34" charset="0"/>
                <a:cs typeface="Arial" panose="020B0604020202020204" pitchFamily="34" charset="0"/>
              </a:rPr>
              <a:t>Prof. Dr. J.M. Sanders</a:t>
            </a:r>
            <a:br>
              <a:rPr lang="nl-NL" sz="1800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nl-NL" sz="1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nl-NL" sz="1800" dirty="0">
                <a:latin typeface="Arial" panose="020B0604020202020204" pitchFamily="34" charset="0"/>
                <a:cs typeface="Arial" panose="020B0604020202020204" pitchFamily="34" charset="0"/>
              </a:rPr>
              <a:t>12:00-13:00 	Lunch</a:t>
            </a:r>
            <a:br>
              <a:rPr lang="nl-NL" sz="1800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nl-NL" sz="1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nl-NL" sz="1800" dirty="0">
                <a:latin typeface="Arial" panose="020B0604020202020204" pitchFamily="34" charset="0"/>
                <a:cs typeface="Arial" panose="020B0604020202020204" pitchFamily="34" charset="0"/>
              </a:rPr>
              <a:t>13:00-14:00 	Ebola - a never ending story? - </a:t>
            </a:r>
            <a:r>
              <a:rPr lang="nl-NL" sz="1600" i="1" dirty="0">
                <a:latin typeface="Arial" panose="020B0604020202020204" pitchFamily="34" charset="0"/>
                <a:cs typeface="Arial" panose="020B0604020202020204" pitchFamily="34" charset="0"/>
              </a:rPr>
              <a:t>Dr. Perry J.J. van Genderen, Internist Eramsus MC</a:t>
            </a:r>
            <a:br>
              <a:rPr lang="nl-NL" sz="1800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nl-NL" sz="1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nl-NL" sz="1800" dirty="0">
                <a:latin typeface="Arial" panose="020B0604020202020204" pitchFamily="34" charset="0"/>
                <a:cs typeface="Arial" panose="020B0604020202020204" pitchFamily="34" charset="0"/>
              </a:rPr>
              <a:t>14:00-15:00 	Signalen van huiselijk geweld herkennen in huisartsen- en dierenartsenpraktijk – </a:t>
            </a:r>
            <a:br>
              <a:rPr lang="nl-NL" sz="1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nl-NL" sz="1800" dirty="0">
                <a:latin typeface="Arial" panose="020B0604020202020204" pitchFamily="34" charset="0"/>
                <a:cs typeface="Arial" panose="020B0604020202020204" pitchFamily="34" charset="0"/>
              </a:rPr>
              <a:t>		</a:t>
            </a:r>
            <a:r>
              <a:rPr lang="nl-NL" sz="1600" i="1" dirty="0">
                <a:latin typeface="Arial" panose="020B0604020202020204" pitchFamily="34" charset="0"/>
                <a:cs typeface="Arial" panose="020B0604020202020204" pitchFamily="34" charset="0"/>
              </a:rPr>
              <a:t>Dr. N. Endenburg, Universiteit Utrecht</a:t>
            </a:r>
            <a:br>
              <a:rPr lang="nl-NL" sz="1800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nl-NL" sz="1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nl-NL" sz="1800" dirty="0">
                <a:latin typeface="Arial" panose="020B0604020202020204" pitchFamily="34" charset="0"/>
                <a:cs typeface="Arial" panose="020B0604020202020204" pitchFamily="34" charset="0"/>
              </a:rPr>
              <a:t>15:00-15:15 	Koffiepauze</a:t>
            </a:r>
            <a:br>
              <a:rPr lang="nl-NL" sz="1800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nl-NL" sz="1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nl-NL" sz="1800" dirty="0">
                <a:latin typeface="Arial" panose="020B0604020202020204" pitchFamily="34" charset="0"/>
                <a:cs typeface="Arial" panose="020B0604020202020204" pitchFamily="34" charset="0"/>
              </a:rPr>
              <a:t>15:15-16:45 	Feiten en fabels rondom  vaccinatie en Antibiotica resistentie</a:t>
            </a:r>
            <a:br>
              <a:rPr lang="nl-NL" sz="1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nl-NL" sz="1800" dirty="0">
                <a:latin typeface="Arial" panose="020B0604020202020204" pitchFamily="34" charset="0"/>
                <a:cs typeface="Arial" panose="020B0604020202020204" pitchFamily="34" charset="0"/>
              </a:rPr>
              <a:t>		</a:t>
            </a:r>
            <a:r>
              <a:rPr lang="nl-NL" sz="1600" i="1" dirty="0">
                <a:latin typeface="Arial" panose="020B0604020202020204" pitchFamily="34" charset="0"/>
                <a:cs typeface="Arial" panose="020B0604020202020204" pitchFamily="34" charset="0"/>
              </a:rPr>
              <a:t>Dr. E.M. Broens, Universiteit Utrecht, Faculteit Diergeneeskunde</a:t>
            </a:r>
            <a:br>
              <a:rPr lang="nl-NL" sz="1600" i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nl-NL" sz="1600" i="1" dirty="0">
                <a:latin typeface="Arial" panose="020B0604020202020204" pitchFamily="34" charset="0"/>
                <a:cs typeface="Arial" panose="020B0604020202020204" pitchFamily="34" charset="0"/>
              </a:rPr>
              <a:t>		&amp; Maarten van Dongen, PhD, AMR-Insights Woudenberg</a:t>
            </a:r>
            <a:br>
              <a:rPr lang="nl-NL" sz="1800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nl-NL" sz="1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nl-NL" sz="1800" dirty="0">
                <a:latin typeface="Arial" panose="020B0604020202020204" pitchFamily="34" charset="0"/>
                <a:cs typeface="Arial" panose="020B0604020202020204" pitchFamily="34" charset="0"/>
              </a:rPr>
              <a:t>16:45-17:00 	Afsluiting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6C530AE-815B-451A-98A1-70899F2CD869}"/>
              </a:ext>
            </a:extLst>
          </p:cNvPr>
          <p:cNvSpPr txBox="1"/>
          <p:nvPr/>
        </p:nvSpPr>
        <p:spPr>
          <a:xfrm>
            <a:off x="645329" y="488920"/>
            <a:ext cx="142462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000" b="1" dirty="0"/>
              <a:t>Programma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DDCEB7C-53E7-44FA-AE98-030280BCD7C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79771" y="5654675"/>
            <a:ext cx="2343150" cy="106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31891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6753252F-4873-4F63-801D-CC719279A7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047C8CCB-F95D-4249-92DD-651249D353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013557" cy="6858000"/>
          </a:xfrm>
          <a:prstGeom prst="rect">
            <a:avLst/>
          </a:prstGeom>
          <a:solidFill>
            <a:srgbClr val="5553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FB76B091-93CE-4CB5-8D45-C8790BC6EF2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0080" y="2074363"/>
            <a:ext cx="2752354" cy="2709275"/>
          </a:xfrm>
          <a:prstGeom prst="ellipse">
            <a:avLst/>
          </a:prstGeom>
          <a:solidFill>
            <a:srgbClr val="262626"/>
          </a:solidFill>
          <a:ln w="174625" cmpd="thinThick">
            <a:solidFill>
              <a:srgbClr val="262626"/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90000"/>
              </a:lnSpc>
            </a:pPr>
            <a:r>
              <a:rPr lang="en-US" sz="2000" dirty="0" err="1"/>
              <a:t>ui</a:t>
            </a:r>
            <a:r>
              <a:rPr lang="en-US" sz="2000" kern="1200" dirty="0" err="1">
                <a:latin typeface="+mj-lt"/>
                <a:ea typeface="+mj-ea"/>
                <a:cs typeface="+mj-cs"/>
              </a:rPr>
              <a:t>tnodiging</a:t>
            </a:r>
            <a:endParaRPr lang="en-US" sz="2000" kern="1200" dirty="0">
              <a:latin typeface="+mj-lt"/>
              <a:ea typeface="+mj-ea"/>
              <a:cs typeface="+mj-cs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84C43D8-F83F-4FEF-A4C3-7B4D91979BA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30520" y="179267"/>
            <a:ext cx="3588962" cy="646176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01075E6B-FA5C-4B05-B562-4FEBAD21322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753986" y="5686922"/>
            <a:ext cx="2341067" cy="1066892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CE36853D-6FAC-4BFA-BEB2-C258FAEEB5A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478442" y="0"/>
            <a:ext cx="94970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12242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6753252F-4873-4F63-801D-CC719279A7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047C8CCB-F95D-4249-92DD-651249D353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013557" cy="6858000"/>
          </a:xfrm>
          <a:prstGeom prst="rect">
            <a:avLst/>
          </a:prstGeom>
          <a:solidFill>
            <a:srgbClr val="5553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FB76B091-93CE-4CB5-8D45-C8790BC6EF2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0080" y="2074363"/>
            <a:ext cx="2752354" cy="2709275"/>
          </a:xfrm>
          <a:prstGeom prst="ellipse">
            <a:avLst/>
          </a:prstGeom>
          <a:solidFill>
            <a:srgbClr val="262626"/>
          </a:solidFill>
          <a:ln w="174625" cmpd="thinThick">
            <a:solidFill>
              <a:srgbClr val="262626"/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90000"/>
              </a:lnSpc>
            </a:pPr>
            <a:r>
              <a:rPr lang="en-US" sz="2000" dirty="0" err="1"/>
              <a:t>ui</a:t>
            </a:r>
            <a:r>
              <a:rPr lang="en-US" sz="2000" kern="1200" dirty="0" err="1">
                <a:latin typeface="+mj-lt"/>
                <a:ea typeface="+mj-ea"/>
                <a:cs typeface="+mj-cs"/>
              </a:rPr>
              <a:t>tnodiging</a:t>
            </a:r>
            <a:endParaRPr lang="en-US" sz="2000" kern="1200" dirty="0">
              <a:latin typeface="+mj-lt"/>
              <a:ea typeface="+mj-ea"/>
              <a:cs typeface="+mj-cs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BC65663-1E7A-474A-887B-40419AC0435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26284" y="608352"/>
            <a:ext cx="8001836" cy="56412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787252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sisl xmlns:xsi="http://www.w3.org/2001/XMLSchema-instance" xmlns:xsd="http://www.w3.org/2001/XMLSchema" xmlns="http://www.boldonjames.com/2008/01/sie/internal/label" sislVersion="0" policy="a10f9ac0-5937-4b4f-b459-96aedd9ed2c5" origin="userSelected">
  <element uid="f00bf8a7-07ff-4312-8482-25cf91a86999" value=""/>
</sisl>
</file>

<file path=customXml/item4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FB898DDC653444C8D618BD70E8C2F88" ma:contentTypeVersion="11" ma:contentTypeDescription="Create a new document." ma:contentTypeScope="" ma:versionID="491fd805b71e5409ee131604f4c91396">
  <xsd:schema xmlns:xsd="http://www.w3.org/2001/XMLSchema" xmlns:xs="http://www.w3.org/2001/XMLSchema" xmlns:p="http://schemas.microsoft.com/office/2006/metadata/properties" xmlns:ns3="b9a3462e-b50f-41cb-ad7e-37af74fb2921" xmlns:ns4="73fb5e2f-0a00-497e-857a-a47b57714fe0" targetNamespace="http://schemas.microsoft.com/office/2006/metadata/properties" ma:root="true" ma:fieldsID="904970d338feec649fd0f1abb42472a3" ns3:_="" ns4:_="">
    <xsd:import namespace="b9a3462e-b50f-41cb-ad7e-37af74fb2921"/>
    <xsd:import namespace="73fb5e2f-0a00-497e-857a-a47b57714fe0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DateTaken" minOccurs="0"/>
                <xsd:element ref="ns3:MediaServiceOCR" minOccurs="0"/>
                <xsd:element ref="ns3:MediaServiceLocation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GenerationTime" minOccurs="0"/>
                <xsd:element ref="ns3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9a3462e-b50f-41cb-ad7e-37af74fb292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DateTaken" ma:index="11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3" nillable="true" ma:displayName="Location" ma:internalName="MediaServiceLocation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3fb5e2f-0a00-497e-857a-a47b57714fe0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6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8D1BE042-1FD7-41C1-8568-8D63D4BDC337}">
  <ds:schemaRefs>
    <ds:schemaRef ds:uri="73fb5e2f-0a00-497e-857a-a47b57714fe0"/>
    <ds:schemaRef ds:uri="http://purl.org/dc/elements/1.1/"/>
    <ds:schemaRef ds:uri="http://schemas.microsoft.com/office/2006/documentManagement/types"/>
    <ds:schemaRef ds:uri="b9a3462e-b50f-41cb-ad7e-37af74fb2921"/>
    <ds:schemaRef ds:uri="http://purl.org/dc/terms/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http://schemas.microsoft.com/office/2006/metadata/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1D02F195-21E0-49FA-9765-B5C6C6708353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BACE24C9-94E9-4A4B-BBDE-6DD5B95E8D73}">
  <ds:schemaRefs>
    <ds:schemaRef ds:uri="http://www.w3.org/2001/XMLSchema"/>
    <ds:schemaRef ds:uri="http://www.boldonjames.com/2008/01/sie/internal/label"/>
  </ds:schemaRefs>
</ds:datastoreItem>
</file>

<file path=customXml/itemProps4.xml><?xml version="1.0" encoding="utf-8"?>
<ds:datastoreItem xmlns:ds="http://schemas.openxmlformats.org/officeDocument/2006/customXml" ds:itemID="{70366941-575F-41AD-A638-4BF2D29BF1D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9a3462e-b50f-41cb-ad7e-37af74fb2921"/>
    <ds:schemaRef ds:uri="73fb5e2f-0a00-497e-857a-a47b57714fe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13</TotalTime>
  <Words>31</Words>
  <Application>Microsoft Office PowerPoint</Application>
  <PresentationFormat>Breedbeeld</PresentationFormat>
  <Paragraphs>14</Paragraphs>
  <Slides>4</Slides>
  <Notes>4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4</vt:i4>
      </vt:variant>
    </vt:vector>
  </HeadingPairs>
  <TitlesOfParts>
    <vt:vector size="8" baseType="lpstr">
      <vt:lpstr>Arial</vt:lpstr>
      <vt:lpstr>Calibri</vt:lpstr>
      <vt:lpstr>Calibri Light</vt:lpstr>
      <vt:lpstr>Office Theme</vt:lpstr>
      <vt:lpstr>MSD Academy</vt:lpstr>
      <vt:lpstr>10:00-11:00  Het Ideevirus En Het Vaccin -   De heer D. Remarque, gedragswetenschapper, Open Now te Amsterdam  11:00-12:00  Ouders als helden - Ervaringsverhalen over vaccinatie in online     gezondheidscommunicatie, Prof. Dr. J.M. Sanders  12:00-13:00  Lunch  13:00-14:00  Ebola - a never ending story? - Dr. Perry J.J. van Genderen, Internist Eramsus MC  14:00-15:00  Signalen van huiselijk geweld herkennen in huisartsen- en dierenartsenpraktijk –    Dr. N. Endenburg, Universiteit Utrecht  15:00-15:15  Koffiepauze  15:15-16:45  Feiten en fabels rondom  vaccinatie en Antibiotica resistentie   Dr. E.M. Broens, Universiteit Utrecht, Faculteit Diergeneeskunde   &amp; Maarten van Dongen, PhD, AMR-Insights Woudenberg  16:45-17:00  Afsluiting</vt:lpstr>
      <vt:lpstr>uitnodiging</vt:lpstr>
      <vt:lpstr>uitnodiging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MSD Academy</dc:title>
  <dc:creator>Kampen - Bertens, ME, van (Marjan)</dc:creator>
  <cp:lastModifiedBy>Roemburg, Cindy</cp:lastModifiedBy>
  <cp:revision>3</cp:revision>
  <dcterms:created xsi:type="dcterms:W3CDTF">2020-01-07T10:58:34Z</dcterms:created>
  <dcterms:modified xsi:type="dcterms:W3CDTF">2020-01-07T13:45:40Z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docIndexRef">
    <vt:lpwstr>c1d8f8c5-0e2b-4c6d-9fe3-1d34420433c4</vt:lpwstr>
  </property>
  <property fmtid="{D5CDD505-2E9C-101B-9397-08002B2CF9AE}" pid="3" name="bjSaver">
    <vt:lpwstr>kcDbjoJKuXxAAJC28efKBsfNGwrzb9IJ</vt:lpwstr>
  </property>
  <property fmtid="{D5CDD505-2E9C-101B-9397-08002B2CF9AE}" pid="4" name="bjDocumentLabelXML">
    <vt:lpwstr>&lt;?xml version="1.0" encoding="us-ascii"?&gt;&lt;sisl xmlns:xsi="http://www.w3.org/2001/XMLSchema-instance" xmlns:xsd="http://www.w3.org/2001/XMLSchema" sislVersion="0" policy="a10f9ac0-5937-4b4f-b459-96aedd9ed2c5" origin="userSelected" xmlns="http://www.boldonj</vt:lpwstr>
  </property>
  <property fmtid="{D5CDD505-2E9C-101B-9397-08002B2CF9AE}" pid="5" name="bjDocumentLabelXML-0">
    <vt:lpwstr>ames.com/2008/01/sie/internal/label"&gt;&lt;element uid="f00bf8a7-07ff-4312-8482-25cf91a86999" value="" /&gt;&lt;/sisl&gt;</vt:lpwstr>
  </property>
  <property fmtid="{D5CDD505-2E9C-101B-9397-08002B2CF9AE}" pid="6" name="bjDocumentSecurityLabel">
    <vt:lpwstr>Niet geclassificeerd-Not Classified</vt:lpwstr>
  </property>
  <property fmtid="{D5CDD505-2E9C-101B-9397-08002B2CF9AE}" pid="7" name="ContentTypeId">
    <vt:lpwstr>0x010100DFB898DDC653444C8D618BD70E8C2F88</vt:lpwstr>
  </property>
  <property fmtid="{D5CDD505-2E9C-101B-9397-08002B2CF9AE}" pid="8" name="_AdHocReviewCycleID">
    <vt:i4>-157451660</vt:i4>
  </property>
  <property fmtid="{D5CDD505-2E9C-101B-9397-08002B2CF9AE}" pid="9" name="_NewReviewCycle">
    <vt:lpwstr/>
  </property>
  <property fmtid="{D5CDD505-2E9C-101B-9397-08002B2CF9AE}" pid="10" name="_EmailSubject">
    <vt:lpwstr>Symposium</vt:lpwstr>
  </property>
  <property fmtid="{D5CDD505-2E9C-101B-9397-08002B2CF9AE}" pid="11" name="_AuthorEmail">
    <vt:lpwstr>marjan.vankampen@merck.com</vt:lpwstr>
  </property>
  <property fmtid="{D5CDD505-2E9C-101B-9397-08002B2CF9AE}" pid="12" name="_AuthorEmailDisplayName">
    <vt:lpwstr>Kampen - Bertens, ME, van (Marjan)</vt:lpwstr>
  </property>
</Properties>
</file>