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61" r:id="rId2"/>
  </p:sldIdLst>
  <p:sldSz cx="9144000" cy="6858000" type="screen4x3"/>
  <p:notesSz cx="9928225" cy="6797675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6586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040" y="-3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3313" cy="34021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5622594" y="0"/>
            <a:ext cx="4303313" cy="34021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BAF6D6-B201-4B61-A769-4B78FC74B88D}" type="datetimeFigureOut">
              <a:rPr lang="nl-NL" smtClean="0"/>
              <a:t>8-6-2016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6456378"/>
            <a:ext cx="4303313" cy="3402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5622594" y="6456378"/>
            <a:ext cx="4303313" cy="3402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0422EE-B861-4A22-B083-25CAB320F25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977457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FC5B9-3D9D-4799-B1E0-12ECFF6F02F0}" type="datetimeFigureOut">
              <a:rPr lang="nl-NL" smtClean="0"/>
              <a:t>8-6-2016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A8AEC-E906-4788-9489-FA8061FBE6F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571871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FC5B9-3D9D-4799-B1E0-12ECFF6F02F0}" type="datetimeFigureOut">
              <a:rPr lang="nl-NL" smtClean="0"/>
              <a:t>8-6-2016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A8AEC-E906-4788-9489-FA8061FBE6F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795770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FC5B9-3D9D-4799-B1E0-12ECFF6F02F0}" type="datetimeFigureOut">
              <a:rPr lang="nl-NL" smtClean="0"/>
              <a:t>8-6-2016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A8AEC-E906-4788-9489-FA8061FBE6F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858898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FC5B9-3D9D-4799-B1E0-12ECFF6F02F0}" type="datetimeFigureOut">
              <a:rPr lang="nl-NL" smtClean="0"/>
              <a:t>8-6-2016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A8AEC-E906-4788-9489-FA8061FBE6F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007455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FC5B9-3D9D-4799-B1E0-12ECFF6F02F0}" type="datetimeFigureOut">
              <a:rPr lang="nl-NL" smtClean="0"/>
              <a:t>8-6-2016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A8AEC-E906-4788-9489-FA8061FBE6F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153420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FC5B9-3D9D-4799-B1E0-12ECFF6F02F0}" type="datetimeFigureOut">
              <a:rPr lang="nl-NL" smtClean="0"/>
              <a:t>8-6-2016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A8AEC-E906-4788-9489-FA8061FBE6F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58948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FC5B9-3D9D-4799-B1E0-12ECFF6F02F0}" type="datetimeFigureOut">
              <a:rPr lang="nl-NL" smtClean="0"/>
              <a:t>8-6-2016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A8AEC-E906-4788-9489-FA8061FBE6F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971649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FC5B9-3D9D-4799-B1E0-12ECFF6F02F0}" type="datetimeFigureOut">
              <a:rPr lang="nl-NL" smtClean="0"/>
              <a:t>8-6-2016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A8AEC-E906-4788-9489-FA8061FBE6F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774521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FC5B9-3D9D-4799-B1E0-12ECFF6F02F0}" type="datetimeFigureOut">
              <a:rPr lang="nl-NL" smtClean="0"/>
              <a:t>8-6-2016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A8AEC-E906-4788-9489-FA8061FBE6F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713723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FC5B9-3D9D-4799-B1E0-12ECFF6F02F0}" type="datetimeFigureOut">
              <a:rPr lang="nl-NL" smtClean="0"/>
              <a:t>8-6-2016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A8AEC-E906-4788-9489-FA8061FBE6F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060674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FC5B9-3D9D-4799-B1E0-12ECFF6F02F0}" type="datetimeFigureOut">
              <a:rPr lang="nl-NL" smtClean="0"/>
              <a:t>8-6-2016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A8AEC-E906-4788-9489-FA8061FBE6F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01146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2FC5B9-3D9D-4799-B1E0-12ECFF6F02F0}" type="datetimeFigureOut">
              <a:rPr lang="nl-NL" smtClean="0"/>
              <a:t>8-6-2016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BA8AEC-E906-4788-9489-FA8061FBE6F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394419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fgeronde rechthoek 5"/>
          <p:cNvSpPr/>
          <p:nvPr/>
        </p:nvSpPr>
        <p:spPr>
          <a:xfrm>
            <a:off x="1146076" y="1193354"/>
            <a:ext cx="6912768" cy="3744416"/>
          </a:xfrm>
          <a:prstGeom prst="round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36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endParaRPr lang="nl-NL" sz="36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endParaRPr lang="nl-NL" sz="1200" b="1" dirty="0" smtClean="0">
              <a:solidFill>
                <a:schemeClr val="accent1">
                  <a:lumMod val="75000"/>
                </a:schemeClr>
              </a:solidFill>
              <a:latin typeface="Verdana" pitchFamily="34" charset="0"/>
            </a:endParaRPr>
          </a:p>
          <a:p>
            <a:pPr algn="ctr"/>
            <a:r>
              <a:rPr lang="nl-NL" sz="1200" b="1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</a:rPr>
              <a:t/>
            </a:r>
            <a:br>
              <a:rPr lang="nl-NL" sz="1200" b="1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</a:rPr>
            </a:br>
            <a:r>
              <a:rPr lang="nl-NL" sz="1200" b="1" dirty="0" smtClean="0">
                <a:solidFill>
                  <a:srgbClr val="0070C0"/>
                </a:solidFill>
                <a:latin typeface="Verdana" pitchFamily="34" charset="0"/>
              </a:rPr>
              <a:t>Dinsdag 12 juli </a:t>
            </a:r>
            <a:r>
              <a:rPr lang="nl-NL" sz="1200" b="1" dirty="0" smtClean="0">
                <a:solidFill>
                  <a:srgbClr val="0070C0"/>
                </a:solidFill>
                <a:latin typeface="Verdana" pitchFamily="34" charset="0"/>
              </a:rPr>
              <a:t>2016</a:t>
            </a:r>
          </a:p>
          <a:p>
            <a:pPr algn="ctr"/>
            <a:endParaRPr lang="nl-NL" sz="1000" dirty="0">
              <a:solidFill>
                <a:srgbClr val="0070C0"/>
              </a:solidFill>
              <a:latin typeface="Verdana" pitchFamily="34" charset="0"/>
            </a:endParaRPr>
          </a:p>
          <a:p>
            <a:pPr algn="ctr"/>
            <a:r>
              <a:rPr lang="nl-NL" sz="2000" b="1" dirty="0" smtClean="0">
                <a:solidFill>
                  <a:srgbClr val="0070C0"/>
                </a:solidFill>
                <a:latin typeface="Verdana" pitchFamily="34" charset="0"/>
              </a:rPr>
              <a:t>Gesprekstechnieken</a:t>
            </a:r>
            <a:endParaRPr lang="nl-NL" sz="2000" b="1" dirty="0" smtClean="0">
              <a:solidFill>
                <a:srgbClr val="0070C0"/>
              </a:solidFill>
              <a:latin typeface="Verdana" pitchFamily="34" charset="0"/>
            </a:endParaRPr>
          </a:p>
          <a:p>
            <a:pPr algn="ctr"/>
            <a:endParaRPr lang="nl-NL" sz="1000" b="1" dirty="0" smtClean="0">
              <a:solidFill>
                <a:srgbClr val="0070C0"/>
              </a:solidFill>
              <a:latin typeface="Verdana" pitchFamily="34" charset="0"/>
            </a:endParaRPr>
          </a:p>
          <a:p>
            <a:endParaRPr lang="nl-NL" sz="1000" b="1" dirty="0" smtClean="0">
              <a:solidFill>
                <a:srgbClr val="0070C0"/>
              </a:solidFill>
              <a:latin typeface="Verdana" pitchFamily="34" charset="0"/>
            </a:endParaRPr>
          </a:p>
          <a:p>
            <a:endParaRPr lang="nl-NL" sz="1000" b="1" dirty="0" smtClean="0">
              <a:solidFill>
                <a:srgbClr val="0070C0"/>
              </a:solidFill>
              <a:latin typeface="Verdana" pitchFamily="34" charset="0"/>
            </a:endParaRPr>
          </a:p>
          <a:p>
            <a:r>
              <a:rPr lang="nl-NL" sz="1000" b="1" dirty="0" smtClean="0">
                <a:solidFill>
                  <a:srgbClr val="0070C0"/>
                </a:solidFill>
                <a:latin typeface="Verdana" pitchFamily="34" charset="0"/>
              </a:rPr>
              <a:t>Trainer:</a:t>
            </a:r>
            <a:r>
              <a:rPr lang="nl-NL" sz="1000" dirty="0">
                <a:solidFill>
                  <a:srgbClr val="0070C0"/>
                </a:solidFill>
                <a:latin typeface="Verdana" pitchFamily="34" charset="0"/>
              </a:rPr>
              <a:t/>
            </a:r>
            <a:br>
              <a:rPr lang="nl-NL" sz="1000" dirty="0">
                <a:solidFill>
                  <a:srgbClr val="0070C0"/>
                </a:solidFill>
                <a:latin typeface="Verdana" pitchFamily="34" charset="0"/>
              </a:rPr>
            </a:br>
            <a:r>
              <a:rPr lang="nl-NL" sz="1000" dirty="0" smtClean="0">
                <a:solidFill>
                  <a:srgbClr val="0070C0"/>
                </a:solidFill>
                <a:latin typeface="Verdana" pitchFamily="34" charset="0"/>
              </a:rPr>
              <a:t>Noortje van </a:t>
            </a:r>
            <a:r>
              <a:rPr lang="nl-NL" sz="1000" dirty="0" err="1" smtClean="0">
                <a:solidFill>
                  <a:srgbClr val="0070C0"/>
                </a:solidFill>
                <a:latin typeface="Verdana" pitchFamily="34" charset="0"/>
              </a:rPr>
              <a:t>Diessen</a:t>
            </a:r>
            <a:r>
              <a:rPr lang="nl-NL" sz="1000" dirty="0" smtClean="0">
                <a:solidFill>
                  <a:srgbClr val="0070C0"/>
                </a:solidFill>
                <a:latin typeface="Verdana" pitchFamily="34" charset="0"/>
              </a:rPr>
              <a:t>, trainer en partner Feedback Trainin</a:t>
            </a:r>
            <a:r>
              <a:rPr lang="nl-NL" sz="1000" dirty="0" smtClean="0">
                <a:solidFill>
                  <a:srgbClr val="0070C0"/>
                </a:solidFill>
                <a:latin typeface="Verdana" pitchFamily="34" charset="0"/>
              </a:rPr>
              <a:t>g - Consulting</a:t>
            </a:r>
            <a:r>
              <a:rPr lang="nl-NL" sz="1000" dirty="0">
                <a:solidFill>
                  <a:srgbClr val="0070C0"/>
                </a:solidFill>
                <a:latin typeface="Verdana" pitchFamily="34" charset="0"/>
              </a:rPr>
              <a:t/>
            </a:r>
            <a:br>
              <a:rPr lang="nl-NL" sz="1000" dirty="0">
                <a:solidFill>
                  <a:srgbClr val="0070C0"/>
                </a:solidFill>
                <a:latin typeface="Verdana" pitchFamily="34" charset="0"/>
              </a:rPr>
            </a:br>
            <a:r>
              <a:rPr lang="nl-NL" sz="1000" dirty="0">
                <a:solidFill>
                  <a:srgbClr val="0070C0"/>
                </a:solidFill>
                <a:latin typeface="Verdana" pitchFamily="34" charset="0"/>
              </a:rPr>
              <a:t/>
            </a:r>
            <a:br>
              <a:rPr lang="nl-NL" sz="1000" dirty="0">
                <a:solidFill>
                  <a:srgbClr val="0070C0"/>
                </a:solidFill>
                <a:latin typeface="Verdana" pitchFamily="34" charset="0"/>
              </a:rPr>
            </a:br>
            <a:r>
              <a:rPr lang="nl-NL" sz="1000" b="1" dirty="0">
                <a:solidFill>
                  <a:srgbClr val="0070C0"/>
                </a:solidFill>
                <a:latin typeface="Verdana" pitchFamily="34" charset="0"/>
              </a:rPr>
              <a:t>Tijdstip &amp; locatie: </a:t>
            </a:r>
            <a:br>
              <a:rPr lang="nl-NL" sz="1000" b="1" dirty="0">
                <a:solidFill>
                  <a:srgbClr val="0070C0"/>
                </a:solidFill>
                <a:latin typeface="Verdana" pitchFamily="34" charset="0"/>
              </a:rPr>
            </a:br>
            <a:r>
              <a:rPr lang="nl-NL" sz="1000" dirty="0" smtClean="0">
                <a:solidFill>
                  <a:srgbClr val="0070C0"/>
                </a:solidFill>
                <a:latin typeface="Verdana" pitchFamily="34" charset="0"/>
              </a:rPr>
              <a:t>Van 09.00-16.30 uur, </a:t>
            </a:r>
            <a:r>
              <a:rPr lang="nl-NL" sz="1000" dirty="0" err="1" smtClean="0">
                <a:solidFill>
                  <a:srgbClr val="0070C0"/>
                </a:solidFill>
                <a:latin typeface="Verdana" pitchFamily="34" charset="0"/>
              </a:rPr>
              <a:t>Allekante</a:t>
            </a:r>
            <a:endParaRPr lang="nl-NL" sz="1000" dirty="0">
              <a:solidFill>
                <a:srgbClr val="0070C0"/>
              </a:solidFill>
              <a:latin typeface="Verdana" pitchFamily="34" charset="0"/>
            </a:endParaRPr>
          </a:p>
          <a:p>
            <a:r>
              <a:rPr lang="nl-NL" sz="1000" b="1" dirty="0">
                <a:solidFill>
                  <a:srgbClr val="0070C0"/>
                </a:solidFill>
                <a:latin typeface="Verdana" pitchFamily="34" charset="0"/>
              </a:rPr>
              <a:t> </a:t>
            </a:r>
            <a:endParaRPr lang="nl-NL" sz="1000" dirty="0">
              <a:solidFill>
                <a:srgbClr val="0070C0"/>
              </a:solidFill>
              <a:latin typeface="Verdana" pitchFamily="34" charset="0"/>
            </a:endParaRPr>
          </a:p>
          <a:p>
            <a:r>
              <a:rPr lang="nl-NL" sz="1000" b="1" dirty="0">
                <a:solidFill>
                  <a:srgbClr val="0070C0"/>
                </a:solidFill>
                <a:latin typeface="Verdana" pitchFamily="34" charset="0"/>
              </a:rPr>
              <a:t>Schrijf je </a:t>
            </a:r>
            <a:r>
              <a:rPr lang="nl-NL" sz="1000" b="1" dirty="0" smtClean="0">
                <a:solidFill>
                  <a:srgbClr val="0070C0"/>
                </a:solidFill>
                <a:latin typeface="Verdana" pitchFamily="34" charset="0"/>
              </a:rPr>
              <a:t>in </a:t>
            </a:r>
            <a:r>
              <a:rPr lang="nl-NL" sz="1000" b="1" dirty="0">
                <a:solidFill>
                  <a:srgbClr val="0070C0"/>
                </a:solidFill>
                <a:latin typeface="Verdana" pitchFamily="34" charset="0"/>
              </a:rPr>
              <a:t>via het Amphia Leerplein</a:t>
            </a:r>
            <a:endParaRPr lang="nl-NL" sz="1000" dirty="0">
              <a:solidFill>
                <a:srgbClr val="0070C0"/>
              </a:solidFill>
              <a:latin typeface="Verdana" pitchFamily="34" charset="0"/>
            </a:endParaRPr>
          </a:p>
          <a:p>
            <a:r>
              <a:rPr lang="nl-NL" sz="1000" dirty="0" smtClean="0">
                <a:solidFill>
                  <a:srgbClr val="0070C0"/>
                </a:solidFill>
                <a:latin typeface="Verdana" pitchFamily="34" charset="0"/>
              </a:rPr>
              <a:t>Deelnemers krijgen </a:t>
            </a:r>
            <a:r>
              <a:rPr lang="nl-NL" sz="1000" dirty="0" smtClean="0">
                <a:solidFill>
                  <a:srgbClr val="0070C0"/>
                </a:solidFill>
                <a:latin typeface="Verdana" pitchFamily="34" charset="0"/>
              </a:rPr>
              <a:t>6 </a:t>
            </a:r>
            <a:r>
              <a:rPr lang="nl-NL" sz="1000" dirty="0" smtClean="0">
                <a:solidFill>
                  <a:srgbClr val="0070C0"/>
                </a:solidFill>
                <a:latin typeface="Verdana" pitchFamily="34" charset="0"/>
              </a:rPr>
              <a:t>accreditatiepunten </a:t>
            </a:r>
            <a:r>
              <a:rPr lang="nl-NL" sz="1000" dirty="0" smtClean="0">
                <a:solidFill>
                  <a:srgbClr val="0070C0"/>
                </a:solidFill>
                <a:latin typeface="Verdana" pitchFamily="34" charset="0"/>
              </a:rPr>
              <a:t>toegekend. </a:t>
            </a:r>
            <a:r>
              <a:rPr lang="nl-NL" sz="1000" i="1" dirty="0">
                <a:solidFill>
                  <a:srgbClr val="0070C0"/>
                </a:solidFill>
                <a:latin typeface="Verdana" pitchFamily="34" charset="0"/>
              </a:rPr>
              <a:t/>
            </a:r>
            <a:br>
              <a:rPr lang="nl-NL" sz="1000" i="1" dirty="0">
                <a:solidFill>
                  <a:srgbClr val="0070C0"/>
                </a:solidFill>
                <a:latin typeface="Verdana" pitchFamily="34" charset="0"/>
              </a:rPr>
            </a:br>
            <a:endParaRPr lang="nl-NL" sz="1000" i="1" dirty="0" smtClean="0">
              <a:solidFill>
                <a:srgbClr val="0070C0"/>
              </a:solidFill>
              <a:latin typeface="Verdana" pitchFamily="34" charset="0"/>
            </a:endParaRPr>
          </a:p>
          <a:p>
            <a:pPr algn="ctr"/>
            <a:endParaRPr lang="nl-NL" sz="3600" b="1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nl-NL" sz="3600" b="1" dirty="0" smtClean="0">
                <a:solidFill>
                  <a:schemeClr val="accent1">
                    <a:lumMod val="75000"/>
                  </a:schemeClr>
                </a:solidFill>
              </a:rPr>
              <a:t>  </a:t>
            </a:r>
            <a:endParaRPr lang="nl-NL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Afgeronde rechthoek 4"/>
          <p:cNvSpPr/>
          <p:nvPr/>
        </p:nvSpPr>
        <p:spPr>
          <a:xfrm>
            <a:off x="759937" y="476672"/>
            <a:ext cx="5832648" cy="864096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sz="2000" b="1" dirty="0" smtClean="0">
                <a:solidFill>
                  <a:schemeClr val="bg1">
                    <a:lumMod val="50000"/>
                  </a:schemeClr>
                </a:solidFill>
                <a:latin typeface="Verdana" pitchFamily="34" charset="0"/>
              </a:rPr>
              <a:t>MD voor teamleidinggevenden!</a:t>
            </a:r>
            <a:endParaRPr lang="nl-NL" sz="2000" b="1" dirty="0">
              <a:solidFill>
                <a:schemeClr val="bg1">
                  <a:lumMod val="50000"/>
                </a:schemeClr>
              </a:solidFill>
              <a:latin typeface="Verdana" pitchFamily="34" charset="0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801" t="46852" r="46516" b="23050"/>
          <a:stretch/>
        </p:blipFill>
        <p:spPr bwMode="auto">
          <a:xfrm>
            <a:off x="745104" y="4437112"/>
            <a:ext cx="2242496" cy="2420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35" descr="Yvonne 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-468560" y="4492907"/>
            <a:ext cx="2420895" cy="23745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Amphia-Academie_Iconen_DEF_MD-Gespreks-Technieken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8662" y="1412776"/>
            <a:ext cx="1076325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43493447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</TotalTime>
  <Words>4</Words>
  <Application>Microsoft Office PowerPoint</Application>
  <PresentationFormat>Diavoorstelling (4:3)</PresentationFormat>
  <Paragraphs>16</Paragraphs>
  <Slides>1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2" baseType="lpstr">
      <vt:lpstr>Kantoorthema</vt:lpstr>
      <vt:lpstr>PowerPoint-presentatie</vt:lpstr>
    </vt:vector>
  </TitlesOfParts>
  <Company>Amphia Ziekenhuis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Wrede, mw. C. (Adviseur Opleidingen)</dc:creator>
  <cp:lastModifiedBy>Kamps, mw. M.C. (Adviseur Opleidingen)</cp:lastModifiedBy>
  <cp:revision>14</cp:revision>
  <cp:lastPrinted>2015-06-18T13:16:22Z</cp:lastPrinted>
  <dcterms:created xsi:type="dcterms:W3CDTF">2015-06-18T12:42:49Z</dcterms:created>
  <dcterms:modified xsi:type="dcterms:W3CDTF">2016-06-08T13:00:32Z</dcterms:modified>
</cp:coreProperties>
</file>