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17"/>
  </p:notesMasterIdLst>
  <p:sldIdLst>
    <p:sldId id="390" r:id="rId2"/>
    <p:sldId id="391" r:id="rId3"/>
    <p:sldId id="399" r:id="rId4"/>
    <p:sldId id="400" r:id="rId5"/>
    <p:sldId id="404" r:id="rId6"/>
    <p:sldId id="395" r:id="rId7"/>
    <p:sldId id="396" r:id="rId8"/>
    <p:sldId id="401" r:id="rId9"/>
    <p:sldId id="403" r:id="rId10"/>
    <p:sldId id="362" r:id="rId11"/>
    <p:sldId id="385" r:id="rId12"/>
    <p:sldId id="398" r:id="rId13"/>
    <p:sldId id="392" r:id="rId14"/>
    <p:sldId id="359" r:id="rId15"/>
    <p:sldId id="402" r:id="rId16"/>
  </p:sldIdLst>
  <p:sldSz cx="24384000" cy="13716000"/>
  <p:notesSz cx="9144000" cy="6858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92" userDrawn="1">
          <p15:clr>
            <a:srgbClr val="A4A3A4"/>
          </p15:clr>
        </p15:guide>
        <p15:guide id="2" pos="1423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rriaan Dolman" initials="JD" lastIdx="2" clrIdx="0">
    <p:extLst/>
  </p:cmAuthor>
  <p:cmAuthor id="2" name="Cosima Advies" initials="CA" lastIdx="3" clrIdx="1"/>
  <p:cmAuthor id="3" name="Mirjam van 't klooster"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973E"/>
    <a:srgbClr val="BF3F8E"/>
    <a:srgbClr val="C563B7"/>
    <a:srgbClr val="B58EB8"/>
    <a:srgbClr val="E9B5D8"/>
    <a:srgbClr val="E191E7"/>
    <a:srgbClr val="A070A4"/>
    <a:srgbClr val="9BBD59"/>
    <a:srgbClr val="FFFFFF"/>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DBED569-4797-4DF1-A0F4-6AAB3CD982D8}" styleName="Stijl, licht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Stijl, licht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9" autoAdjust="0"/>
    <p:restoredTop sz="93918" autoAdjust="0"/>
  </p:normalViewPr>
  <p:slideViewPr>
    <p:cSldViewPr snapToGrid="0" showGuides="1">
      <p:cViewPr varScale="1">
        <p:scale>
          <a:sx n="32" d="100"/>
          <a:sy n="32" d="100"/>
        </p:scale>
        <p:origin x="560" y="28"/>
      </p:cViewPr>
      <p:guideLst>
        <p:guide orient="horz" pos="2392"/>
        <p:guide pos="14234"/>
      </p:guideLst>
    </p:cSldViewPr>
  </p:slideViewPr>
  <p:notesTextViewPr>
    <p:cViewPr>
      <p:scale>
        <a:sx n="1" d="1"/>
        <a:sy n="1" d="1"/>
      </p:scale>
      <p:origin x="0" y="0"/>
    </p:cViewPr>
  </p:notesTextViewPr>
  <p:notesViewPr>
    <p:cSldViewPr snapToGrid="0">
      <p:cViewPr varScale="1">
        <p:scale>
          <a:sx n="68" d="100"/>
          <a:sy n="68" d="100"/>
        </p:scale>
        <p:origin x="1848"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1CDD6DA3-2F97-42EE-87BD-E2F87583C3F6}" type="datetimeFigureOut">
              <a:rPr lang="nl-NL" smtClean="0"/>
              <a:t>19-2-2018</a:t>
            </a:fld>
            <a:endParaRPr lang="nl-NL"/>
          </a:p>
        </p:txBody>
      </p:sp>
      <p:sp>
        <p:nvSpPr>
          <p:cNvPr id="4" name="Tijdelijke aanduiding voor dia-afbeelding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r>
              <a:rPr lang="nl-NL"/>
              <a:t>n </a:t>
            </a:r>
          </a:p>
        </p:txBody>
      </p:sp>
      <p:sp>
        <p:nvSpPr>
          <p:cNvPr id="5" name="Tijdelijke aanduiding voor notitie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51AA6C9-6C51-4895-B2A1-F3B34E027FD9}" type="slidenum">
              <a:rPr lang="nl-NL" smtClean="0"/>
              <a:t>‹nr.›</a:t>
            </a:fld>
            <a:endParaRPr lang="nl-NL"/>
          </a:p>
        </p:txBody>
      </p:sp>
    </p:spTree>
    <p:extLst>
      <p:ext uri="{BB962C8B-B14F-4D97-AF65-F5344CB8AC3E}">
        <p14:creationId xmlns:p14="http://schemas.microsoft.com/office/powerpoint/2010/main" val="783405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pPr>
              <a:defRPr/>
            </a:pPr>
            <a:fld id="{FA3E1966-542C-5B4D-8311-CD8352765752}" type="slidenum">
              <a:rPr lang="en-US" smtClean="0"/>
              <a:pPr>
                <a:defRPr/>
              </a:pPr>
              <a:t>1</a:t>
            </a:fld>
            <a:endParaRPr lang="en-US"/>
          </a:p>
        </p:txBody>
      </p:sp>
      <p:sp>
        <p:nvSpPr>
          <p:cNvPr id="5" name="Tijdelijke aanduiding voor koptekst 4"/>
          <p:cNvSpPr>
            <a:spLocks noGrp="1"/>
          </p:cNvSpPr>
          <p:nvPr>
            <p:ph type="hdr" sz="quarter" idx="11"/>
          </p:nvPr>
        </p:nvSpPr>
        <p:spPr/>
        <p:txBody>
          <a:bodyPr/>
          <a:lstStyle/>
          <a:p>
            <a:r>
              <a:rPr lang="nl-NL"/>
              <a:t>Workshop Sprankel &amp; Co</a:t>
            </a:r>
          </a:p>
        </p:txBody>
      </p:sp>
      <p:sp>
        <p:nvSpPr>
          <p:cNvPr id="6" name="Tijdelijke aanduiding voor datum 5"/>
          <p:cNvSpPr>
            <a:spLocks noGrp="1"/>
          </p:cNvSpPr>
          <p:nvPr>
            <p:ph type="dt" idx="12"/>
          </p:nvPr>
        </p:nvSpPr>
        <p:spPr/>
        <p:txBody>
          <a:bodyPr/>
          <a:lstStyle/>
          <a:p>
            <a:r>
              <a:rPr lang="nl-NL"/>
              <a:t>23 maart 2017</a:t>
            </a:r>
          </a:p>
        </p:txBody>
      </p:sp>
    </p:spTree>
    <p:extLst>
      <p:ext uri="{BB962C8B-B14F-4D97-AF65-F5344CB8AC3E}">
        <p14:creationId xmlns:p14="http://schemas.microsoft.com/office/powerpoint/2010/main" val="688580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pPr>
              <a:defRPr/>
            </a:pPr>
            <a:fld id="{FA3E1966-542C-5B4D-8311-CD8352765752}" type="slidenum">
              <a:rPr lang="en-US" smtClean="0"/>
              <a:pPr>
                <a:defRPr/>
              </a:pPr>
              <a:t>2</a:t>
            </a:fld>
            <a:endParaRPr lang="en-US"/>
          </a:p>
        </p:txBody>
      </p:sp>
    </p:spTree>
    <p:extLst>
      <p:ext uri="{BB962C8B-B14F-4D97-AF65-F5344CB8AC3E}">
        <p14:creationId xmlns:p14="http://schemas.microsoft.com/office/powerpoint/2010/main" val="3778814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51AA6C9-6C51-4895-B2A1-F3B34E027FD9}" type="slidenum">
              <a:rPr lang="nl-NL" smtClean="0"/>
              <a:t>4</a:t>
            </a:fld>
            <a:endParaRPr lang="nl-NL"/>
          </a:p>
        </p:txBody>
      </p:sp>
    </p:spTree>
    <p:extLst>
      <p:ext uri="{BB962C8B-B14F-4D97-AF65-F5344CB8AC3E}">
        <p14:creationId xmlns:p14="http://schemas.microsoft.com/office/powerpoint/2010/main" val="721110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51AA6C9-6C51-4895-B2A1-F3B34E027FD9}" type="slidenum">
              <a:rPr lang="nl-NL" smtClean="0"/>
              <a:t>10</a:t>
            </a:fld>
            <a:endParaRPr lang="nl-NL"/>
          </a:p>
        </p:txBody>
      </p:sp>
    </p:spTree>
    <p:extLst>
      <p:ext uri="{BB962C8B-B14F-4D97-AF65-F5344CB8AC3E}">
        <p14:creationId xmlns:p14="http://schemas.microsoft.com/office/powerpoint/2010/main" val="423725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sz="1200" dirty="0">
                <a:solidFill>
                  <a:schemeClr val="accent3"/>
                </a:solidFill>
              </a:rPr>
              <a:t>We bieden</a:t>
            </a:r>
          </a:p>
          <a:p>
            <a:pPr marL="571500" indent="-571500" algn="l">
              <a:buFontTx/>
              <a:buChar char="-"/>
            </a:pPr>
            <a:r>
              <a:rPr lang="nl-NL" sz="1200" dirty="0"/>
              <a:t>Praktische toepassingen vanuit de meest recente wetenschappelijke inzichten</a:t>
            </a:r>
          </a:p>
          <a:p>
            <a:pPr marL="571500" indent="-571500" algn="l">
              <a:buFontTx/>
              <a:buChar char="-"/>
            </a:pPr>
            <a:r>
              <a:rPr lang="nl-NL" sz="1200" dirty="0"/>
              <a:t>Interactieve</a:t>
            </a:r>
            <a:r>
              <a:rPr lang="nl-NL" sz="1200" baseline="0" dirty="0"/>
              <a:t> programma’s g</a:t>
            </a:r>
            <a:r>
              <a:rPr lang="nl-NL" sz="1200" dirty="0"/>
              <a:t>ericht op individu, team en organisatie</a:t>
            </a:r>
          </a:p>
          <a:p>
            <a:pPr marL="571500" indent="-571500" algn="l">
              <a:buFontTx/>
              <a:buChar char="-"/>
            </a:pPr>
            <a:endParaRPr lang="nl-NL" sz="1200" dirty="0"/>
          </a:p>
          <a:p>
            <a:pPr algn="l"/>
            <a:r>
              <a:rPr lang="nl-NL" sz="1200" dirty="0">
                <a:solidFill>
                  <a:schemeClr val="accent3"/>
                </a:solidFill>
              </a:rPr>
              <a:t>Zodat</a:t>
            </a:r>
            <a:endParaRPr lang="nl-NL" sz="1200" dirty="0"/>
          </a:p>
          <a:p>
            <a:pPr marL="571500" indent="-571500" algn="l">
              <a:buFontTx/>
              <a:buChar char="-"/>
            </a:pPr>
            <a:r>
              <a:rPr lang="nl-NL" sz="1200" dirty="0"/>
              <a:t>Mensen weer (kunnen) Sprankelen in hun werk</a:t>
            </a:r>
          </a:p>
          <a:p>
            <a:endParaRPr lang="nl-NL" dirty="0"/>
          </a:p>
        </p:txBody>
      </p:sp>
      <p:sp>
        <p:nvSpPr>
          <p:cNvPr id="4" name="Tijdelijke aanduiding voor dianummer 3"/>
          <p:cNvSpPr>
            <a:spLocks noGrp="1"/>
          </p:cNvSpPr>
          <p:nvPr>
            <p:ph type="sldNum" sz="quarter" idx="10"/>
          </p:nvPr>
        </p:nvSpPr>
        <p:spPr/>
        <p:txBody>
          <a:bodyPr/>
          <a:lstStyle/>
          <a:p>
            <a:fld id="{E51AA6C9-6C51-4895-B2A1-F3B34E027FD9}" type="slidenum">
              <a:rPr lang="nl-NL" smtClean="0"/>
              <a:t>11</a:t>
            </a:fld>
            <a:endParaRPr lang="nl-NL"/>
          </a:p>
        </p:txBody>
      </p:sp>
    </p:spTree>
    <p:extLst>
      <p:ext uri="{BB962C8B-B14F-4D97-AF65-F5344CB8AC3E}">
        <p14:creationId xmlns:p14="http://schemas.microsoft.com/office/powerpoint/2010/main" val="1242773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pPr>
              <a:defRPr/>
            </a:pPr>
            <a:fld id="{FA3E1966-542C-5B4D-8311-CD8352765752}" type="slidenum">
              <a:rPr lang="en-US" smtClean="0"/>
              <a:pPr>
                <a:defRPr/>
              </a:pPr>
              <a:t>13</a:t>
            </a:fld>
            <a:endParaRPr lang="en-US"/>
          </a:p>
        </p:txBody>
      </p:sp>
      <p:sp>
        <p:nvSpPr>
          <p:cNvPr id="5" name="Tijdelijke aanduiding voor koptekst 4"/>
          <p:cNvSpPr>
            <a:spLocks noGrp="1"/>
          </p:cNvSpPr>
          <p:nvPr>
            <p:ph type="hdr" sz="quarter" idx="11"/>
          </p:nvPr>
        </p:nvSpPr>
        <p:spPr/>
        <p:txBody>
          <a:bodyPr/>
          <a:lstStyle/>
          <a:p>
            <a:r>
              <a:rPr lang="nl-NL"/>
              <a:t>Workshop Sprankel &amp; Co</a:t>
            </a:r>
          </a:p>
        </p:txBody>
      </p:sp>
      <p:sp>
        <p:nvSpPr>
          <p:cNvPr id="6" name="Tijdelijke aanduiding voor datum 5"/>
          <p:cNvSpPr>
            <a:spLocks noGrp="1"/>
          </p:cNvSpPr>
          <p:nvPr>
            <p:ph type="dt" idx="12"/>
          </p:nvPr>
        </p:nvSpPr>
        <p:spPr/>
        <p:txBody>
          <a:bodyPr/>
          <a:lstStyle/>
          <a:p>
            <a:r>
              <a:rPr lang="nl-NL"/>
              <a:t>23 maart 2017</a:t>
            </a:r>
          </a:p>
        </p:txBody>
      </p:sp>
    </p:spTree>
    <p:extLst>
      <p:ext uri="{BB962C8B-B14F-4D97-AF65-F5344CB8AC3E}">
        <p14:creationId xmlns:p14="http://schemas.microsoft.com/office/powerpoint/2010/main" val="1027839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51AA6C9-6C51-4895-B2A1-F3B34E027FD9}" type="slidenum">
              <a:rPr lang="nl-NL" smtClean="0"/>
              <a:t>14</a:t>
            </a:fld>
            <a:endParaRPr lang="nl-NL"/>
          </a:p>
        </p:txBody>
      </p:sp>
    </p:spTree>
    <p:extLst>
      <p:ext uri="{BB962C8B-B14F-4D97-AF65-F5344CB8AC3E}">
        <p14:creationId xmlns:p14="http://schemas.microsoft.com/office/powerpoint/2010/main" val="3925289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828800" y="4260851"/>
            <a:ext cx="20726400" cy="2940050"/>
          </a:xfrm>
        </p:spPr>
        <p:txBody>
          <a:bodyPr/>
          <a:lstStyle/>
          <a:p>
            <a:r>
              <a:rPr lang="nl-NL"/>
              <a:t>Klik om de stijl te bewerken</a:t>
            </a:r>
          </a:p>
        </p:txBody>
      </p:sp>
      <p:sp>
        <p:nvSpPr>
          <p:cNvPr id="3" name="Ondertitel 2"/>
          <p:cNvSpPr>
            <a:spLocks noGrp="1"/>
          </p:cNvSpPr>
          <p:nvPr>
            <p:ph type="subTitle" idx="1"/>
          </p:nvPr>
        </p:nvSpPr>
        <p:spPr>
          <a:xfrm>
            <a:off x="3657600" y="7772400"/>
            <a:ext cx="17068800" cy="3505200"/>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F9DCEB92-325C-4414-B54B-77F43E25317D}" type="datetimeFigureOut">
              <a:rPr lang="nl-NL" smtClean="0">
                <a:solidFill>
                  <a:prstClr val="black">
                    <a:tint val="75000"/>
                  </a:prstClr>
                </a:solidFill>
              </a:rPr>
              <a:pPr/>
              <a:t>19-2-2018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6F70EE0A-9D17-4D47-9678-127B074C970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918102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F9DCEB92-325C-4414-B54B-77F43E25317D}" type="datetimeFigureOut">
              <a:rPr lang="nl-NL" smtClean="0">
                <a:solidFill>
                  <a:prstClr val="black">
                    <a:tint val="75000"/>
                  </a:prstClr>
                </a:solidFill>
              </a:rPr>
              <a:pPr/>
              <a:t>19-2-2018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6F70EE0A-9D17-4D47-9678-127B074C970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129360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17678400" y="549277"/>
            <a:ext cx="5486400" cy="1170305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1219200" y="549277"/>
            <a:ext cx="16052800" cy="117030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F9DCEB92-325C-4414-B54B-77F43E25317D}" type="datetimeFigureOut">
              <a:rPr lang="nl-NL" smtClean="0">
                <a:solidFill>
                  <a:prstClr val="black">
                    <a:tint val="75000"/>
                  </a:prstClr>
                </a:solidFill>
              </a:rPr>
              <a:pPr/>
              <a:t>19-2-2018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6F70EE0A-9D17-4D47-9678-127B074C970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821913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oorpagina">
    <p:spTree>
      <p:nvGrpSpPr>
        <p:cNvPr id="1" name=""/>
        <p:cNvGrpSpPr/>
        <p:nvPr/>
      </p:nvGrpSpPr>
      <p:grpSpPr>
        <a:xfrm>
          <a:off x="0" y="0"/>
          <a:ext cx="0" cy="0"/>
          <a:chOff x="0" y="0"/>
          <a:chExt cx="0" cy="0"/>
        </a:xfrm>
      </p:grpSpPr>
      <p:sp>
        <p:nvSpPr>
          <p:cNvPr id="19" name="Tijdelijke aanduiding voor afbeelding 18"/>
          <p:cNvSpPr>
            <a:spLocks noGrp="1"/>
          </p:cNvSpPr>
          <p:nvPr>
            <p:ph type="pic" sz="quarter" idx="10"/>
          </p:nvPr>
        </p:nvSpPr>
        <p:spPr>
          <a:xfrm>
            <a:off x="0" y="0"/>
            <a:ext cx="24384000" cy="12160508"/>
          </a:xfrm>
        </p:spPr>
        <p:txBody>
          <a:bodyPr/>
          <a:lstStyle>
            <a:lvl1pPr marL="0" indent="0">
              <a:buFontTx/>
              <a:buNone/>
              <a:defRPr/>
            </a:lvl1pPr>
          </a:lstStyle>
          <a:p>
            <a:r>
              <a:rPr lang="nl-NL"/>
              <a:t>Klik op het pictogram als u een afbeelding wilt toevoegen</a:t>
            </a:r>
            <a:endParaRPr lang="nl-NL" dirty="0"/>
          </a:p>
        </p:txBody>
      </p:sp>
      <p:sp>
        <p:nvSpPr>
          <p:cNvPr id="21" name="Tijdelijke aanduiding voor afbeelding 20"/>
          <p:cNvSpPr>
            <a:spLocks noGrp="1"/>
          </p:cNvSpPr>
          <p:nvPr>
            <p:ph type="pic" sz="quarter" idx="11"/>
          </p:nvPr>
        </p:nvSpPr>
        <p:spPr>
          <a:xfrm>
            <a:off x="1" y="12200767"/>
            <a:ext cx="4532314" cy="1515234"/>
          </a:xfrm>
        </p:spPr>
        <p:txBody>
          <a:bodyPr>
            <a:noAutofit/>
          </a:bodyPr>
          <a:lstStyle>
            <a:lvl1pPr marL="0" indent="0">
              <a:buFontTx/>
              <a:buNone/>
              <a:defRPr sz="2800"/>
            </a:lvl1pPr>
          </a:lstStyle>
          <a:p>
            <a:r>
              <a:rPr lang="nl-NL"/>
              <a:t>Klik op het pictogram als u een afbeelding wilt toevoegen</a:t>
            </a:r>
            <a:endParaRPr lang="nl-NL" dirty="0"/>
          </a:p>
        </p:txBody>
      </p:sp>
      <p:sp>
        <p:nvSpPr>
          <p:cNvPr id="26" name="Tijdelijke aanduiding voor tekst 25"/>
          <p:cNvSpPr>
            <a:spLocks noGrp="1"/>
          </p:cNvSpPr>
          <p:nvPr>
            <p:ph type="body" sz="quarter" idx="12"/>
          </p:nvPr>
        </p:nvSpPr>
        <p:spPr>
          <a:xfrm>
            <a:off x="0" y="7639777"/>
            <a:ext cx="24384000" cy="4567238"/>
          </a:xfrm>
          <a:solidFill>
            <a:srgbClr val="273746">
              <a:alpha val="90000"/>
            </a:srgbClr>
          </a:solidFill>
        </p:spPr>
        <p:txBody>
          <a:bodyPr lIns="864000" tIns="648000" rIns="864000" bIns="432000" anchor="ctr" anchorCtr="0">
            <a:noAutofit/>
          </a:bodyPr>
          <a:lstStyle>
            <a:lvl1pPr marL="0" indent="0" algn="r">
              <a:spcBef>
                <a:spcPts val="1800"/>
              </a:spcBef>
              <a:buFontTx/>
              <a:buNone/>
              <a:defRPr sz="7200">
                <a:solidFill>
                  <a:schemeClr val="bg1"/>
                </a:solidFill>
                <a:latin typeface="Arial" panose="020B0604020202020204" pitchFamily="34" charset="0"/>
                <a:cs typeface="Arial" panose="020B0604020202020204" pitchFamily="34" charset="0"/>
              </a:defRPr>
            </a:lvl1pPr>
            <a:lvl2pPr marL="0" indent="0" algn="r">
              <a:spcBef>
                <a:spcPts val="1800"/>
              </a:spcBef>
              <a:buFontTx/>
              <a:buNone/>
              <a:defRPr sz="4400">
                <a:solidFill>
                  <a:schemeClr val="bg1"/>
                </a:solidFill>
                <a:latin typeface="Arial" panose="020B0604020202020204" pitchFamily="34" charset="0"/>
                <a:cs typeface="Arial" panose="020B0604020202020204" pitchFamily="34" charset="0"/>
              </a:defRPr>
            </a:lvl2pPr>
            <a:lvl3pPr marL="0" indent="0" algn="r">
              <a:spcBef>
                <a:spcPts val="1800"/>
              </a:spcBef>
              <a:buFontTx/>
              <a:buNone/>
              <a:defRPr>
                <a:solidFill>
                  <a:schemeClr val="bg1"/>
                </a:solidFill>
                <a:latin typeface="Arial" panose="020B0604020202020204" pitchFamily="34" charset="0"/>
                <a:cs typeface="Arial" panose="020B0604020202020204" pitchFamily="34" charset="0"/>
              </a:defRPr>
            </a:lvl3pPr>
          </a:lstStyle>
          <a:p>
            <a:pPr lvl="0"/>
            <a:r>
              <a:rPr lang="nl-NL"/>
              <a:t>Tekststijl van het model bewerken</a:t>
            </a:r>
          </a:p>
          <a:p>
            <a:pPr lvl="1"/>
            <a:r>
              <a:rPr lang="nl-NL"/>
              <a:t>Tweede niveau</a:t>
            </a:r>
          </a:p>
          <a:p>
            <a:pPr lvl="2"/>
            <a:r>
              <a:rPr lang="nl-NL"/>
              <a:t>Derde niveau</a:t>
            </a:r>
          </a:p>
        </p:txBody>
      </p:sp>
    </p:spTree>
    <p:extLst>
      <p:ext uri="{BB962C8B-B14F-4D97-AF65-F5344CB8AC3E}">
        <p14:creationId xmlns:p14="http://schemas.microsoft.com/office/powerpoint/2010/main" val="334232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F9DCEB92-325C-4414-B54B-77F43E25317D}" type="datetimeFigureOut">
              <a:rPr lang="nl-NL" smtClean="0">
                <a:solidFill>
                  <a:prstClr val="black">
                    <a:tint val="75000"/>
                  </a:prstClr>
                </a:solidFill>
              </a:rPr>
              <a:pPr/>
              <a:t>19-2-2018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6F70EE0A-9D17-4D47-9678-127B074C970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26979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1926168" y="8813801"/>
            <a:ext cx="20726400" cy="2724150"/>
          </a:xfrm>
        </p:spPr>
        <p:txBody>
          <a:bodyPr anchor="t"/>
          <a:lstStyle>
            <a:lvl1pPr algn="l">
              <a:defRPr sz="8000" b="1" cap="all"/>
            </a:lvl1pPr>
          </a:lstStyle>
          <a:p>
            <a:r>
              <a:rPr lang="nl-NL"/>
              <a:t>Klik om de stijl te bewerken</a:t>
            </a:r>
          </a:p>
        </p:txBody>
      </p:sp>
      <p:sp>
        <p:nvSpPr>
          <p:cNvPr id="3" name="Tijdelijke aanduiding voor tekst 2"/>
          <p:cNvSpPr>
            <a:spLocks noGrp="1"/>
          </p:cNvSpPr>
          <p:nvPr>
            <p:ph type="body" idx="1"/>
          </p:nvPr>
        </p:nvSpPr>
        <p:spPr>
          <a:xfrm>
            <a:off x="1926168" y="5813427"/>
            <a:ext cx="20726400" cy="3000374"/>
          </a:xfrm>
        </p:spPr>
        <p:txBody>
          <a:bodyPr anchor="b"/>
          <a:lstStyle>
            <a:lvl1pPr marL="0" indent="0">
              <a:buNone/>
              <a:defRPr sz="4000">
                <a:solidFill>
                  <a:schemeClr val="tx1">
                    <a:tint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F9DCEB92-325C-4414-B54B-77F43E25317D}" type="datetimeFigureOut">
              <a:rPr lang="nl-NL" smtClean="0">
                <a:solidFill>
                  <a:prstClr val="black">
                    <a:tint val="75000"/>
                  </a:prstClr>
                </a:solidFill>
              </a:rPr>
              <a:pPr/>
              <a:t>19-2-2018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6F70EE0A-9D17-4D47-9678-127B074C970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842890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219200" y="3200401"/>
            <a:ext cx="10769600" cy="90519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12395200" y="3200401"/>
            <a:ext cx="10769600" cy="90519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F9DCEB92-325C-4414-B54B-77F43E25317D}" type="datetimeFigureOut">
              <a:rPr lang="nl-NL" smtClean="0">
                <a:solidFill>
                  <a:prstClr val="black">
                    <a:tint val="75000"/>
                  </a:prstClr>
                </a:solidFill>
              </a:rPr>
              <a:pPr/>
              <a:t>19-2-2018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6F70EE0A-9D17-4D47-9678-127B074C970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97410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1219200" y="3070226"/>
            <a:ext cx="10773835" cy="12795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nl-NL"/>
              <a:t>Klik om de modelstijlen te bewerken</a:t>
            </a:r>
          </a:p>
        </p:txBody>
      </p:sp>
      <p:sp>
        <p:nvSpPr>
          <p:cNvPr id="4" name="Tijdelijke aanduiding voor inhoud 3"/>
          <p:cNvSpPr>
            <a:spLocks noGrp="1"/>
          </p:cNvSpPr>
          <p:nvPr>
            <p:ph sz="half" idx="2"/>
          </p:nvPr>
        </p:nvSpPr>
        <p:spPr>
          <a:xfrm>
            <a:off x="1219200" y="4349750"/>
            <a:ext cx="10773835" cy="7902576"/>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12386735" y="3070226"/>
            <a:ext cx="10778067" cy="12795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nl-NL"/>
              <a:t>Klik om de modelstijlen te bewerken</a:t>
            </a:r>
          </a:p>
        </p:txBody>
      </p:sp>
      <p:sp>
        <p:nvSpPr>
          <p:cNvPr id="6" name="Tijdelijke aanduiding voor inhoud 5"/>
          <p:cNvSpPr>
            <a:spLocks noGrp="1"/>
          </p:cNvSpPr>
          <p:nvPr>
            <p:ph sz="quarter" idx="4"/>
          </p:nvPr>
        </p:nvSpPr>
        <p:spPr>
          <a:xfrm>
            <a:off x="12386735" y="4349750"/>
            <a:ext cx="10778067" cy="7902576"/>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F9DCEB92-325C-4414-B54B-77F43E25317D}" type="datetimeFigureOut">
              <a:rPr lang="nl-NL" smtClean="0">
                <a:solidFill>
                  <a:prstClr val="black">
                    <a:tint val="75000"/>
                  </a:prstClr>
                </a:solidFill>
              </a:rPr>
              <a:pPr/>
              <a:t>19-2-2018</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6F70EE0A-9D17-4D47-9678-127B074C970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03976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F9DCEB92-325C-4414-B54B-77F43E25317D}" type="datetimeFigureOut">
              <a:rPr lang="nl-NL" smtClean="0">
                <a:solidFill>
                  <a:prstClr val="black">
                    <a:tint val="75000"/>
                  </a:prstClr>
                </a:solidFill>
              </a:rPr>
              <a:pPr/>
              <a:t>19-2-2018</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6F70EE0A-9D17-4D47-9678-127B074C970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52970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9DCEB92-325C-4414-B54B-77F43E25317D}" type="datetimeFigureOut">
              <a:rPr lang="nl-NL" smtClean="0">
                <a:solidFill>
                  <a:prstClr val="black">
                    <a:tint val="75000"/>
                  </a:prstClr>
                </a:solidFill>
              </a:rPr>
              <a:pPr/>
              <a:t>19-2-2018</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6F70EE0A-9D17-4D47-9678-127B074C970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263112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219201" y="546100"/>
            <a:ext cx="8022168" cy="2324100"/>
          </a:xfrm>
        </p:spPr>
        <p:txBody>
          <a:bodyPr anchor="b"/>
          <a:lstStyle>
            <a:lvl1pPr algn="l">
              <a:defRPr sz="4000" b="1"/>
            </a:lvl1pPr>
          </a:lstStyle>
          <a:p>
            <a:r>
              <a:rPr lang="nl-NL"/>
              <a:t>Klik om de stijl te bewerken</a:t>
            </a:r>
          </a:p>
        </p:txBody>
      </p:sp>
      <p:sp>
        <p:nvSpPr>
          <p:cNvPr id="3" name="Tijdelijke aanduiding voor inhoud 2"/>
          <p:cNvSpPr>
            <a:spLocks noGrp="1"/>
          </p:cNvSpPr>
          <p:nvPr>
            <p:ph idx="1"/>
          </p:nvPr>
        </p:nvSpPr>
        <p:spPr>
          <a:xfrm>
            <a:off x="9533467" y="546101"/>
            <a:ext cx="13631333" cy="11706226"/>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1219201" y="2870201"/>
            <a:ext cx="8022168" cy="9382126"/>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F9DCEB92-325C-4414-B54B-77F43E25317D}" type="datetimeFigureOut">
              <a:rPr lang="nl-NL" smtClean="0">
                <a:solidFill>
                  <a:prstClr val="black">
                    <a:tint val="75000"/>
                  </a:prstClr>
                </a:solidFill>
              </a:rPr>
              <a:pPr/>
              <a:t>19-2-2018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6F70EE0A-9D17-4D47-9678-127B074C970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91722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779435" y="9601200"/>
            <a:ext cx="14630400" cy="1133476"/>
          </a:xfrm>
        </p:spPr>
        <p:txBody>
          <a:bodyPr anchor="b"/>
          <a:lstStyle>
            <a:lvl1pPr algn="l">
              <a:defRPr sz="4000" b="1"/>
            </a:lvl1pPr>
          </a:lstStyle>
          <a:p>
            <a:r>
              <a:rPr lang="nl-NL"/>
              <a:t>Klik om de stijl te bewerken</a:t>
            </a:r>
          </a:p>
        </p:txBody>
      </p:sp>
      <p:sp>
        <p:nvSpPr>
          <p:cNvPr id="3" name="Tijdelijke aanduiding voor afbeelding 2"/>
          <p:cNvSpPr>
            <a:spLocks noGrp="1"/>
          </p:cNvSpPr>
          <p:nvPr>
            <p:ph type="pic" idx="1"/>
          </p:nvPr>
        </p:nvSpPr>
        <p:spPr>
          <a:xfrm>
            <a:off x="4779435" y="1225550"/>
            <a:ext cx="14630400" cy="822960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nl-NL"/>
          </a:p>
        </p:txBody>
      </p:sp>
      <p:sp>
        <p:nvSpPr>
          <p:cNvPr id="4" name="Tijdelijke aanduiding voor tekst 3"/>
          <p:cNvSpPr>
            <a:spLocks noGrp="1"/>
          </p:cNvSpPr>
          <p:nvPr>
            <p:ph type="body" sz="half" idx="2"/>
          </p:nvPr>
        </p:nvSpPr>
        <p:spPr>
          <a:xfrm>
            <a:off x="4779435" y="10734676"/>
            <a:ext cx="14630400" cy="160972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F9DCEB92-325C-4414-B54B-77F43E25317D}" type="datetimeFigureOut">
              <a:rPr lang="nl-NL" smtClean="0">
                <a:solidFill>
                  <a:prstClr val="black">
                    <a:tint val="75000"/>
                  </a:prstClr>
                </a:solidFill>
              </a:rPr>
              <a:pPr/>
              <a:t>19-2-2018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6F70EE0A-9D17-4D47-9678-127B074C970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261636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2000" r="-2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19200" y="549276"/>
            <a:ext cx="21945600" cy="2286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1219200" y="3200401"/>
            <a:ext cx="21945600" cy="9051926"/>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1219200" y="12712701"/>
            <a:ext cx="56896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F9DCEB92-325C-4414-B54B-77F43E25317D}" type="datetimeFigureOut">
              <a:rPr lang="nl-NL" smtClean="0">
                <a:solidFill>
                  <a:prstClr val="black">
                    <a:tint val="75000"/>
                  </a:prstClr>
                </a:solidFill>
              </a:rPr>
              <a:pPr/>
              <a:t>19-2-2018</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8331200" y="12712701"/>
            <a:ext cx="7721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17475200" y="12712701"/>
            <a:ext cx="56896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6F70EE0A-9D17-4D47-9678-127B074C970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81616044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ctr" defTabSz="1828800" rtl="0" eaLnBrk="1" latinLnBrk="0" hangingPunct="1">
        <a:spcBef>
          <a:spcPct val="0"/>
        </a:spcBef>
        <a:buNone/>
        <a:defRPr sz="8800" kern="1200">
          <a:solidFill>
            <a:schemeClr val="tx1"/>
          </a:solidFill>
          <a:latin typeface="+mj-lt"/>
          <a:ea typeface="+mj-ea"/>
          <a:cs typeface="+mj-cs"/>
        </a:defRPr>
      </a:lvl1pPr>
    </p:titleStyle>
    <p:bodyStyle>
      <a:lvl1pPr marL="685800" indent="-685800" algn="l" defTabSz="1828800"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1pPr>
      <a:lvl2pPr marL="1485900" indent="-571500" algn="l" defTabSz="1828800" rtl="0" eaLnBrk="1" latinLnBrk="0" hangingPunct="1">
        <a:spcBef>
          <a:spcPct val="20000"/>
        </a:spcBef>
        <a:buFont typeface="Arial" panose="020B0604020202020204" pitchFamily="34" charset="0"/>
        <a:buChar char="–"/>
        <a:defRPr sz="5600" kern="1200">
          <a:solidFill>
            <a:schemeClr val="tx1"/>
          </a:solidFill>
          <a:latin typeface="+mn-lt"/>
          <a:ea typeface="+mn-ea"/>
          <a:cs typeface="+mn-cs"/>
        </a:defRPr>
      </a:lvl2pPr>
      <a:lvl3pPr marL="2286000" indent="-457200" algn="l" defTabSz="182880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3pPr>
      <a:lvl4pPr marL="32004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4pPr>
      <a:lvl5pPr marL="41148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5pPr>
      <a:lvl6pPr marL="50292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9pPr>
    </p:bodyStyle>
    <p:otherStyle>
      <a:defPPr>
        <a:defRPr lang="nl-NL"/>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jdelijke aanduiding voor inhoud 2"/>
          <p:cNvSpPr>
            <a:spLocks noGrp="1"/>
          </p:cNvSpPr>
          <p:nvPr>
            <p:ph type="body" idx="1"/>
          </p:nvPr>
        </p:nvSpPr>
        <p:spPr/>
        <p:txBody>
          <a:bodyPr>
            <a:normAutofit/>
          </a:bodyPr>
          <a:lstStyle/>
          <a:p>
            <a:pPr>
              <a:defRPr/>
            </a:pPr>
            <a:endParaRPr lang="nl-NL" i="1" dirty="0">
              <a:solidFill>
                <a:srgbClr val="333399"/>
              </a:solidFill>
              <a:latin typeface="Century Gothic" charset="0"/>
              <a:ea typeface="ＭＳ Ｐゴシック" charset="0"/>
              <a:cs typeface="ＭＳ Ｐゴシック" charset="0"/>
            </a:endParaRPr>
          </a:p>
          <a:p>
            <a:pPr>
              <a:defRPr/>
            </a:pPr>
            <a:endParaRPr lang="nl-NL" i="1" dirty="0">
              <a:solidFill>
                <a:srgbClr val="3366FF"/>
              </a:solidFill>
              <a:latin typeface="Calibri"/>
              <a:ea typeface="ＭＳ Ｐゴシック" charset="0"/>
              <a:cs typeface="Calibri"/>
            </a:endParaRPr>
          </a:p>
          <a:p>
            <a:pPr>
              <a:defRPr/>
            </a:pPr>
            <a:endParaRPr lang="nl-NL" i="1" dirty="0">
              <a:solidFill>
                <a:srgbClr val="3366FF"/>
              </a:solidFill>
              <a:latin typeface="Calibri"/>
              <a:ea typeface="ＭＳ Ｐゴシック" charset="0"/>
              <a:cs typeface="Calibri"/>
            </a:endParaRPr>
          </a:p>
          <a:p>
            <a:pPr>
              <a:defRPr/>
            </a:pPr>
            <a:endParaRPr lang="nl-NL" i="1" dirty="0">
              <a:solidFill>
                <a:srgbClr val="3366FF"/>
              </a:solidFill>
              <a:latin typeface="Calibri"/>
              <a:ea typeface="ＭＳ Ｐゴシック" charset="0"/>
              <a:cs typeface="Calibri"/>
            </a:endParaRPr>
          </a:p>
          <a:p>
            <a:pPr>
              <a:defRPr/>
            </a:pPr>
            <a:endParaRPr lang="nl-NL" i="1" dirty="0">
              <a:solidFill>
                <a:srgbClr val="3366FF"/>
              </a:solidFill>
              <a:latin typeface="Calibri"/>
              <a:ea typeface="ＭＳ Ｐゴシック" charset="0"/>
              <a:cs typeface="Calibri"/>
            </a:endParaRPr>
          </a:p>
          <a:p>
            <a:pPr>
              <a:defRPr/>
            </a:pPr>
            <a:endParaRPr lang="nl-NL" i="1" dirty="0">
              <a:solidFill>
                <a:srgbClr val="3366FF"/>
              </a:solidFill>
              <a:latin typeface="Calibri"/>
              <a:ea typeface="ＭＳ Ｐゴシック" charset="0"/>
              <a:cs typeface="Calibri"/>
            </a:endParaRPr>
          </a:p>
          <a:p>
            <a:pPr>
              <a:defRPr/>
            </a:pPr>
            <a:endParaRPr lang="nl-NL" i="1" dirty="0">
              <a:solidFill>
                <a:srgbClr val="3366FF"/>
              </a:solidFill>
              <a:latin typeface="Calibri"/>
              <a:ea typeface="ＭＳ Ｐゴシック" charset="0"/>
              <a:cs typeface="Calibri"/>
            </a:endParaRPr>
          </a:p>
          <a:p>
            <a:pPr>
              <a:defRPr/>
            </a:pPr>
            <a:endParaRPr lang="nl-NL" i="1" dirty="0">
              <a:solidFill>
                <a:srgbClr val="3366FF"/>
              </a:solidFill>
              <a:latin typeface="Calibri"/>
              <a:ea typeface="ＭＳ Ｐゴシック" charset="0"/>
              <a:cs typeface="Calibri"/>
            </a:endParaRPr>
          </a:p>
          <a:p>
            <a:pPr>
              <a:defRPr/>
            </a:pPr>
            <a:endParaRPr lang="nl-NL" i="1" dirty="0">
              <a:solidFill>
                <a:srgbClr val="3366FF"/>
              </a:solidFill>
              <a:latin typeface="Calibri"/>
              <a:ea typeface="ＭＳ Ｐゴシック" charset="0"/>
              <a:cs typeface="Calibri"/>
            </a:endParaRPr>
          </a:p>
          <a:p>
            <a:pPr>
              <a:defRPr/>
            </a:pPr>
            <a:endParaRPr lang="nl-NL" i="1" dirty="0">
              <a:solidFill>
                <a:srgbClr val="3366FF"/>
              </a:solidFill>
              <a:latin typeface="Calibri"/>
              <a:ea typeface="ＭＳ Ｐゴシック" charset="0"/>
              <a:cs typeface="Calibri"/>
            </a:endParaRPr>
          </a:p>
          <a:p>
            <a:pPr>
              <a:defRPr/>
            </a:pPr>
            <a:endParaRPr lang="nl-NL" i="1" dirty="0">
              <a:solidFill>
                <a:srgbClr val="3366FF"/>
              </a:solidFill>
              <a:latin typeface="Calibri"/>
              <a:ea typeface="ＭＳ Ｐゴシック" charset="0"/>
              <a:cs typeface="Calibri"/>
            </a:endParaRPr>
          </a:p>
          <a:p>
            <a:pPr>
              <a:defRPr/>
            </a:pPr>
            <a:endParaRPr lang="nl-NL" i="1" dirty="0">
              <a:solidFill>
                <a:srgbClr val="3366FF"/>
              </a:solidFill>
              <a:latin typeface="Calibri"/>
              <a:ea typeface="ＭＳ Ｐゴシック" charset="0"/>
              <a:cs typeface="Calibri"/>
            </a:endParaRPr>
          </a:p>
          <a:p>
            <a:pPr>
              <a:defRPr/>
            </a:pPr>
            <a:endParaRPr lang="nl-NL" sz="5600" i="1" dirty="0">
              <a:solidFill>
                <a:schemeClr val="bg2">
                  <a:lumMod val="50000"/>
                </a:schemeClr>
              </a:solidFill>
              <a:latin typeface="Century Gothic" charset="0"/>
              <a:ea typeface="ＭＳ Ｐゴシック" charset="0"/>
              <a:cs typeface="ＭＳ Ｐゴシック" charset="0"/>
            </a:endParaRPr>
          </a:p>
          <a:p>
            <a:pPr>
              <a:defRPr/>
            </a:pPr>
            <a:endParaRPr lang="nl-NL" sz="5600" i="1" dirty="0">
              <a:solidFill>
                <a:schemeClr val="bg2">
                  <a:lumMod val="50000"/>
                </a:schemeClr>
              </a:solidFill>
              <a:latin typeface="Century Gothic" charset="0"/>
              <a:ea typeface="ＭＳ Ｐゴシック" charset="0"/>
              <a:cs typeface="ＭＳ Ｐゴシック" charset="0"/>
            </a:endParaRPr>
          </a:p>
          <a:p>
            <a:pPr>
              <a:defRPr/>
            </a:pPr>
            <a:endParaRPr lang="nl-NL" sz="4800" i="1" dirty="0">
              <a:solidFill>
                <a:schemeClr val="bg2">
                  <a:lumMod val="50000"/>
                </a:schemeClr>
              </a:solidFill>
              <a:latin typeface="Century Gothic" charset="0"/>
              <a:ea typeface="ＭＳ Ｐゴシック" charset="0"/>
              <a:cs typeface="ＭＳ Ｐゴシック" charset="0"/>
            </a:endParaRPr>
          </a:p>
        </p:txBody>
      </p:sp>
      <p:sp>
        <p:nvSpPr>
          <p:cNvPr id="3" name="Tijdelijke aanduiding voor dianummer 2"/>
          <p:cNvSpPr>
            <a:spLocks noGrp="1"/>
          </p:cNvSpPr>
          <p:nvPr>
            <p:ph type="sldNum" sz="quarter" idx="12"/>
          </p:nvPr>
        </p:nvSpPr>
        <p:spPr>
          <a:xfrm flipH="1">
            <a:off x="28777504" y="12496800"/>
            <a:ext cx="2016224" cy="914400"/>
          </a:xfrm>
        </p:spPr>
        <p:txBody>
          <a:bodyPr/>
          <a:lstStyle/>
          <a:p>
            <a:endParaRPr lang="nl-NL" dirty="0"/>
          </a:p>
        </p:txBody>
      </p:sp>
      <p:pic>
        <p:nvPicPr>
          <p:cNvPr id="5" name="Tijdelijke aanduiding voor inhoud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2398164"/>
            <a:ext cx="11334552" cy="1700183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pic>
      <p:sp>
        <p:nvSpPr>
          <p:cNvPr id="6" name="Tijdelijke aanduiding voor tekst 6"/>
          <p:cNvSpPr txBox="1">
            <a:spLocks/>
          </p:cNvSpPr>
          <p:nvPr/>
        </p:nvSpPr>
        <p:spPr bwMode="auto">
          <a:xfrm>
            <a:off x="12561081" y="2166424"/>
            <a:ext cx="10091487" cy="7227011"/>
          </a:xfrm>
          <a:prstGeom prst="rect">
            <a:avLst/>
          </a:prstGeom>
          <a:solidFill>
            <a:schemeClr val="bg1">
              <a:alpha val="89804"/>
            </a:schemeClr>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vert="horz" wrap="square" lIns="182880" tIns="91440" rIns="182880" bIns="9144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lgn="ctr">
              <a:lnSpc>
                <a:spcPts val="9240"/>
              </a:lnSpc>
            </a:pPr>
            <a:r>
              <a:rPr lang="nl-NL" sz="8800" b="1" i="1" dirty="0">
                <a:solidFill>
                  <a:srgbClr val="BF3F8E"/>
                </a:solidFill>
                <a:latin typeface="Calibri"/>
                <a:cs typeface="Calibri"/>
              </a:rPr>
              <a:t>Van altijd druk naar werkgeluk!</a:t>
            </a:r>
          </a:p>
          <a:p>
            <a:pPr algn="ctr">
              <a:lnSpc>
                <a:spcPts val="9240"/>
              </a:lnSpc>
            </a:pPr>
            <a:endParaRPr lang="nl-NL" sz="8000" b="1" dirty="0">
              <a:solidFill>
                <a:srgbClr val="BF3F8E"/>
              </a:solidFill>
              <a:latin typeface="Calibri"/>
              <a:cs typeface="Calibri"/>
            </a:endParaRPr>
          </a:p>
          <a:p>
            <a:pPr algn="ctr">
              <a:lnSpc>
                <a:spcPts val="7400"/>
              </a:lnSpc>
            </a:pPr>
            <a:r>
              <a:rPr lang="nl-NL" sz="5400" dirty="0">
                <a:solidFill>
                  <a:srgbClr val="BF3F8E"/>
                </a:solidFill>
                <a:latin typeface="Calibri"/>
                <a:cs typeface="Calibri"/>
              </a:rPr>
              <a:t>Voorstel Symposium Verpleegkundig Specialisten</a:t>
            </a:r>
          </a:p>
          <a:p>
            <a:pPr algn="ctr">
              <a:lnSpc>
                <a:spcPts val="7400"/>
              </a:lnSpc>
            </a:pPr>
            <a:r>
              <a:rPr lang="nl-NL" sz="5400" dirty="0">
                <a:solidFill>
                  <a:srgbClr val="BF3F8E"/>
                </a:solidFill>
                <a:latin typeface="Calibri"/>
                <a:cs typeface="Calibri"/>
              </a:rPr>
              <a:t>5 april 2018</a:t>
            </a:r>
          </a:p>
          <a:p>
            <a:pPr algn="ctr">
              <a:lnSpc>
                <a:spcPts val="9240"/>
              </a:lnSpc>
            </a:pPr>
            <a:endParaRPr lang="nl-NL" sz="8000" b="1" i="1" dirty="0">
              <a:solidFill>
                <a:srgbClr val="BF3F8E"/>
              </a:solidFill>
              <a:latin typeface="Calibri"/>
              <a:cs typeface="Calibri"/>
            </a:endParaRPr>
          </a:p>
          <a:p>
            <a:pPr algn="ctr">
              <a:lnSpc>
                <a:spcPts val="9240"/>
              </a:lnSpc>
            </a:pPr>
            <a:endParaRPr lang="nl-NL" sz="8000" b="1" dirty="0">
              <a:solidFill>
                <a:srgbClr val="BF3F8E"/>
              </a:solidFill>
              <a:latin typeface="Calibri"/>
              <a:cs typeface="Calibri"/>
            </a:endParaRPr>
          </a:p>
        </p:txBody>
      </p:sp>
      <p:pic>
        <p:nvPicPr>
          <p:cNvPr id="1028" name="Picture 4" descr="Logo V&amp;VNV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14953" y="9718066"/>
            <a:ext cx="4073782" cy="1551916"/>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Afbeelding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14953" y="11554248"/>
            <a:ext cx="4183742" cy="1399752"/>
          </a:xfrm>
          <a:prstGeom prst="rect">
            <a:avLst/>
          </a:prstGeom>
        </p:spPr>
      </p:pic>
    </p:spTree>
    <p:extLst>
      <p:ext uri="{BB962C8B-B14F-4D97-AF65-F5344CB8AC3E}">
        <p14:creationId xmlns:p14="http://schemas.microsoft.com/office/powerpoint/2010/main" val="2270310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186609" y="420595"/>
            <a:ext cx="21084209" cy="2628900"/>
          </a:xfrm>
        </p:spPr>
        <p:txBody>
          <a:bodyPr>
            <a:normAutofit fontScale="90000"/>
          </a:bodyPr>
          <a:lstStyle/>
          <a:p>
            <a:pPr algn="l"/>
            <a:br>
              <a:rPr lang="en-US" dirty="0">
                <a:solidFill>
                  <a:schemeClr val="accent3"/>
                </a:solidFill>
                <a:latin typeface="Calibri" panose="020F0502020204030204" pitchFamily="34" charset="0"/>
                <a:cs typeface="Calibri" panose="020F0502020204030204" pitchFamily="34" charset="0"/>
              </a:rPr>
            </a:br>
            <a:r>
              <a:rPr lang="en-US" sz="8000" dirty="0" err="1">
                <a:solidFill>
                  <a:srgbClr val="BF3F8E"/>
                </a:solidFill>
                <a:latin typeface="Calibri" panose="020F0502020204030204" pitchFamily="34" charset="0"/>
                <a:cs typeface="Calibri" panose="020F0502020204030204" pitchFamily="34" charset="0"/>
              </a:rPr>
              <a:t>Investeringsoverzicht</a:t>
            </a:r>
            <a:r>
              <a:rPr lang="en-US" sz="8000" dirty="0">
                <a:solidFill>
                  <a:srgbClr val="BF3F8E"/>
                </a:solidFill>
                <a:latin typeface="Calibri" panose="020F0502020204030204" pitchFamily="34" charset="0"/>
                <a:cs typeface="Calibri" panose="020F0502020204030204" pitchFamily="34" charset="0"/>
              </a:rPr>
              <a:t> </a:t>
            </a:r>
            <a:r>
              <a:rPr lang="nl-NL" sz="8000" i="1" dirty="0">
                <a:solidFill>
                  <a:srgbClr val="BF3F8E"/>
                </a:solidFill>
                <a:latin typeface="Calibri" panose="020F0502020204030204" pitchFamily="34" charset="0"/>
                <a:cs typeface="Calibri" panose="020F0502020204030204" pitchFamily="34" charset="0"/>
              </a:rPr>
              <a:t>Van Altijd druk naar Werkgeluk</a:t>
            </a:r>
            <a:endParaRPr lang="en-US" sz="8000" dirty="0">
              <a:solidFill>
                <a:schemeClr val="accent3"/>
              </a:solidFill>
              <a:latin typeface="Calibri" panose="020F0502020204030204" pitchFamily="34" charset="0"/>
              <a:cs typeface="Calibri" panose="020F0502020204030204" pitchFamily="34" charset="0"/>
            </a:endParaRPr>
          </a:p>
        </p:txBody>
      </p:sp>
      <p:sp>
        <p:nvSpPr>
          <p:cNvPr id="3" name="Ondertitel 2"/>
          <p:cNvSpPr>
            <a:spLocks noGrp="1"/>
          </p:cNvSpPr>
          <p:nvPr>
            <p:ph type="subTitle" idx="1"/>
          </p:nvPr>
        </p:nvSpPr>
        <p:spPr>
          <a:xfrm>
            <a:off x="2489200" y="2514600"/>
            <a:ext cx="20066000" cy="10071100"/>
          </a:xfrm>
        </p:spPr>
        <p:txBody>
          <a:bodyPr>
            <a:noAutofit/>
          </a:bodyPr>
          <a:lstStyle/>
          <a:p>
            <a:pPr algn="l"/>
            <a:endParaRPr lang="nl-NL" sz="3600" dirty="0"/>
          </a:p>
          <a:p>
            <a:pPr algn="l"/>
            <a:endParaRPr lang="nl-NL" sz="3600" dirty="0"/>
          </a:p>
          <a:p>
            <a:pPr algn="l"/>
            <a:endParaRPr lang="nl-NL" sz="3600" dirty="0"/>
          </a:p>
          <a:p>
            <a:pPr marL="857250" indent="-857250" algn="l">
              <a:buFontTx/>
              <a:buChar char="-"/>
            </a:pPr>
            <a:endParaRPr lang="nl-NL" sz="3600" dirty="0"/>
          </a:p>
          <a:p>
            <a:pPr algn="l"/>
            <a:endParaRPr lang="nl-NL" sz="3600" dirty="0"/>
          </a:p>
          <a:p>
            <a:pPr algn="l"/>
            <a:endParaRPr lang="nl-NL" sz="3600" dirty="0"/>
          </a:p>
          <a:p>
            <a:pPr lvl="0" algn="l"/>
            <a:endParaRPr lang="nl-NL" sz="3600" dirty="0">
              <a:solidFill>
                <a:schemeClr val="tx1">
                  <a:lumMod val="65000"/>
                  <a:lumOff val="35000"/>
                </a:schemeClr>
              </a:solidFill>
            </a:endParaRPr>
          </a:p>
        </p:txBody>
      </p:sp>
      <p:graphicFrame>
        <p:nvGraphicFramePr>
          <p:cNvPr id="4" name="Tabel 3"/>
          <p:cNvGraphicFramePr>
            <a:graphicFrameLocks noGrp="1"/>
          </p:cNvGraphicFramePr>
          <p:nvPr>
            <p:extLst>
              <p:ext uri="{D42A27DB-BD31-4B8C-83A1-F6EECF244321}">
                <p14:modId xmlns:p14="http://schemas.microsoft.com/office/powerpoint/2010/main" val="1339481742"/>
              </p:ext>
            </p:extLst>
          </p:nvPr>
        </p:nvGraphicFramePr>
        <p:xfrm>
          <a:off x="2362200" y="3418581"/>
          <a:ext cx="18768391" cy="8798033"/>
        </p:xfrm>
        <a:graphic>
          <a:graphicData uri="http://schemas.openxmlformats.org/drawingml/2006/table">
            <a:tbl>
              <a:tblPr firstRow="1" bandRow="1"/>
              <a:tblGrid>
                <a:gridCol w="5295232">
                  <a:extLst>
                    <a:ext uri="{9D8B030D-6E8A-4147-A177-3AD203B41FA5}">
                      <a16:colId xmlns:a16="http://schemas.microsoft.com/office/drawing/2014/main" val="20000"/>
                    </a:ext>
                  </a:extLst>
                </a:gridCol>
                <a:gridCol w="8398856">
                  <a:extLst>
                    <a:ext uri="{9D8B030D-6E8A-4147-A177-3AD203B41FA5}">
                      <a16:colId xmlns:a16="http://schemas.microsoft.com/office/drawing/2014/main" val="20001"/>
                    </a:ext>
                  </a:extLst>
                </a:gridCol>
                <a:gridCol w="2484783">
                  <a:extLst>
                    <a:ext uri="{9D8B030D-6E8A-4147-A177-3AD203B41FA5}">
                      <a16:colId xmlns:a16="http://schemas.microsoft.com/office/drawing/2014/main" val="20002"/>
                    </a:ext>
                  </a:extLst>
                </a:gridCol>
                <a:gridCol w="2589520">
                  <a:extLst>
                    <a:ext uri="{9D8B030D-6E8A-4147-A177-3AD203B41FA5}">
                      <a16:colId xmlns:a16="http://schemas.microsoft.com/office/drawing/2014/main" val="20003"/>
                    </a:ext>
                  </a:extLst>
                </a:gridCol>
              </a:tblGrid>
              <a:tr h="723899">
                <a:tc>
                  <a:txBody>
                    <a:bodyPr/>
                    <a:lstStyle>
                      <a:lvl1pPr marL="0" algn="l" defTabSz="1828800" rtl="0" eaLnBrk="1" latinLnBrk="0" hangingPunct="1">
                        <a:defRPr sz="3600" b="1" kern="1200">
                          <a:solidFill>
                            <a:schemeClr val="bg1"/>
                          </a:solidFill>
                          <a:latin typeface="Helvetica"/>
                        </a:defRPr>
                      </a:lvl1pPr>
                      <a:lvl2pPr marL="914400" algn="l" defTabSz="1828800" rtl="0" eaLnBrk="1" latinLnBrk="0" hangingPunct="1">
                        <a:defRPr sz="3600" b="1" kern="1200">
                          <a:solidFill>
                            <a:schemeClr val="bg1"/>
                          </a:solidFill>
                          <a:latin typeface="Helvetica"/>
                        </a:defRPr>
                      </a:lvl2pPr>
                      <a:lvl3pPr marL="1828800" algn="l" defTabSz="1828800" rtl="0" eaLnBrk="1" latinLnBrk="0" hangingPunct="1">
                        <a:defRPr sz="3600" b="1" kern="1200">
                          <a:solidFill>
                            <a:schemeClr val="bg1"/>
                          </a:solidFill>
                          <a:latin typeface="Helvetica"/>
                        </a:defRPr>
                      </a:lvl3pPr>
                      <a:lvl4pPr marL="2743200" algn="l" defTabSz="1828800" rtl="0" eaLnBrk="1" latinLnBrk="0" hangingPunct="1">
                        <a:defRPr sz="3600" b="1" kern="1200">
                          <a:solidFill>
                            <a:schemeClr val="bg1"/>
                          </a:solidFill>
                          <a:latin typeface="Helvetica"/>
                        </a:defRPr>
                      </a:lvl4pPr>
                      <a:lvl5pPr marL="3657600" algn="l" defTabSz="1828800" rtl="0" eaLnBrk="1" latinLnBrk="0" hangingPunct="1">
                        <a:defRPr sz="3600" b="1" kern="1200">
                          <a:solidFill>
                            <a:schemeClr val="bg1"/>
                          </a:solidFill>
                          <a:latin typeface="Helvetica"/>
                        </a:defRPr>
                      </a:lvl5pPr>
                      <a:lvl6pPr marL="4572000" algn="l" defTabSz="1828800" rtl="0" eaLnBrk="1" latinLnBrk="0" hangingPunct="1">
                        <a:defRPr sz="3600" b="1" kern="1200">
                          <a:solidFill>
                            <a:schemeClr val="bg1"/>
                          </a:solidFill>
                          <a:latin typeface="Helvetica"/>
                        </a:defRPr>
                      </a:lvl6pPr>
                      <a:lvl7pPr marL="5486400" algn="l" defTabSz="1828800" rtl="0" eaLnBrk="1" latinLnBrk="0" hangingPunct="1">
                        <a:defRPr sz="3600" b="1" kern="1200">
                          <a:solidFill>
                            <a:schemeClr val="bg1"/>
                          </a:solidFill>
                          <a:latin typeface="Helvetica"/>
                        </a:defRPr>
                      </a:lvl7pPr>
                      <a:lvl8pPr marL="6400800" algn="l" defTabSz="1828800" rtl="0" eaLnBrk="1" latinLnBrk="0" hangingPunct="1">
                        <a:defRPr sz="3600" b="1" kern="1200">
                          <a:solidFill>
                            <a:schemeClr val="bg1"/>
                          </a:solidFill>
                          <a:latin typeface="Helvetica"/>
                        </a:defRPr>
                      </a:lvl8pPr>
                      <a:lvl9pPr marL="7315200" algn="l" defTabSz="1828800" rtl="0" eaLnBrk="1" latinLnBrk="0" hangingPunct="1">
                        <a:defRPr sz="3600" b="1" kern="1200">
                          <a:solidFill>
                            <a:schemeClr val="bg1"/>
                          </a:solidFill>
                          <a:latin typeface="Helvetica"/>
                        </a:defRPr>
                      </a:lvl9pPr>
                    </a:lstStyle>
                    <a:p>
                      <a:r>
                        <a:rPr lang="nl-NL" sz="3200" b="1" dirty="0">
                          <a:solidFill>
                            <a:schemeClr val="bg1"/>
                          </a:solidFill>
                          <a:latin typeface="+mn-lt"/>
                        </a:rPr>
                        <a:t>Activiteit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9B5D8"/>
                    </a:solidFill>
                  </a:tcPr>
                </a:tc>
                <a:tc>
                  <a:txBody>
                    <a:bodyPr/>
                    <a:lstStyle>
                      <a:lvl1pPr marL="0" algn="l" defTabSz="1828800" rtl="0" eaLnBrk="1" latinLnBrk="0" hangingPunct="1">
                        <a:defRPr sz="3600" b="1" kern="1200">
                          <a:solidFill>
                            <a:schemeClr val="bg1"/>
                          </a:solidFill>
                          <a:latin typeface="Helvetica"/>
                        </a:defRPr>
                      </a:lvl1pPr>
                      <a:lvl2pPr marL="914400" algn="l" defTabSz="1828800" rtl="0" eaLnBrk="1" latinLnBrk="0" hangingPunct="1">
                        <a:defRPr sz="3600" b="1" kern="1200">
                          <a:solidFill>
                            <a:schemeClr val="bg1"/>
                          </a:solidFill>
                          <a:latin typeface="Helvetica"/>
                        </a:defRPr>
                      </a:lvl2pPr>
                      <a:lvl3pPr marL="1828800" algn="l" defTabSz="1828800" rtl="0" eaLnBrk="1" latinLnBrk="0" hangingPunct="1">
                        <a:defRPr sz="3600" b="1" kern="1200">
                          <a:solidFill>
                            <a:schemeClr val="bg1"/>
                          </a:solidFill>
                          <a:latin typeface="Helvetica"/>
                        </a:defRPr>
                      </a:lvl3pPr>
                      <a:lvl4pPr marL="2743200" algn="l" defTabSz="1828800" rtl="0" eaLnBrk="1" latinLnBrk="0" hangingPunct="1">
                        <a:defRPr sz="3600" b="1" kern="1200">
                          <a:solidFill>
                            <a:schemeClr val="bg1"/>
                          </a:solidFill>
                          <a:latin typeface="Helvetica"/>
                        </a:defRPr>
                      </a:lvl4pPr>
                      <a:lvl5pPr marL="3657600" algn="l" defTabSz="1828800" rtl="0" eaLnBrk="1" latinLnBrk="0" hangingPunct="1">
                        <a:defRPr sz="3600" b="1" kern="1200">
                          <a:solidFill>
                            <a:schemeClr val="bg1"/>
                          </a:solidFill>
                          <a:latin typeface="Helvetica"/>
                        </a:defRPr>
                      </a:lvl5pPr>
                      <a:lvl6pPr marL="4572000" algn="l" defTabSz="1828800" rtl="0" eaLnBrk="1" latinLnBrk="0" hangingPunct="1">
                        <a:defRPr sz="3600" b="1" kern="1200">
                          <a:solidFill>
                            <a:schemeClr val="bg1"/>
                          </a:solidFill>
                          <a:latin typeface="Helvetica"/>
                        </a:defRPr>
                      </a:lvl6pPr>
                      <a:lvl7pPr marL="5486400" algn="l" defTabSz="1828800" rtl="0" eaLnBrk="1" latinLnBrk="0" hangingPunct="1">
                        <a:defRPr sz="3600" b="1" kern="1200">
                          <a:solidFill>
                            <a:schemeClr val="bg1"/>
                          </a:solidFill>
                          <a:latin typeface="Helvetica"/>
                        </a:defRPr>
                      </a:lvl7pPr>
                      <a:lvl8pPr marL="6400800" algn="l" defTabSz="1828800" rtl="0" eaLnBrk="1" latinLnBrk="0" hangingPunct="1">
                        <a:defRPr sz="3600" b="1" kern="1200">
                          <a:solidFill>
                            <a:schemeClr val="bg1"/>
                          </a:solidFill>
                          <a:latin typeface="Helvetica"/>
                        </a:defRPr>
                      </a:lvl8pPr>
                      <a:lvl9pPr marL="7315200" algn="l" defTabSz="1828800" rtl="0" eaLnBrk="1" latinLnBrk="0" hangingPunct="1">
                        <a:defRPr sz="3600" b="1" kern="1200">
                          <a:solidFill>
                            <a:schemeClr val="bg1"/>
                          </a:solidFill>
                          <a:latin typeface="Helvetica"/>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r>
                        <a:rPr lang="nl-NL" sz="3200" b="1" dirty="0">
                          <a:solidFill>
                            <a:schemeClr val="bg1"/>
                          </a:solidFill>
                          <a:latin typeface="+mn-lt"/>
                        </a:rPr>
                        <a:t>Details</a:t>
                      </a:r>
                      <a:endParaRPr lang="nl-NL" sz="3200" b="1" dirty="0">
                        <a:solidFill>
                          <a:srgbClr val="A070A4"/>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9B5D8"/>
                    </a:solidFill>
                  </a:tcPr>
                </a:tc>
                <a:tc>
                  <a:txBody>
                    <a:bodyPr/>
                    <a:lstStyle>
                      <a:lvl1pPr marL="0" algn="l" defTabSz="1828800" rtl="0" eaLnBrk="1" latinLnBrk="0" hangingPunct="1">
                        <a:defRPr sz="3600" b="1" kern="1200">
                          <a:solidFill>
                            <a:schemeClr val="bg1"/>
                          </a:solidFill>
                          <a:latin typeface="Helvetica"/>
                        </a:defRPr>
                      </a:lvl1pPr>
                      <a:lvl2pPr marL="914400" algn="l" defTabSz="1828800" rtl="0" eaLnBrk="1" latinLnBrk="0" hangingPunct="1">
                        <a:defRPr sz="3600" b="1" kern="1200">
                          <a:solidFill>
                            <a:schemeClr val="bg1"/>
                          </a:solidFill>
                          <a:latin typeface="Helvetica"/>
                        </a:defRPr>
                      </a:lvl2pPr>
                      <a:lvl3pPr marL="1828800" algn="l" defTabSz="1828800" rtl="0" eaLnBrk="1" latinLnBrk="0" hangingPunct="1">
                        <a:defRPr sz="3600" b="1" kern="1200">
                          <a:solidFill>
                            <a:schemeClr val="bg1"/>
                          </a:solidFill>
                          <a:latin typeface="Helvetica"/>
                        </a:defRPr>
                      </a:lvl3pPr>
                      <a:lvl4pPr marL="2743200" algn="l" defTabSz="1828800" rtl="0" eaLnBrk="1" latinLnBrk="0" hangingPunct="1">
                        <a:defRPr sz="3600" b="1" kern="1200">
                          <a:solidFill>
                            <a:schemeClr val="bg1"/>
                          </a:solidFill>
                          <a:latin typeface="Helvetica"/>
                        </a:defRPr>
                      </a:lvl4pPr>
                      <a:lvl5pPr marL="3657600" algn="l" defTabSz="1828800" rtl="0" eaLnBrk="1" latinLnBrk="0" hangingPunct="1">
                        <a:defRPr sz="3600" b="1" kern="1200">
                          <a:solidFill>
                            <a:schemeClr val="bg1"/>
                          </a:solidFill>
                          <a:latin typeface="Helvetica"/>
                        </a:defRPr>
                      </a:lvl5pPr>
                      <a:lvl6pPr marL="4572000" algn="l" defTabSz="1828800" rtl="0" eaLnBrk="1" latinLnBrk="0" hangingPunct="1">
                        <a:defRPr sz="3600" b="1" kern="1200">
                          <a:solidFill>
                            <a:schemeClr val="bg1"/>
                          </a:solidFill>
                          <a:latin typeface="Helvetica"/>
                        </a:defRPr>
                      </a:lvl6pPr>
                      <a:lvl7pPr marL="5486400" algn="l" defTabSz="1828800" rtl="0" eaLnBrk="1" latinLnBrk="0" hangingPunct="1">
                        <a:defRPr sz="3600" b="1" kern="1200">
                          <a:solidFill>
                            <a:schemeClr val="bg1"/>
                          </a:solidFill>
                          <a:latin typeface="Helvetica"/>
                        </a:defRPr>
                      </a:lvl7pPr>
                      <a:lvl8pPr marL="6400800" algn="l" defTabSz="1828800" rtl="0" eaLnBrk="1" latinLnBrk="0" hangingPunct="1">
                        <a:defRPr sz="3600" b="1" kern="1200">
                          <a:solidFill>
                            <a:schemeClr val="bg1"/>
                          </a:solidFill>
                          <a:latin typeface="Helvetica"/>
                        </a:defRPr>
                      </a:lvl8pPr>
                      <a:lvl9pPr marL="7315200" algn="l" defTabSz="1828800" rtl="0" eaLnBrk="1" latinLnBrk="0" hangingPunct="1">
                        <a:defRPr sz="3600" b="1" kern="1200">
                          <a:solidFill>
                            <a:schemeClr val="bg1"/>
                          </a:solidFill>
                          <a:latin typeface="Helvetica"/>
                        </a:defRPr>
                      </a:lvl9pPr>
                    </a:lstStyle>
                    <a:p>
                      <a:pPr algn="l"/>
                      <a:r>
                        <a:rPr lang="nl-NL" sz="3200" b="1" dirty="0">
                          <a:solidFill>
                            <a:schemeClr val="bg1"/>
                          </a:solidFill>
                          <a:latin typeface="+mn-lt"/>
                        </a:rPr>
                        <a:t>Tijd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9B5D8"/>
                    </a:solidFill>
                  </a:tcPr>
                </a:tc>
                <a:tc>
                  <a:txBody>
                    <a:bodyPr/>
                    <a:lstStyle>
                      <a:lvl1pPr marL="0" algn="l" defTabSz="1828800" rtl="0" eaLnBrk="1" latinLnBrk="0" hangingPunct="1">
                        <a:defRPr sz="3600" b="1" kern="1200">
                          <a:solidFill>
                            <a:schemeClr val="bg1"/>
                          </a:solidFill>
                          <a:latin typeface="Helvetica"/>
                        </a:defRPr>
                      </a:lvl1pPr>
                      <a:lvl2pPr marL="914400" algn="l" defTabSz="1828800" rtl="0" eaLnBrk="1" latinLnBrk="0" hangingPunct="1">
                        <a:defRPr sz="3600" b="1" kern="1200">
                          <a:solidFill>
                            <a:schemeClr val="bg1"/>
                          </a:solidFill>
                          <a:latin typeface="Helvetica"/>
                        </a:defRPr>
                      </a:lvl2pPr>
                      <a:lvl3pPr marL="1828800" algn="l" defTabSz="1828800" rtl="0" eaLnBrk="1" latinLnBrk="0" hangingPunct="1">
                        <a:defRPr sz="3600" b="1" kern="1200">
                          <a:solidFill>
                            <a:schemeClr val="bg1"/>
                          </a:solidFill>
                          <a:latin typeface="Helvetica"/>
                        </a:defRPr>
                      </a:lvl3pPr>
                      <a:lvl4pPr marL="2743200" algn="l" defTabSz="1828800" rtl="0" eaLnBrk="1" latinLnBrk="0" hangingPunct="1">
                        <a:defRPr sz="3600" b="1" kern="1200">
                          <a:solidFill>
                            <a:schemeClr val="bg1"/>
                          </a:solidFill>
                          <a:latin typeface="Helvetica"/>
                        </a:defRPr>
                      </a:lvl4pPr>
                      <a:lvl5pPr marL="3657600" algn="l" defTabSz="1828800" rtl="0" eaLnBrk="1" latinLnBrk="0" hangingPunct="1">
                        <a:defRPr sz="3600" b="1" kern="1200">
                          <a:solidFill>
                            <a:schemeClr val="bg1"/>
                          </a:solidFill>
                          <a:latin typeface="Helvetica"/>
                        </a:defRPr>
                      </a:lvl5pPr>
                      <a:lvl6pPr marL="4572000" algn="l" defTabSz="1828800" rtl="0" eaLnBrk="1" latinLnBrk="0" hangingPunct="1">
                        <a:defRPr sz="3600" b="1" kern="1200">
                          <a:solidFill>
                            <a:schemeClr val="bg1"/>
                          </a:solidFill>
                          <a:latin typeface="Helvetica"/>
                        </a:defRPr>
                      </a:lvl6pPr>
                      <a:lvl7pPr marL="5486400" algn="l" defTabSz="1828800" rtl="0" eaLnBrk="1" latinLnBrk="0" hangingPunct="1">
                        <a:defRPr sz="3600" b="1" kern="1200">
                          <a:solidFill>
                            <a:schemeClr val="bg1"/>
                          </a:solidFill>
                          <a:latin typeface="Helvetica"/>
                        </a:defRPr>
                      </a:lvl7pPr>
                      <a:lvl8pPr marL="6400800" algn="l" defTabSz="1828800" rtl="0" eaLnBrk="1" latinLnBrk="0" hangingPunct="1">
                        <a:defRPr sz="3600" b="1" kern="1200">
                          <a:solidFill>
                            <a:schemeClr val="bg1"/>
                          </a:solidFill>
                          <a:latin typeface="Helvetica"/>
                        </a:defRPr>
                      </a:lvl8pPr>
                      <a:lvl9pPr marL="7315200" algn="l" defTabSz="1828800" rtl="0" eaLnBrk="1" latinLnBrk="0" hangingPunct="1">
                        <a:defRPr sz="3600" b="1" kern="1200">
                          <a:solidFill>
                            <a:schemeClr val="bg1"/>
                          </a:solidFill>
                          <a:latin typeface="Helvetica"/>
                        </a:defRPr>
                      </a:lvl9pPr>
                    </a:lstStyle>
                    <a:p>
                      <a:pPr algn="l"/>
                      <a:r>
                        <a:rPr lang="nl-NL" sz="3200" b="1" dirty="0">
                          <a:solidFill>
                            <a:schemeClr val="bg1"/>
                          </a:solidFill>
                          <a:latin typeface="+mn-lt"/>
                        </a:rPr>
                        <a:t>Kosten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9B5D8"/>
                    </a:solidFill>
                  </a:tcPr>
                </a:tc>
                <a:extLst>
                  <a:ext uri="{0D108BD9-81ED-4DB2-BD59-A6C34878D82A}">
                    <a16:rowId xmlns:a16="http://schemas.microsoft.com/office/drawing/2014/main" val="10000"/>
                  </a:ext>
                </a:extLst>
              </a:tr>
              <a:tr h="1011584">
                <a:tc>
                  <a:txBody>
                    <a:bodyPr/>
                    <a:lstStyle>
                      <a:lvl1pPr marL="0" algn="l" defTabSz="1828800" rtl="0" eaLnBrk="1" latinLnBrk="0" hangingPunct="1">
                        <a:defRPr sz="3600" kern="1200">
                          <a:solidFill>
                            <a:schemeClr val="tx1"/>
                          </a:solidFill>
                          <a:latin typeface="Helvetica"/>
                        </a:defRPr>
                      </a:lvl1pPr>
                      <a:lvl2pPr marL="914400" algn="l" defTabSz="1828800" rtl="0" eaLnBrk="1" latinLnBrk="0" hangingPunct="1">
                        <a:defRPr sz="3600" kern="1200">
                          <a:solidFill>
                            <a:schemeClr val="tx1"/>
                          </a:solidFill>
                          <a:latin typeface="Helvetica"/>
                        </a:defRPr>
                      </a:lvl2pPr>
                      <a:lvl3pPr marL="1828800" algn="l" defTabSz="1828800" rtl="0" eaLnBrk="1" latinLnBrk="0" hangingPunct="1">
                        <a:defRPr sz="3600" kern="1200">
                          <a:solidFill>
                            <a:schemeClr val="tx1"/>
                          </a:solidFill>
                          <a:latin typeface="Helvetica"/>
                        </a:defRPr>
                      </a:lvl3pPr>
                      <a:lvl4pPr marL="2743200" algn="l" defTabSz="1828800" rtl="0" eaLnBrk="1" latinLnBrk="0" hangingPunct="1">
                        <a:defRPr sz="3600" kern="1200">
                          <a:solidFill>
                            <a:schemeClr val="tx1"/>
                          </a:solidFill>
                          <a:latin typeface="Helvetica"/>
                        </a:defRPr>
                      </a:lvl4pPr>
                      <a:lvl5pPr marL="3657600" algn="l" defTabSz="1828800" rtl="0" eaLnBrk="1" latinLnBrk="0" hangingPunct="1">
                        <a:defRPr sz="3600" kern="1200">
                          <a:solidFill>
                            <a:schemeClr val="tx1"/>
                          </a:solidFill>
                          <a:latin typeface="Helvetica"/>
                        </a:defRPr>
                      </a:lvl5pPr>
                      <a:lvl6pPr marL="4572000" algn="l" defTabSz="1828800" rtl="0" eaLnBrk="1" latinLnBrk="0" hangingPunct="1">
                        <a:defRPr sz="3600" kern="1200">
                          <a:solidFill>
                            <a:schemeClr val="tx1"/>
                          </a:solidFill>
                          <a:latin typeface="Helvetica"/>
                        </a:defRPr>
                      </a:lvl6pPr>
                      <a:lvl7pPr marL="5486400" algn="l" defTabSz="1828800" rtl="0" eaLnBrk="1" latinLnBrk="0" hangingPunct="1">
                        <a:defRPr sz="3600" kern="1200">
                          <a:solidFill>
                            <a:schemeClr val="tx1"/>
                          </a:solidFill>
                          <a:latin typeface="Helvetica"/>
                        </a:defRPr>
                      </a:lvl7pPr>
                      <a:lvl8pPr marL="6400800" algn="l" defTabSz="1828800" rtl="0" eaLnBrk="1" latinLnBrk="0" hangingPunct="1">
                        <a:defRPr sz="3600" kern="1200">
                          <a:solidFill>
                            <a:schemeClr val="tx1"/>
                          </a:solidFill>
                          <a:latin typeface="Helvetica"/>
                        </a:defRPr>
                      </a:lvl8pPr>
                      <a:lvl9pPr marL="7315200" algn="l" defTabSz="1828800" rtl="0" eaLnBrk="1" latinLnBrk="0" hangingPunct="1">
                        <a:defRPr sz="3600" kern="1200">
                          <a:solidFill>
                            <a:schemeClr val="tx1"/>
                          </a:solidFill>
                          <a:latin typeface="Helvetica"/>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r>
                        <a:rPr lang="nl-NL" sz="3200" kern="1200" noProof="0" dirty="0">
                          <a:solidFill>
                            <a:schemeClr val="tx1">
                              <a:lumMod val="65000"/>
                              <a:lumOff val="35000"/>
                            </a:schemeClr>
                          </a:solidFill>
                          <a:latin typeface="+mn-lt"/>
                          <a:ea typeface="+mn-ea"/>
                          <a:cs typeface="+mn-cs"/>
                        </a:rPr>
                        <a:t>Ontwikkelen en voorbereiden</a:t>
                      </a:r>
                      <a:endParaRPr lang="nl-NL" sz="3200" kern="1200" baseline="0" noProof="0" dirty="0">
                        <a:solidFill>
                          <a:schemeClr val="tx1">
                            <a:lumMod val="65000"/>
                            <a:lumOff val="35000"/>
                          </a:schemeClr>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828800" rtl="0" eaLnBrk="1" latinLnBrk="0" hangingPunct="1">
                        <a:defRPr sz="3600" kern="1200">
                          <a:solidFill>
                            <a:schemeClr val="tx1"/>
                          </a:solidFill>
                          <a:latin typeface="Helvetica"/>
                        </a:defRPr>
                      </a:lvl1pPr>
                      <a:lvl2pPr marL="914400" algn="l" defTabSz="1828800" rtl="0" eaLnBrk="1" latinLnBrk="0" hangingPunct="1">
                        <a:defRPr sz="3600" kern="1200">
                          <a:solidFill>
                            <a:schemeClr val="tx1"/>
                          </a:solidFill>
                          <a:latin typeface="Helvetica"/>
                        </a:defRPr>
                      </a:lvl2pPr>
                      <a:lvl3pPr marL="1828800" algn="l" defTabSz="1828800" rtl="0" eaLnBrk="1" latinLnBrk="0" hangingPunct="1">
                        <a:defRPr sz="3600" kern="1200">
                          <a:solidFill>
                            <a:schemeClr val="tx1"/>
                          </a:solidFill>
                          <a:latin typeface="Helvetica"/>
                        </a:defRPr>
                      </a:lvl3pPr>
                      <a:lvl4pPr marL="2743200" algn="l" defTabSz="1828800" rtl="0" eaLnBrk="1" latinLnBrk="0" hangingPunct="1">
                        <a:defRPr sz="3600" kern="1200">
                          <a:solidFill>
                            <a:schemeClr val="tx1"/>
                          </a:solidFill>
                          <a:latin typeface="Helvetica"/>
                        </a:defRPr>
                      </a:lvl4pPr>
                      <a:lvl5pPr marL="3657600" algn="l" defTabSz="1828800" rtl="0" eaLnBrk="1" latinLnBrk="0" hangingPunct="1">
                        <a:defRPr sz="3600" kern="1200">
                          <a:solidFill>
                            <a:schemeClr val="tx1"/>
                          </a:solidFill>
                          <a:latin typeface="Helvetica"/>
                        </a:defRPr>
                      </a:lvl5pPr>
                      <a:lvl6pPr marL="4572000" algn="l" defTabSz="1828800" rtl="0" eaLnBrk="1" latinLnBrk="0" hangingPunct="1">
                        <a:defRPr sz="3600" kern="1200">
                          <a:solidFill>
                            <a:schemeClr val="tx1"/>
                          </a:solidFill>
                          <a:latin typeface="Helvetica"/>
                        </a:defRPr>
                      </a:lvl6pPr>
                      <a:lvl7pPr marL="5486400" algn="l" defTabSz="1828800" rtl="0" eaLnBrk="1" latinLnBrk="0" hangingPunct="1">
                        <a:defRPr sz="3600" kern="1200">
                          <a:solidFill>
                            <a:schemeClr val="tx1"/>
                          </a:solidFill>
                          <a:latin typeface="Helvetica"/>
                        </a:defRPr>
                      </a:lvl7pPr>
                      <a:lvl8pPr marL="6400800" algn="l" defTabSz="1828800" rtl="0" eaLnBrk="1" latinLnBrk="0" hangingPunct="1">
                        <a:defRPr sz="3600" kern="1200">
                          <a:solidFill>
                            <a:schemeClr val="tx1"/>
                          </a:solidFill>
                          <a:latin typeface="Helvetica"/>
                        </a:defRPr>
                      </a:lvl8pPr>
                      <a:lvl9pPr marL="7315200" algn="l" defTabSz="1828800" rtl="0" eaLnBrk="1" latinLnBrk="0" hangingPunct="1">
                        <a:defRPr sz="3600" kern="1200">
                          <a:solidFill>
                            <a:schemeClr val="tx1"/>
                          </a:solidFill>
                          <a:latin typeface="Helvetica"/>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r>
                        <a:rPr lang="nl-NL" sz="3200" noProof="0" dirty="0">
                          <a:solidFill>
                            <a:schemeClr val="tx1">
                              <a:lumMod val="65000"/>
                              <a:lumOff val="35000"/>
                            </a:schemeClr>
                          </a:solidFill>
                          <a:latin typeface="+mn-lt"/>
                        </a:rPr>
                        <a:t>Definitief programma maken</a:t>
                      </a:r>
                      <a:r>
                        <a:rPr lang="nl-NL" sz="3200" baseline="0" noProof="0" dirty="0">
                          <a:solidFill>
                            <a:schemeClr val="tx1">
                              <a:lumMod val="65000"/>
                              <a:lumOff val="35000"/>
                            </a:schemeClr>
                          </a:solidFill>
                          <a:latin typeface="+mn-lt"/>
                        </a:rPr>
                        <a:t> indien nodig tussentijds afstemmen met VVS</a:t>
                      </a:r>
                    </a:p>
                    <a:p>
                      <a:pPr marL="0" marR="0" lvl="0" indent="0" algn="l" defTabSz="1828800" rtl="0" eaLnBrk="1" fontAlgn="auto" latinLnBrk="0" hangingPunct="1">
                        <a:lnSpc>
                          <a:spcPct val="100000"/>
                        </a:lnSpc>
                        <a:spcBef>
                          <a:spcPts val="0"/>
                        </a:spcBef>
                        <a:spcAft>
                          <a:spcPts val="0"/>
                        </a:spcAft>
                        <a:buClrTx/>
                        <a:buSzTx/>
                        <a:buFontTx/>
                        <a:buNone/>
                        <a:tabLst/>
                        <a:defRPr/>
                      </a:pPr>
                      <a:endParaRPr lang="nl-NL" sz="3200" noProof="0" dirty="0">
                        <a:solidFill>
                          <a:schemeClr val="tx1">
                            <a:lumMod val="65000"/>
                            <a:lumOff val="35000"/>
                          </a:schemeClr>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828800" rtl="0" eaLnBrk="1" latinLnBrk="0" hangingPunct="1">
                        <a:defRPr sz="3600" kern="1200">
                          <a:solidFill>
                            <a:schemeClr val="tx1"/>
                          </a:solidFill>
                          <a:latin typeface="Helvetica"/>
                        </a:defRPr>
                      </a:lvl1pPr>
                      <a:lvl2pPr marL="914400" algn="l" defTabSz="1828800" rtl="0" eaLnBrk="1" latinLnBrk="0" hangingPunct="1">
                        <a:defRPr sz="3600" kern="1200">
                          <a:solidFill>
                            <a:schemeClr val="tx1"/>
                          </a:solidFill>
                          <a:latin typeface="Helvetica"/>
                        </a:defRPr>
                      </a:lvl2pPr>
                      <a:lvl3pPr marL="1828800" algn="l" defTabSz="1828800" rtl="0" eaLnBrk="1" latinLnBrk="0" hangingPunct="1">
                        <a:defRPr sz="3600" kern="1200">
                          <a:solidFill>
                            <a:schemeClr val="tx1"/>
                          </a:solidFill>
                          <a:latin typeface="Helvetica"/>
                        </a:defRPr>
                      </a:lvl3pPr>
                      <a:lvl4pPr marL="2743200" algn="l" defTabSz="1828800" rtl="0" eaLnBrk="1" latinLnBrk="0" hangingPunct="1">
                        <a:defRPr sz="3600" kern="1200">
                          <a:solidFill>
                            <a:schemeClr val="tx1"/>
                          </a:solidFill>
                          <a:latin typeface="Helvetica"/>
                        </a:defRPr>
                      </a:lvl4pPr>
                      <a:lvl5pPr marL="3657600" algn="l" defTabSz="1828800" rtl="0" eaLnBrk="1" latinLnBrk="0" hangingPunct="1">
                        <a:defRPr sz="3600" kern="1200">
                          <a:solidFill>
                            <a:schemeClr val="tx1"/>
                          </a:solidFill>
                          <a:latin typeface="Helvetica"/>
                        </a:defRPr>
                      </a:lvl5pPr>
                      <a:lvl6pPr marL="4572000" algn="l" defTabSz="1828800" rtl="0" eaLnBrk="1" latinLnBrk="0" hangingPunct="1">
                        <a:defRPr sz="3600" kern="1200">
                          <a:solidFill>
                            <a:schemeClr val="tx1"/>
                          </a:solidFill>
                          <a:latin typeface="Helvetica"/>
                        </a:defRPr>
                      </a:lvl6pPr>
                      <a:lvl7pPr marL="5486400" algn="l" defTabSz="1828800" rtl="0" eaLnBrk="1" latinLnBrk="0" hangingPunct="1">
                        <a:defRPr sz="3600" kern="1200">
                          <a:solidFill>
                            <a:schemeClr val="tx1"/>
                          </a:solidFill>
                          <a:latin typeface="Helvetica"/>
                        </a:defRPr>
                      </a:lvl7pPr>
                      <a:lvl8pPr marL="6400800" algn="l" defTabSz="1828800" rtl="0" eaLnBrk="1" latinLnBrk="0" hangingPunct="1">
                        <a:defRPr sz="3600" kern="1200">
                          <a:solidFill>
                            <a:schemeClr val="tx1"/>
                          </a:solidFill>
                          <a:latin typeface="Helvetica"/>
                        </a:defRPr>
                      </a:lvl8pPr>
                      <a:lvl9pPr marL="7315200" algn="l" defTabSz="1828800" rtl="0" eaLnBrk="1" latinLnBrk="0" hangingPunct="1">
                        <a:defRPr sz="3600" kern="1200">
                          <a:solidFill>
                            <a:schemeClr val="tx1"/>
                          </a:solidFill>
                          <a:latin typeface="Helvetica"/>
                        </a:defRPr>
                      </a:lvl9pPr>
                    </a:lstStyle>
                    <a:p>
                      <a:pPr algn="l"/>
                      <a:r>
                        <a:rPr lang="nl-NL" sz="3200" baseline="0" noProof="0" dirty="0">
                          <a:solidFill>
                            <a:schemeClr val="tx1">
                              <a:lumMod val="65000"/>
                              <a:lumOff val="35000"/>
                            </a:schemeClr>
                          </a:solidFill>
                          <a:latin typeface="+mn-lt"/>
                        </a:rPr>
                        <a:t>3 </a:t>
                      </a:r>
                      <a:r>
                        <a:rPr lang="nl-NL" sz="3200" noProof="0" dirty="0">
                          <a:solidFill>
                            <a:schemeClr val="tx1">
                              <a:lumMod val="65000"/>
                              <a:lumOff val="35000"/>
                            </a:schemeClr>
                          </a:solidFill>
                          <a:latin typeface="+mn-lt"/>
                        </a:rPr>
                        <a:t>dagdelen</a:t>
                      </a:r>
                    </a:p>
                    <a:p>
                      <a:pPr algn="l"/>
                      <a:r>
                        <a:rPr lang="nl-NL" sz="3200" noProof="0" dirty="0">
                          <a:solidFill>
                            <a:schemeClr val="tx1">
                              <a:lumMod val="65000"/>
                              <a:lumOff val="35000"/>
                            </a:schemeClr>
                          </a:solidFill>
                          <a:latin typeface="+mn-lt"/>
                        </a:rPr>
                        <a:t>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828800" rtl="0" eaLnBrk="1" latinLnBrk="0" hangingPunct="1">
                        <a:defRPr sz="3600" kern="1200">
                          <a:solidFill>
                            <a:schemeClr val="tx1"/>
                          </a:solidFill>
                          <a:latin typeface="Helvetica"/>
                        </a:defRPr>
                      </a:lvl1pPr>
                      <a:lvl2pPr marL="914400" algn="l" defTabSz="1828800" rtl="0" eaLnBrk="1" latinLnBrk="0" hangingPunct="1">
                        <a:defRPr sz="3600" kern="1200">
                          <a:solidFill>
                            <a:schemeClr val="tx1"/>
                          </a:solidFill>
                          <a:latin typeface="Helvetica"/>
                        </a:defRPr>
                      </a:lvl2pPr>
                      <a:lvl3pPr marL="1828800" algn="l" defTabSz="1828800" rtl="0" eaLnBrk="1" latinLnBrk="0" hangingPunct="1">
                        <a:defRPr sz="3600" kern="1200">
                          <a:solidFill>
                            <a:schemeClr val="tx1"/>
                          </a:solidFill>
                          <a:latin typeface="Helvetica"/>
                        </a:defRPr>
                      </a:lvl3pPr>
                      <a:lvl4pPr marL="2743200" algn="l" defTabSz="1828800" rtl="0" eaLnBrk="1" latinLnBrk="0" hangingPunct="1">
                        <a:defRPr sz="3600" kern="1200">
                          <a:solidFill>
                            <a:schemeClr val="tx1"/>
                          </a:solidFill>
                          <a:latin typeface="Helvetica"/>
                        </a:defRPr>
                      </a:lvl4pPr>
                      <a:lvl5pPr marL="3657600" algn="l" defTabSz="1828800" rtl="0" eaLnBrk="1" latinLnBrk="0" hangingPunct="1">
                        <a:defRPr sz="3600" kern="1200">
                          <a:solidFill>
                            <a:schemeClr val="tx1"/>
                          </a:solidFill>
                          <a:latin typeface="Helvetica"/>
                        </a:defRPr>
                      </a:lvl5pPr>
                      <a:lvl6pPr marL="4572000" algn="l" defTabSz="1828800" rtl="0" eaLnBrk="1" latinLnBrk="0" hangingPunct="1">
                        <a:defRPr sz="3600" kern="1200">
                          <a:solidFill>
                            <a:schemeClr val="tx1"/>
                          </a:solidFill>
                          <a:latin typeface="Helvetica"/>
                        </a:defRPr>
                      </a:lvl6pPr>
                      <a:lvl7pPr marL="5486400" algn="l" defTabSz="1828800" rtl="0" eaLnBrk="1" latinLnBrk="0" hangingPunct="1">
                        <a:defRPr sz="3600" kern="1200">
                          <a:solidFill>
                            <a:schemeClr val="tx1"/>
                          </a:solidFill>
                          <a:latin typeface="Helvetica"/>
                        </a:defRPr>
                      </a:lvl7pPr>
                      <a:lvl8pPr marL="6400800" algn="l" defTabSz="1828800" rtl="0" eaLnBrk="1" latinLnBrk="0" hangingPunct="1">
                        <a:defRPr sz="3600" kern="1200">
                          <a:solidFill>
                            <a:schemeClr val="tx1"/>
                          </a:solidFill>
                          <a:latin typeface="Helvetica"/>
                        </a:defRPr>
                      </a:lvl8pPr>
                      <a:lvl9pPr marL="7315200" algn="l" defTabSz="1828800" rtl="0" eaLnBrk="1" latinLnBrk="0" hangingPunct="1">
                        <a:defRPr sz="3600" kern="1200">
                          <a:solidFill>
                            <a:schemeClr val="tx1"/>
                          </a:solidFill>
                          <a:latin typeface="Helvetica"/>
                        </a:defRPr>
                      </a:lvl9pPr>
                    </a:lstStyle>
                    <a:p>
                      <a:pPr algn="r"/>
                      <a:r>
                        <a:rPr lang="nl-NL" sz="3200" noProof="0" dirty="0">
                          <a:solidFill>
                            <a:schemeClr val="tx1">
                              <a:lumMod val="65000"/>
                              <a:lumOff val="35000"/>
                            </a:schemeClr>
                          </a:solidFill>
                          <a:latin typeface="+mn-lt"/>
                        </a:rPr>
                        <a:t> </a:t>
                      </a:r>
                      <a:r>
                        <a:rPr lang="nl-NL" sz="3200" kern="1200" noProof="0" dirty="0">
                          <a:solidFill>
                            <a:schemeClr val="tx1">
                              <a:lumMod val="65000"/>
                              <a:lumOff val="35000"/>
                            </a:schemeClr>
                          </a:solidFill>
                          <a:latin typeface="+mn-lt"/>
                          <a:ea typeface="+mn-ea"/>
                          <a:cs typeface="+mn-cs"/>
                        </a:rPr>
                        <a:t>€ 1.800</a:t>
                      </a:r>
                      <a:endParaRPr lang="nl-NL" sz="3200" noProof="0" dirty="0">
                        <a:solidFill>
                          <a:schemeClr val="tx1">
                            <a:lumMod val="65000"/>
                            <a:lumOff val="35000"/>
                          </a:schemeClr>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82682">
                <a:tc>
                  <a:txBody>
                    <a:bodyPr/>
                    <a:lstStyle>
                      <a:lvl1pPr marL="0" algn="l" defTabSz="1828800" rtl="0" eaLnBrk="1" latinLnBrk="0" hangingPunct="1">
                        <a:defRPr sz="3600" kern="1200">
                          <a:solidFill>
                            <a:schemeClr val="tx1"/>
                          </a:solidFill>
                          <a:latin typeface="Helvetica"/>
                        </a:defRPr>
                      </a:lvl1pPr>
                      <a:lvl2pPr marL="914400" algn="l" defTabSz="1828800" rtl="0" eaLnBrk="1" latinLnBrk="0" hangingPunct="1">
                        <a:defRPr sz="3600" kern="1200">
                          <a:solidFill>
                            <a:schemeClr val="tx1"/>
                          </a:solidFill>
                          <a:latin typeface="Helvetica"/>
                        </a:defRPr>
                      </a:lvl2pPr>
                      <a:lvl3pPr marL="1828800" algn="l" defTabSz="1828800" rtl="0" eaLnBrk="1" latinLnBrk="0" hangingPunct="1">
                        <a:defRPr sz="3600" kern="1200">
                          <a:solidFill>
                            <a:schemeClr val="tx1"/>
                          </a:solidFill>
                          <a:latin typeface="Helvetica"/>
                        </a:defRPr>
                      </a:lvl3pPr>
                      <a:lvl4pPr marL="2743200" algn="l" defTabSz="1828800" rtl="0" eaLnBrk="1" latinLnBrk="0" hangingPunct="1">
                        <a:defRPr sz="3600" kern="1200">
                          <a:solidFill>
                            <a:schemeClr val="tx1"/>
                          </a:solidFill>
                          <a:latin typeface="Helvetica"/>
                        </a:defRPr>
                      </a:lvl4pPr>
                      <a:lvl5pPr marL="3657600" algn="l" defTabSz="1828800" rtl="0" eaLnBrk="1" latinLnBrk="0" hangingPunct="1">
                        <a:defRPr sz="3600" kern="1200">
                          <a:solidFill>
                            <a:schemeClr val="tx1"/>
                          </a:solidFill>
                          <a:latin typeface="Helvetica"/>
                        </a:defRPr>
                      </a:lvl5pPr>
                      <a:lvl6pPr marL="4572000" algn="l" defTabSz="1828800" rtl="0" eaLnBrk="1" latinLnBrk="0" hangingPunct="1">
                        <a:defRPr sz="3600" kern="1200">
                          <a:solidFill>
                            <a:schemeClr val="tx1"/>
                          </a:solidFill>
                          <a:latin typeface="Helvetica"/>
                        </a:defRPr>
                      </a:lvl6pPr>
                      <a:lvl7pPr marL="5486400" algn="l" defTabSz="1828800" rtl="0" eaLnBrk="1" latinLnBrk="0" hangingPunct="1">
                        <a:defRPr sz="3600" kern="1200">
                          <a:solidFill>
                            <a:schemeClr val="tx1"/>
                          </a:solidFill>
                          <a:latin typeface="Helvetica"/>
                        </a:defRPr>
                      </a:lvl7pPr>
                      <a:lvl8pPr marL="6400800" algn="l" defTabSz="1828800" rtl="0" eaLnBrk="1" latinLnBrk="0" hangingPunct="1">
                        <a:defRPr sz="3600" kern="1200">
                          <a:solidFill>
                            <a:schemeClr val="tx1"/>
                          </a:solidFill>
                          <a:latin typeface="Helvetica"/>
                        </a:defRPr>
                      </a:lvl8pPr>
                      <a:lvl9pPr marL="7315200" algn="l" defTabSz="1828800" rtl="0" eaLnBrk="1" latinLnBrk="0" hangingPunct="1">
                        <a:defRPr sz="3600" kern="1200">
                          <a:solidFill>
                            <a:schemeClr val="tx1"/>
                          </a:solidFill>
                          <a:latin typeface="Helvetica"/>
                        </a:defRPr>
                      </a:lvl9pPr>
                    </a:lstStyle>
                    <a:p>
                      <a:r>
                        <a:rPr lang="nl-NL" sz="3200" noProof="0" dirty="0">
                          <a:solidFill>
                            <a:schemeClr val="tx1">
                              <a:lumMod val="65000"/>
                              <a:lumOff val="35000"/>
                            </a:schemeClr>
                          </a:solidFill>
                          <a:latin typeface="+mn-lt"/>
                        </a:rPr>
                        <a:t>Uitvoering symposium</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828800" rtl="0" eaLnBrk="1" latinLnBrk="0" hangingPunct="1">
                        <a:defRPr sz="3600" kern="1200">
                          <a:solidFill>
                            <a:schemeClr val="tx1"/>
                          </a:solidFill>
                          <a:latin typeface="Helvetica"/>
                        </a:defRPr>
                      </a:lvl1pPr>
                      <a:lvl2pPr marL="914400" algn="l" defTabSz="1828800" rtl="0" eaLnBrk="1" latinLnBrk="0" hangingPunct="1">
                        <a:defRPr sz="3600" kern="1200">
                          <a:solidFill>
                            <a:schemeClr val="tx1"/>
                          </a:solidFill>
                          <a:latin typeface="Helvetica"/>
                        </a:defRPr>
                      </a:lvl2pPr>
                      <a:lvl3pPr marL="1828800" algn="l" defTabSz="1828800" rtl="0" eaLnBrk="1" latinLnBrk="0" hangingPunct="1">
                        <a:defRPr sz="3600" kern="1200">
                          <a:solidFill>
                            <a:schemeClr val="tx1"/>
                          </a:solidFill>
                          <a:latin typeface="Helvetica"/>
                        </a:defRPr>
                      </a:lvl3pPr>
                      <a:lvl4pPr marL="2743200" algn="l" defTabSz="1828800" rtl="0" eaLnBrk="1" latinLnBrk="0" hangingPunct="1">
                        <a:defRPr sz="3600" kern="1200">
                          <a:solidFill>
                            <a:schemeClr val="tx1"/>
                          </a:solidFill>
                          <a:latin typeface="Helvetica"/>
                        </a:defRPr>
                      </a:lvl4pPr>
                      <a:lvl5pPr marL="3657600" algn="l" defTabSz="1828800" rtl="0" eaLnBrk="1" latinLnBrk="0" hangingPunct="1">
                        <a:defRPr sz="3600" kern="1200">
                          <a:solidFill>
                            <a:schemeClr val="tx1"/>
                          </a:solidFill>
                          <a:latin typeface="Helvetica"/>
                        </a:defRPr>
                      </a:lvl5pPr>
                      <a:lvl6pPr marL="4572000" algn="l" defTabSz="1828800" rtl="0" eaLnBrk="1" latinLnBrk="0" hangingPunct="1">
                        <a:defRPr sz="3600" kern="1200">
                          <a:solidFill>
                            <a:schemeClr val="tx1"/>
                          </a:solidFill>
                          <a:latin typeface="Helvetica"/>
                        </a:defRPr>
                      </a:lvl6pPr>
                      <a:lvl7pPr marL="5486400" algn="l" defTabSz="1828800" rtl="0" eaLnBrk="1" latinLnBrk="0" hangingPunct="1">
                        <a:defRPr sz="3600" kern="1200">
                          <a:solidFill>
                            <a:schemeClr val="tx1"/>
                          </a:solidFill>
                          <a:latin typeface="Helvetica"/>
                        </a:defRPr>
                      </a:lvl7pPr>
                      <a:lvl8pPr marL="6400800" algn="l" defTabSz="1828800" rtl="0" eaLnBrk="1" latinLnBrk="0" hangingPunct="1">
                        <a:defRPr sz="3600" kern="1200">
                          <a:solidFill>
                            <a:schemeClr val="tx1"/>
                          </a:solidFill>
                          <a:latin typeface="Helvetica"/>
                        </a:defRPr>
                      </a:lvl8pPr>
                      <a:lvl9pPr marL="7315200" algn="l" defTabSz="1828800" rtl="0" eaLnBrk="1" latinLnBrk="0" hangingPunct="1">
                        <a:defRPr sz="3600" kern="1200">
                          <a:solidFill>
                            <a:schemeClr val="tx1"/>
                          </a:solidFill>
                          <a:latin typeface="Helvetica"/>
                        </a:defRPr>
                      </a:lvl9pPr>
                    </a:lstStyle>
                    <a:p>
                      <a:r>
                        <a:rPr lang="nl-NL" sz="3200" baseline="0" noProof="0" dirty="0">
                          <a:solidFill>
                            <a:schemeClr val="tx1">
                              <a:lumMod val="65000"/>
                              <a:lumOff val="35000"/>
                            </a:schemeClr>
                          </a:solidFill>
                          <a:latin typeface="+mn-lt"/>
                        </a:rPr>
                        <a:t>2 Trainers van Sprankel &amp; Co </a:t>
                      </a:r>
                    </a:p>
                    <a:p>
                      <a:r>
                        <a:rPr lang="nl-NL" sz="3200" baseline="0" noProof="0" dirty="0">
                          <a:solidFill>
                            <a:schemeClr val="tx1">
                              <a:lumMod val="65000"/>
                              <a:lumOff val="35000"/>
                            </a:schemeClr>
                          </a:solidFill>
                          <a:latin typeface="+mn-lt"/>
                        </a:rPr>
                        <a:t>Van 13.00- 21.00 uur= 2 dagdelen</a:t>
                      </a:r>
                    </a:p>
                    <a:p>
                      <a:endParaRPr lang="nl-NL" sz="3200" baseline="0" noProof="0" dirty="0">
                        <a:solidFill>
                          <a:schemeClr val="tx1">
                            <a:lumMod val="65000"/>
                            <a:lumOff val="35000"/>
                          </a:schemeClr>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828800" rtl="0" eaLnBrk="1" latinLnBrk="0" hangingPunct="1">
                        <a:defRPr sz="3600" kern="1200">
                          <a:solidFill>
                            <a:schemeClr val="tx1"/>
                          </a:solidFill>
                          <a:latin typeface="Helvetica"/>
                        </a:defRPr>
                      </a:lvl1pPr>
                      <a:lvl2pPr marL="914400" algn="l" defTabSz="1828800" rtl="0" eaLnBrk="1" latinLnBrk="0" hangingPunct="1">
                        <a:defRPr sz="3600" kern="1200">
                          <a:solidFill>
                            <a:schemeClr val="tx1"/>
                          </a:solidFill>
                          <a:latin typeface="Helvetica"/>
                        </a:defRPr>
                      </a:lvl2pPr>
                      <a:lvl3pPr marL="1828800" algn="l" defTabSz="1828800" rtl="0" eaLnBrk="1" latinLnBrk="0" hangingPunct="1">
                        <a:defRPr sz="3600" kern="1200">
                          <a:solidFill>
                            <a:schemeClr val="tx1"/>
                          </a:solidFill>
                          <a:latin typeface="Helvetica"/>
                        </a:defRPr>
                      </a:lvl3pPr>
                      <a:lvl4pPr marL="2743200" algn="l" defTabSz="1828800" rtl="0" eaLnBrk="1" latinLnBrk="0" hangingPunct="1">
                        <a:defRPr sz="3600" kern="1200">
                          <a:solidFill>
                            <a:schemeClr val="tx1"/>
                          </a:solidFill>
                          <a:latin typeface="Helvetica"/>
                        </a:defRPr>
                      </a:lvl4pPr>
                      <a:lvl5pPr marL="3657600" algn="l" defTabSz="1828800" rtl="0" eaLnBrk="1" latinLnBrk="0" hangingPunct="1">
                        <a:defRPr sz="3600" kern="1200">
                          <a:solidFill>
                            <a:schemeClr val="tx1"/>
                          </a:solidFill>
                          <a:latin typeface="Helvetica"/>
                        </a:defRPr>
                      </a:lvl5pPr>
                      <a:lvl6pPr marL="4572000" algn="l" defTabSz="1828800" rtl="0" eaLnBrk="1" latinLnBrk="0" hangingPunct="1">
                        <a:defRPr sz="3600" kern="1200">
                          <a:solidFill>
                            <a:schemeClr val="tx1"/>
                          </a:solidFill>
                          <a:latin typeface="Helvetica"/>
                        </a:defRPr>
                      </a:lvl6pPr>
                      <a:lvl7pPr marL="5486400" algn="l" defTabSz="1828800" rtl="0" eaLnBrk="1" latinLnBrk="0" hangingPunct="1">
                        <a:defRPr sz="3600" kern="1200">
                          <a:solidFill>
                            <a:schemeClr val="tx1"/>
                          </a:solidFill>
                          <a:latin typeface="Helvetica"/>
                        </a:defRPr>
                      </a:lvl7pPr>
                      <a:lvl8pPr marL="6400800" algn="l" defTabSz="1828800" rtl="0" eaLnBrk="1" latinLnBrk="0" hangingPunct="1">
                        <a:defRPr sz="3600" kern="1200">
                          <a:solidFill>
                            <a:schemeClr val="tx1"/>
                          </a:solidFill>
                          <a:latin typeface="Helvetica"/>
                        </a:defRPr>
                      </a:lvl8pPr>
                      <a:lvl9pPr marL="7315200" algn="l" defTabSz="1828800" rtl="0" eaLnBrk="1" latinLnBrk="0" hangingPunct="1">
                        <a:defRPr sz="3600" kern="1200">
                          <a:solidFill>
                            <a:schemeClr val="tx1"/>
                          </a:solidFill>
                          <a:latin typeface="Helvetica"/>
                        </a:defRPr>
                      </a:lvl9pPr>
                    </a:lstStyle>
                    <a:p>
                      <a:pPr algn="l"/>
                      <a:r>
                        <a:rPr lang="nl-NL" sz="3200" baseline="0" noProof="0" dirty="0">
                          <a:solidFill>
                            <a:schemeClr val="tx1">
                              <a:lumMod val="65000"/>
                              <a:lumOff val="35000"/>
                            </a:schemeClr>
                          </a:solidFill>
                          <a:latin typeface="+mn-lt"/>
                        </a:rPr>
                        <a:t>4 dagdelen</a:t>
                      </a:r>
                      <a:endParaRPr lang="nl-NL" sz="3200" noProof="0" dirty="0">
                        <a:solidFill>
                          <a:schemeClr val="tx1">
                            <a:lumMod val="65000"/>
                            <a:lumOff val="35000"/>
                          </a:schemeClr>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828800" rtl="0" eaLnBrk="1" latinLnBrk="0" hangingPunct="1">
                        <a:defRPr sz="3600" kern="1200">
                          <a:solidFill>
                            <a:schemeClr val="tx1"/>
                          </a:solidFill>
                          <a:latin typeface="Helvetica"/>
                        </a:defRPr>
                      </a:lvl1pPr>
                      <a:lvl2pPr marL="914400" algn="l" defTabSz="1828800" rtl="0" eaLnBrk="1" latinLnBrk="0" hangingPunct="1">
                        <a:defRPr sz="3600" kern="1200">
                          <a:solidFill>
                            <a:schemeClr val="tx1"/>
                          </a:solidFill>
                          <a:latin typeface="Helvetica"/>
                        </a:defRPr>
                      </a:lvl2pPr>
                      <a:lvl3pPr marL="1828800" algn="l" defTabSz="1828800" rtl="0" eaLnBrk="1" latinLnBrk="0" hangingPunct="1">
                        <a:defRPr sz="3600" kern="1200">
                          <a:solidFill>
                            <a:schemeClr val="tx1"/>
                          </a:solidFill>
                          <a:latin typeface="Helvetica"/>
                        </a:defRPr>
                      </a:lvl3pPr>
                      <a:lvl4pPr marL="2743200" algn="l" defTabSz="1828800" rtl="0" eaLnBrk="1" latinLnBrk="0" hangingPunct="1">
                        <a:defRPr sz="3600" kern="1200">
                          <a:solidFill>
                            <a:schemeClr val="tx1"/>
                          </a:solidFill>
                          <a:latin typeface="Helvetica"/>
                        </a:defRPr>
                      </a:lvl4pPr>
                      <a:lvl5pPr marL="3657600" algn="l" defTabSz="1828800" rtl="0" eaLnBrk="1" latinLnBrk="0" hangingPunct="1">
                        <a:defRPr sz="3600" kern="1200">
                          <a:solidFill>
                            <a:schemeClr val="tx1"/>
                          </a:solidFill>
                          <a:latin typeface="Helvetica"/>
                        </a:defRPr>
                      </a:lvl5pPr>
                      <a:lvl6pPr marL="4572000" algn="l" defTabSz="1828800" rtl="0" eaLnBrk="1" latinLnBrk="0" hangingPunct="1">
                        <a:defRPr sz="3600" kern="1200">
                          <a:solidFill>
                            <a:schemeClr val="tx1"/>
                          </a:solidFill>
                          <a:latin typeface="Helvetica"/>
                        </a:defRPr>
                      </a:lvl6pPr>
                      <a:lvl7pPr marL="5486400" algn="l" defTabSz="1828800" rtl="0" eaLnBrk="1" latinLnBrk="0" hangingPunct="1">
                        <a:defRPr sz="3600" kern="1200">
                          <a:solidFill>
                            <a:schemeClr val="tx1"/>
                          </a:solidFill>
                          <a:latin typeface="Helvetica"/>
                        </a:defRPr>
                      </a:lvl7pPr>
                      <a:lvl8pPr marL="6400800" algn="l" defTabSz="1828800" rtl="0" eaLnBrk="1" latinLnBrk="0" hangingPunct="1">
                        <a:defRPr sz="3600" kern="1200">
                          <a:solidFill>
                            <a:schemeClr val="tx1"/>
                          </a:solidFill>
                          <a:latin typeface="Helvetica"/>
                        </a:defRPr>
                      </a:lvl8pPr>
                      <a:lvl9pPr marL="7315200" algn="l" defTabSz="1828800" rtl="0" eaLnBrk="1" latinLnBrk="0" hangingPunct="1">
                        <a:defRPr sz="3600" kern="1200">
                          <a:solidFill>
                            <a:schemeClr val="tx1"/>
                          </a:solidFill>
                          <a:latin typeface="Helvetica"/>
                        </a:defRPr>
                      </a:lvl9pPr>
                    </a:lstStyle>
                    <a:p>
                      <a:pPr marL="0" marR="0" lvl="0" indent="0" algn="r" defTabSz="18288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€ 2.400</a:t>
                      </a:r>
                    </a:p>
                    <a:p>
                      <a:pPr marL="0" marR="0" lvl="0" indent="0" algn="r" defTabSz="1828800" rtl="0" eaLnBrk="1" fontAlgn="auto" latinLnBrk="0" hangingPunct="1">
                        <a:lnSpc>
                          <a:spcPct val="100000"/>
                        </a:lnSpc>
                        <a:spcBef>
                          <a:spcPts val="0"/>
                        </a:spcBef>
                        <a:spcAft>
                          <a:spcPts val="0"/>
                        </a:spcAft>
                        <a:buClrTx/>
                        <a:buSzTx/>
                        <a:buFontTx/>
                        <a:buNone/>
                        <a:tabLst/>
                        <a:defRPr/>
                      </a:pPr>
                      <a:endParaRPr lang="nl-NL" sz="3200" noProof="0" dirty="0">
                        <a:solidFill>
                          <a:schemeClr val="tx1">
                            <a:lumMod val="65000"/>
                            <a:lumOff val="35000"/>
                          </a:schemeClr>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882387">
                <a:tc>
                  <a:txBody>
                    <a:bodyPr/>
                    <a:lstStyle/>
                    <a:p>
                      <a:r>
                        <a:rPr lang="nl-NL" sz="3200" b="0" noProof="0" dirty="0">
                          <a:solidFill>
                            <a:schemeClr val="tx1">
                              <a:lumMod val="65000"/>
                              <a:lumOff val="35000"/>
                            </a:schemeClr>
                          </a:solidFill>
                          <a:latin typeface="+mn-lt"/>
                        </a:rPr>
                        <a:t>Indien</a:t>
                      </a:r>
                      <a:r>
                        <a:rPr lang="nl-NL" sz="3200" b="0" baseline="0" noProof="0" dirty="0">
                          <a:solidFill>
                            <a:schemeClr val="tx1">
                              <a:lumMod val="65000"/>
                              <a:lumOff val="35000"/>
                            </a:schemeClr>
                          </a:solidFill>
                          <a:latin typeface="+mn-lt"/>
                        </a:rPr>
                        <a:t> meer dan 70 mensen</a:t>
                      </a:r>
                      <a:endParaRPr lang="nl-NL" sz="3200" b="0" noProof="0" dirty="0">
                        <a:solidFill>
                          <a:schemeClr val="tx1">
                            <a:lumMod val="65000"/>
                            <a:lumOff val="35000"/>
                          </a:schemeClr>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nl-NL" sz="3200" b="0" noProof="0" dirty="0">
                          <a:solidFill>
                            <a:schemeClr val="tx1">
                              <a:lumMod val="65000"/>
                              <a:lumOff val="35000"/>
                            </a:schemeClr>
                          </a:solidFill>
                          <a:latin typeface="+mn-lt"/>
                        </a:rPr>
                        <a:t>1</a:t>
                      </a:r>
                      <a:r>
                        <a:rPr lang="nl-NL" sz="3200" b="0" baseline="0" noProof="0" dirty="0">
                          <a:solidFill>
                            <a:schemeClr val="tx1">
                              <a:lumMod val="65000"/>
                              <a:lumOff val="35000"/>
                            </a:schemeClr>
                          </a:solidFill>
                          <a:latin typeface="+mn-lt"/>
                        </a:rPr>
                        <a:t> extra Trainer van Sprankel &amp; Co (optioneel)</a:t>
                      </a:r>
                      <a:endParaRPr lang="nl-NL" sz="3200" b="0" noProof="0" dirty="0">
                        <a:solidFill>
                          <a:schemeClr val="tx1">
                            <a:lumMod val="65000"/>
                            <a:lumOff val="35000"/>
                          </a:schemeClr>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nl-NL" sz="3200" b="0" noProof="0" dirty="0">
                          <a:solidFill>
                            <a:schemeClr val="tx1">
                              <a:lumMod val="65000"/>
                              <a:lumOff val="35000"/>
                            </a:schemeClr>
                          </a:solidFill>
                          <a:latin typeface="+mn-lt"/>
                        </a:rPr>
                        <a:t>2 dagdelen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r>
                        <a:rPr lang="nl-NL" sz="3200" kern="1200" noProof="0" dirty="0">
                          <a:solidFill>
                            <a:schemeClr val="tx1">
                              <a:lumMod val="65000"/>
                              <a:lumOff val="35000"/>
                            </a:schemeClr>
                          </a:solidFill>
                          <a:latin typeface="+mn-lt"/>
                          <a:ea typeface="+mn-ea"/>
                          <a:cs typeface="+mn-cs"/>
                        </a:rPr>
                        <a:t> € 1.200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882387">
                <a:tc>
                  <a:txBody>
                    <a:bodyPr/>
                    <a:lstStyle>
                      <a:lvl1pPr marL="0" algn="l" defTabSz="1828800" rtl="0" eaLnBrk="1" latinLnBrk="0" hangingPunct="1">
                        <a:defRPr sz="3600" kern="1200">
                          <a:solidFill>
                            <a:schemeClr val="tx1"/>
                          </a:solidFill>
                          <a:latin typeface="Helvetica"/>
                        </a:defRPr>
                      </a:lvl1pPr>
                      <a:lvl2pPr marL="914400" algn="l" defTabSz="1828800" rtl="0" eaLnBrk="1" latinLnBrk="0" hangingPunct="1">
                        <a:defRPr sz="3600" kern="1200">
                          <a:solidFill>
                            <a:schemeClr val="tx1"/>
                          </a:solidFill>
                          <a:latin typeface="Helvetica"/>
                        </a:defRPr>
                      </a:lvl2pPr>
                      <a:lvl3pPr marL="1828800" algn="l" defTabSz="1828800" rtl="0" eaLnBrk="1" latinLnBrk="0" hangingPunct="1">
                        <a:defRPr sz="3600" kern="1200">
                          <a:solidFill>
                            <a:schemeClr val="tx1"/>
                          </a:solidFill>
                          <a:latin typeface="Helvetica"/>
                        </a:defRPr>
                      </a:lvl3pPr>
                      <a:lvl4pPr marL="2743200" algn="l" defTabSz="1828800" rtl="0" eaLnBrk="1" latinLnBrk="0" hangingPunct="1">
                        <a:defRPr sz="3600" kern="1200">
                          <a:solidFill>
                            <a:schemeClr val="tx1"/>
                          </a:solidFill>
                          <a:latin typeface="Helvetica"/>
                        </a:defRPr>
                      </a:lvl4pPr>
                      <a:lvl5pPr marL="3657600" algn="l" defTabSz="1828800" rtl="0" eaLnBrk="1" latinLnBrk="0" hangingPunct="1">
                        <a:defRPr sz="3600" kern="1200">
                          <a:solidFill>
                            <a:schemeClr val="tx1"/>
                          </a:solidFill>
                          <a:latin typeface="Helvetica"/>
                        </a:defRPr>
                      </a:lvl5pPr>
                      <a:lvl6pPr marL="4572000" algn="l" defTabSz="1828800" rtl="0" eaLnBrk="1" latinLnBrk="0" hangingPunct="1">
                        <a:defRPr sz="3600" kern="1200">
                          <a:solidFill>
                            <a:schemeClr val="tx1"/>
                          </a:solidFill>
                          <a:latin typeface="Helvetica"/>
                        </a:defRPr>
                      </a:lvl6pPr>
                      <a:lvl7pPr marL="5486400" algn="l" defTabSz="1828800" rtl="0" eaLnBrk="1" latinLnBrk="0" hangingPunct="1">
                        <a:defRPr sz="3600" kern="1200">
                          <a:solidFill>
                            <a:schemeClr val="tx1"/>
                          </a:solidFill>
                          <a:latin typeface="Helvetica"/>
                        </a:defRPr>
                      </a:lvl7pPr>
                      <a:lvl8pPr marL="6400800" algn="l" defTabSz="1828800" rtl="0" eaLnBrk="1" latinLnBrk="0" hangingPunct="1">
                        <a:defRPr sz="3600" kern="1200">
                          <a:solidFill>
                            <a:schemeClr val="tx1"/>
                          </a:solidFill>
                          <a:latin typeface="Helvetica"/>
                        </a:defRPr>
                      </a:lvl8pPr>
                      <a:lvl9pPr marL="7315200" algn="l" defTabSz="1828800" rtl="0" eaLnBrk="1" latinLnBrk="0" hangingPunct="1">
                        <a:defRPr sz="3600" kern="1200">
                          <a:solidFill>
                            <a:schemeClr val="tx1"/>
                          </a:solidFill>
                          <a:latin typeface="Helvetica"/>
                        </a:defRPr>
                      </a:lvl9pPr>
                    </a:lstStyle>
                    <a:p>
                      <a:r>
                        <a:rPr lang="nl-NL" sz="3200" b="0" noProof="0" dirty="0">
                          <a:solidFill>
                            <a:schemeClr val="tx1">
                              <a:lumMod val="65000"/>
                              <a:lumOff val="35000"/>
                            </a:schemeClr>
                          </a:solidFill>
                          <a:latin typeface="+mn-lt"/>
                        </a:rPr>
                        <a:t>Materiaal kosten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828800" rtl="0" eaLnBrk="1" latinLnBrk="0" hangingPunct="1">
                        <a:defRPr sz="3600" kern="1200">
                          <a:solidFill>
                            <a:schemeClr val="tx1"/>
                          </a:solidFill>
                          <a:latin typeface="Helvetica"/>
                        </a:defRPr>
                      </a:lvl1pPr>
                      <a:lvl2pPr marL="914400" algn="l" defTabSz="1828800" rtl="0" eaLnBrk="1" latinLnBrk="0" hangingPunct="1">
                        <a:defRPr sz="3600" kern="1200">
                          <a:solidFill>
                            <a:schemeClr val="tx1"/>
                          </a:solidFill>
                          <a:latin typeface="Helvetica"/>
                        </a:defRPr>
                      </a:lvl2pPr>
                      <a:lvl3pPr marL="1828800" algn="l" defTabSz="1828800" rtl="0" eaLnBrk="1" latinLnBrk="0" hangingPunct="1">
                        <a:defRPr sz="3600" kern="1200">
                          <a:solidFill>
                            <a:schemeClr val="tx1"/>
                          </a:solidFill>
                          <a:latin typeface="Helvetica"/>
                        </a:defRPr>
                      </a:lvl3pPr>
                      <a:lvl4pPr marL="2743200" algn="l" defTabSz="1828800" rtl="0" eaLnBrk="1" latinLnBrk="0" hangingPunct="1">
                        <a:defRPr sz="3600" kern="1200">
                          <a:solidFill>
                            <a:schemeClr val="tx1"/>
                          </a:solidFill>
                          <a:latin typeface="Helvetica"/>
                        </a:defRPr>
                      </a:lvl4pPr>
                      <a:lvl5pPr marL="3657600" algn="l" defTabSz="1828800" rtl="0" eaLnBrk="1" latinLnBrk="0" hangingPunct="1">
                        <a:defRPr sz="3600" kern="1200">
                          <a:solidFill>
                            <a:schemeClr val="tx1"/>
                          </a:solidFill>
                          <a:latin typeface="Helvetica"/>
                        </a:defRPr>
                      </a:lvl5pPr>
                      <a:lvl6pPr marL="4572000" algn="l" defTabSz="1828800" rtl="0" eaLnBrk="1" latinLnBrk="0" hangingPunct="1">
                        <a:defRPr sz="3600" kern="1200">
                          <a:solidFill>
                            <a:schemeClr val="tx1"/>
                          </a:solidFill>
                          <a:latin typeface="Helvetica"/>
                        </a:defRPr>
                      </a:lvl6pPr>
                      <a:lvl7pPr marL="5486400" algn="l" defTabSz="1828800" rtl="0" eaLnBrk="1" latinLnBrk="0" hangingPunct="1">
                        <a:defRPr sz="3600" kern="1200">
                          <a:solidFill>
                            <a:schemeClr val="tx1"/>
                          </a:solidFill>
                          <a:latin typeface="Helvetica"/>
                        </a:defRPr>
                      </a:lvl7pPr>
                      <a:lvl8pPr marL="6400800" algn="l" defTabSz="1828800" rtl="0" eaLnBrk="1" latinLnBrk="0" hangingPunct="1">
                        <a:defRPr sz="3600" kern="1200">
                          <a:solidFill>
                            <a:schemeClr val="tx1"/>
                          </a:solidFill>
                          <a:latin typeface="Helvetica"/>
                        </a:defRPr>
                      </a:lvl8pPr>
                      <a:lvl9pPr marL="7315200" algn="l" defTabSz="1828800" rtl="0" eaLnBrk="1" latinLnBrk="0" hangingPunct="1">
                        <a:defRPr sz="3600" kern="1200">
                          <a:solidFill>
                            <a:schemeClr val="tx1"/>
                          </a:solidFill>
                          <a:latin typeface="Helvetica"/>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r>
                        <a:rPr lang="nl-NL" sz="3200" b="0" noProof="0" dirty="0">
                          <a:solidFill>
                            <a:schemeClr val="tx1">
                              <a:lumMod val="65000"/>
                              <a:lumOff val="35000"/>
                            </a:schemeClr>
                          </a:solidFill>
                          <a:latin typeface="+mn-lt"/>
                        </a:rPr>
                        <a:t>Vragenlijsten ter ondersteuning aan oefening</a:t>
                      </a:r>
                      <a:r>
                        <a:rPr lang="nl-NL" sz="3200" b="0" baseline="0" noProof="0" dirty="0">
                          <a:solidFill>
                            <a:schemeClr val="tx1">
                              <a:lumMod val="65000"/>
                              <a:lumOff val="35000"/>
                            </a:schemeClr>
                          </a:solidFill>
                          <a:latin typeface="+mn-lt"/>
                        </a:rPr>
                        <a:t>, Kaarten met spreuken (60 tot 100 deelnemers)</a:t>
                      </a:r>
                      <a:endParaRPr lang="nl-NL" sz="3200" b="0" noProof="0" dirty="0">
                        <a:solidFill>
                          <a:schemeClr val="tx1">
                            <a:lumMod val="65000"/>
                            <a:lumOff val="35000"/>
                          </a:schemeClr>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828800" rtl="0" eaLnBrk="1" latinLnBrk="0" hangingPunct="1">
                        <a:defRPr sz="3600" kern="1200">
                          <a:solidFill>
                            <a:schemeClr val="tx1"/>
                          </a:solidFill>
                          <a:latin typeface="Helvetica"/>
                        </a:defRPr>
                      </a:lvl1pPr>
                      <a:lvl2pPr marL="914400" algn="l" defTabSz="1828800" rtl="0" eaLnBrk="1" latinLnBrk="0" hangingPunct="1">
                        <a:defRPr sz="3600" kern="1200">
                          <a:solidFill>
                            <a:schemeClr val="tx1"/>
                          </a:solidFill>
                          <a:latin typeface="Helvetica"/>
                        </a:defRPr>
                      </a:lvl2pPr>
                      <a:lvl3pPr marL="1828800" algn="l" defTabSz="1828800" rtl="0" eaLnBrk="1" latinLnBrk="0" hangingPunct="1">
                        <a:defRPr sz="3600" kern="1200">
                          <a:solidFill>
                            <a:schemeClr val="tx1"/>
                          </a:solidFill>
                          <a:latin typeface="Helvetica"/>
                        </a:defRPr>
                      </a:lvl3pPr>
                      <a:lvl4pPr marL="2743200" algn="l" defTabSz="1828800" rtl="0" eaLnBrk="1" latinLnBrk="0" hangingPunct="1">
                        <a:defRPr sz="3600" kern="1200">
                          <a:solidFill>
                            <a:schemeClr val="tx1"/>
                          </a:solidFill>
                          <a:latin typeface="Helvetica"/>
                        </a:defRPr>
                      </a:lvl4pPr>
                      <a:lvl5pPr marL="3657600" algn="l" defTabSz="1828800" rtl="0" eaLnBrk="1" latinLnBrk="0" hangingPunct="1">
                        <a:defRPr sz="3600" kern="1200">
                          <a:solidFill>
                            <a:schemeClr val="tx1"/>
                          </a:solidFill>
                          <a:latin typeface="Helvetica"/>
                        </a:defRPr>
                      </a:lvl5pPr>
                      <a:lvl6pPr marL="4572000" algn="l" defTabSz="1828800" rtl="0" eaLnBrk="1" latinLnBrk="0" hangingPunct="1">
                        <a:defRPr sz="3600" kern="1200">
                          <a:solidFill>
                            <a:schemeClr val="tx1"/>
                          </a:solidFill>
                          <a:latin typeface="Helvetica"/>
                        </a:defRPr>
                      </a:lvl6pPr>
                      <a:lvl7pPr marL="5486400" algn="l" defTabSz="1828800" rtl="0" eaLnBrk="1" latinLnBrk="0" hangingPunct="1">
                        <a:defRPr sz="3600" kern="1200">
                          <a:solidFill>
                            <a:schemeClr val="tx1"/>
                          </a:solidFill>
                          <a:latin typeface="Helvetica"/>
                        </a:defRPr>
                      </a:lvl7pPr>
                      <a:lvl8pPr marL="6400800" algn="l" defTabSz="1828800" rtl="0" eaLnBrk="1" latinLnBrk="0" hangingPunct="1">
                        <a:defRPr sz="3600" kern="1200">
                          <a:solidFill>
                            <a:schemeClr val="tx1"/>
                          </a:solidFill>
                          <a:latin typeface="Helvetica"/>
                        </a:defRPr>
                      </a:lvl8pPr>
                      <a:lvl9pPr marL="7315200" algn="l" defTabSz="1828800" rtl="0" eaLnBrk="1" latinLnBrk="0" hangingPunct="1">
                        <a:defRPr sz="3600" kern="1200">
                          <a:solidFill>
                            <a:schemeClr val="tx1"/>
                          </a:solidFill>
                          <a:latin typeface="Helvetica"/>
                        </a:defRPr>
                      </a:lvl9pPr>
                    </a:lstStyle>
                    <a:p>
                      <a:pPr algn="l"/>
                      <a:endParaRPr lang="nl-NL" sz="3200" b="0" noProof="0" dirty="0">
                        <a:solidFill>
                          <a:schemeClr val="tx1">
                            <a:lumMod val="65000"/>
                            <a:lumOff val="35000"/>
                          </a:schemeClr>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828800" rtl="0" eaLnBrk="1" latinLnBrk="0" hangingPunct="1">
                        <a:defRPr sz="3600" kern="1200">
                          <a:solidFill>
                            <a:schemeClr val="tx1"/>
                          </a:solidFill>
                          <a:latin typeface="Helvetica"/>
                        </a:defRPr>
                      </a:lvl1pPr>
                      <a:lvl2pPr marL="914400" algn="l" defTabSz="1828800" rtl="0" eaLnBrk="1" latinLnBrk="0" hangingPunct="1">
                        <a:defRPr sz="3600" kern="1200">
                          <a:solidFill>
                            <a:schemeClr val="tx1"/>
                          </a:solidFill>
                          <a:latin typeface="Helvetica"/>
                        </a:defRPr>
                      </a:lvl2pPr>
                      <a:lvl3pPr marL="1828800" algn="l" defTabSz="1828800" rtl="0" eaLnBrk="1" latinLnBrk="0" hangingPunct="1">
                        <a:defRPr sz="3600" kern="1200">
                          <a:solidFill>
                            <a:schemeClr val="tx1"/>
                          </a:solidFill>
                          <a:latin typeface="Helvetica"/>
                        </a:defRPr>
                      </a:lvl3pPr>
                      <a:lvl4pPr marL="2743200" algn="l" defTabSz="1828800" rtl="0" eaLnBrk="1" latinLnBrk="0" hangingPunct="1">
                        <a:defRPr sz="3600" kern="1200">
                          <a:solidFill>
                            <a:schemeClr val="tx1"/>
                          </a:solidFill>
                          <a:latin typeface="Helvetica"/>
                        </a:defRPr>
                      </a:lvl4pPr>
                      <a:lvl5pPr marL="3657600" algn="l" defTabSz="1828800" rtl="0" eaLnBrk="1" latinLnBrk="0" hangingPunct="1">
                        <a:defRPr sz="3600" kern="1200">
                          <a:solidFill>
                            <a:schemeClr val="tx1"/>
                          </a:solidFill>
                          <a:latin typeface="Helvetica"/>
                        </a:defRPr>
                      </a:lvl5pPr>
                      <a:lvl6pPr marL="4572000" algn="l" defTabSz="1828800" rtl="0" eaLnBrk="1" latinLnBrk="0" hangingPunct="1">
                        <a:defRPr sz="3600" kern="1200">
                          <a:solidFill>
                            <a:schemeClr val="tx1"/>
                          </a:solidFill>
                          <a:latin typeface="Helvetica"/>
                        </a:defRPr>
                      </a:lvl6pPr>
                      <a:lvl7pPr marL="5486400" algn="l" defTabSz="1828800" rtl="0" eaLnBrk="1" latinLnBrk="0" hangingPunct="1">
                        <a:defRPr sz="3600" kern="1200">
                          <a:solidFill>
                            <a:schemeClr val="tx1"/>
                          </a:solidFill>
                          <a:latin typeface="Helvetica"/>
                        </a:defRPr>
                      </a:lvl7pPr>
                      <a:lvl8pPr marL="6400800" algn="l" defTabSz="1828800" rtl="0" eaLnBrk="1" latinLnBrk="0" hangingPunct="1">
                        <a:defRPr sz="3600" kern="1200">
                          <a:solidFill>
                            <a:schemeClr val="tx1"/>
                          </a:solidFill>
                          <a:latin typeface="Helvetica"/>
                        </a:defRPr>
                      </a:lvl8pPr>
                      <a:lvl9pPr marL="7315200" algn="l" defTabSz="1828800" rtl="0" eaLnBrk="1" latinLnBrk="0" hangingPunct="1">
                        <a:defRPr sz="3600" kern="1200">
                          <a:solidFill>
                            <a:schemeClr val="tx1"/>
                          </a:solidFill>
                          <a:latin typeface="Helvetica"/>
                        </a:defRPr>
                      </a:lvl9pPr>
                    </a:lstStyle>
                    <a:p>
                      <a:pPr marL="0" marR="0" lvl="0" indent="0" algn="r" defTabSz="1828800" rtl="0" eaLnBrk="1" fontAlgn="auto" latinLnBrk="0" hangingPunct="1">
                        <a:lnSpc>
                          <a:spcPct val="100000"/>
                        </a:lnSpc>
                        <a:spcBef>
                          <a:spcPts val="0"/>
                        </a:spcBef>
                        <a:spcAft>
                          <a:spcPts val="0"/>
                        </a:spcAft>
                        <a:buClrTx/>
                        <a:buSzTx/>
                        <a:buFontTx/>
                        <a:buNone/>
                        <a:tabLst/>
                        <a:defRPr/>
                      </a:pPr>
                      <a:r>
                        <a:rPr lang="nl-NL" sz="3200" b="0" noProof="0" dirty="0">
                          <a:solidFill>
                            <a:schemeClr val="tx1">
                              <a:lumMod val="65000"/>
                              <a:lumOff val="35000"/>
                            </a:schemeClr>
                          </a:solidFill>
                          <a:latin typeface="+mn-lt"/>
                        </a:rPr>
                        <a:t> </a:t>
                      </a:r>
                      <a:r>
                        <a:rPr lang="nl-NL" sz="3200" kern="1200" noProof="0" dirty="0">
                          <a:solidFill>
                            <a:schemeClr val="tx1">
                              <a:lumMod val="65000"/>
                              <a:lumOff val="35000"/>
                            </a:schemeClr>
                          </a:solidFill>
                          <a:latin typeface="+mn-lt"/>
                          <a:ea typeface="+mn-ea"/>
                          <a:cs typeface="+mn-cs"/>
                        </a:rPr>
                        <a:t> € 200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882387">
                <a:tc>
                  <a:txBody>
                    <a:bodyPr/>
                    <a:lstStyle>
                      <a:lvl1pPr marL="0" algn="l" defTabSz="1828800" rtl="0" eaLnBrk="1" latinLnBrk="0" hangingPunct="1">
                        <a:defRPr sz="3600" kern="1200">
                          <a:solidFill>
                            <a:schemeClr val="tx1"/>
                          </a:solidFill>
                          <a:latin typeface="Helvetica"/>
                        </a:defRPr>
                      </a:lvl1pPr>
                      <a:lvl2pPr marL="914400" algn="l" defTabSz="1828800" rtl="0" eaLnBrk="1" latinLnBrk="0" hangingPunct="1">
                        <a:defRPr sz="3600" kern="1200">
                          <a:solidFill>
                            <a:schemeClr val="tx1"/>
                          </a:solidFill>
                          <a:latin typeface="Helvetica"/>
                        </a:defRPr>
                      </a:lvl2pPr>
                      <a:lvl3pPr marL="1828800" algn="l" defTabSz="1828800" rtl="0" eaLnBrk="1" latinLnBrk="0" hangingPunct="1">
                        <a:defRPr sz="3600" kern="1200">
                          <a:solidFill>
                            <a:schemeClr val="tx1"/>
                          </a:solidFill>
                          <a:latin typeface="Helvetica"/>
                        </a:defRPr>
                      </a:lvl3pPr>
                      <a:lvl4pPr marL="2743200" algn="l" defTabSz="1828800" rtl="0" eaLnBrk="1" latinLnBrk="0" hangingPunct="1">
                        <a:defRPr sz="3600" kern="1200">
                          <a:solidFill>
                            <a:schemeClr val="tx1"/>
                          </a:solidFill>
                          <a:latin typeface="Helvetica"/>
                        </a:defRPr>
                      </a:lvl4pPr>
                      <a:lvl5pPr marL="3657600" algn="l" defTabSz="1828800" rtl="0" eaLnBrk="1" latinLnBrk="0" hangingPunct="1">
                        <a:defRPr sz="3600" kern="1200">
                          <a:solidFill>
                            <a:schemeClr val="tx1"/>
                          </a:solidFill>
                          <a:latin typeface="Helvetica"/>
                        </a:defRPr>
                      </a:lvl5pPr>
                      <a:lvl6pPr marL="4572000" algn="l" defTabSz="1828800" rtl="0" eaLnBrk="1" latinLnBrk="0" hangingPunct="1">
                        <a:defRPr sz="3600" kern="1200">
                          <a:solidFill>
                            <a:schemeClr val="tx1"/>
                          </a:solidFill>
                          <a:latin typeface="Helvetica"/>
                        </a:defRPr>
                      </a:lvl6pPr>
                      <a:lvl7pPr marL="5486400" algn="l" defTabSz="1828800" rtl="0" eaLnBrk="1" latinLnBrk="0" hangingPunct="1">
                        <a:defRPr sz="3600" kern="1200">
                          <a:solidFill>
                            <a:schemeClr val="tx1"/>
                          </a:solidFill>
                          <a:latin typeface="Helvetica"/>
                        </a:defRPr>
                      </a:lvl7pPr>
                      <a:lvl8pPr marL="6400800" algn="l" defTabSz="1828800" rtl="0" eaLnBrk="1" latinLnBrk="0" hangingPunct="1">
                        <a:defRPr sz="3600" kern="1200">
                          <a:solidFill>
                            <a:schemeClr val="tx1"/>
                          </a:solidFill>
                          <a:latin typeface="Helvetica"/>
                        </a:defRPr>
                      </a:lvl8pPr>
                      <a:lvl9pPr marL="7315200" algn="l" defTabSz="1828800" rtl="0" eaLnBrk="1" latinLnBrk="0" hangingPunct="1">
                        <a:defRPr sz="3600" kern="1200">
                          <a:solidFill>
                            <a:schemeClr val="tx1"/>
                          </a:solidFill>
                          <a:latin typeface="Helvetica"/>
                        </a:defRPr>
                      </a:lvl9pPr>
                    </a:lstStyle>
                    <a:p>
                      <a:r>
                        <a:rPr lang="nl-NL" sz="3200" b="0" noProof="0" dirty="0">
                          <a:solidFill>
                            <a:schemeClr val="tx1">
                              <a:lumMod val="65000"/>
                              <a:lumOff val="35000"/>
                            </a:schemeClr>
                          </a:solidFill>
                          <a:latin typeface="+mn-lt"/>
                        </a:rPr>
                        <a:t>Evaluatiegesprek</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828800" rtl="0" eaLnBrk="1" latinLnBrk="0" hangingPunct="1">
                        <a:defRPr sz="3600" kern="1200">
                          <a:solidFill>
                            <a:schemeClr val="tx1"/>
                          </a:solidFill>
                          <a:latin typeface="Helvetica"/>
                        </a:defRPr>
                      </a:lvl1pPr>
                      <a:lvl2pPr marL="914400" algn="l" defTabSz="1828800" rtl="0" eaLnBrk="1" latinLnBrk="0" hangingPunct="1">
                        <a:defRPr sz="3600" kern="1200">
                          <a:solidFill>
                            <a:schemeClr val="tx1"/>
                          </a:solidFill>
                          <a:latin typeface="Helvetica"/>
                        </a:defRPr>
                      </a:lvl2pPr>
                      <a:lvl3pPr marL="1828800" algn="l" defTabSz="1828800" rtl="0" eaLnBrk="1" latinLnBrk="0" hangingPunct="1">
                        <a:defRPr sz="3600" kern="1200">
                          <a:solidFill>
                            <a:schemeClr val="tx1"/>
                          </a:solidFill>
                          <a:latin typeface="Helvetica"/>
                        </a:defRPr>
                      </a:lvl3pPr>
                      <a:lvl4pPr marL="2743200" algn="l" defTabSz="1828800" rtl="0" eaLnBrk="1" latinLnBrk="0" hangingPunct="1">
                        <a:defRPr sz="3600" kern="1200">
                          <a:solidFill>
                            <a:schemeClr val="tx1"/>
                          </a:solidFill>
                          <a:latin typeface="Helvetica"/>
                        </a:defRPr>
                      </a:lvl4pPr>
                      <a:lvl5pPr marL="3657600" algn="l" defTabSz="1828800" rtl="0" eaLnBrk="1" latinLnBrk="0" hangingPunct="1">
                        <a:defRPr sz="3600" kern="1200">
                          <a:solidFill>
                            <a:schemeClr val="tx1"/>
                          </a:solidFill>
                          <a:latin typeface="Helvetica"/>
                        </a:defRPr>
                      </a:lvl5pPr>
                      <a:lvl6pPr marL="4572000" algn="l" defTabSz="1828800" rtl="0" eaLnBrk="1" latinLnBrk="0" hangingPunct="1">
                        <a:defRPr sz="3600" kern="1200">
                          <a:solidFill>
                            <a:schemeClr val="tx1"/>
                          </a:solidFill>
                          <a:latin typeface="Helvetica"/>
                        </a:defRPr>
                      </a:lvl6pPr>
                      <a:lvl7pPr marL="5486400" algn="l" defTabSz="1828800" rtl="0" eaLnBrk="1" latinLnBrk="0" hangingPunct="1">
                        <a:defRPr sz="3600" kern="1200">
                          <a:solidFill>
                            <a:schemeClr val="tx1"/>
                          </a:solidFill>
                          <a:latin typeface="Helvetica"/>
                        </a:defRPr>
                      </a:lvl7pPr>
                      <a:lvl8pPr marL="6400800" algn="l" defTabSz="1828800" rtl="0" eaLnBrk="1" latinLnBrk="0" hangingPunct="1">
                        <a:defRPr sz="3600" kern="1200">
                          <a:solidFill>
                            <a:schemeClr val="tx1"/>
                          </a:solidFill>
                          <a:latin typeface="Helvetica"/>
                        </a:defRPr>
                      </a:lvl8pPr>
                      <a:lvl9pPr marL="7315200" algn="l" defTabSz="1828800" rtl="0" eaLnBrk="1" latinLnBrk="0" hangingPunct="1">
                        <a:defRPr sz="3600" kern="1200">
                          <a:solidFill>
                            <a:schemeClr val="tx1"/>
                          </a:solidFill>
                          <a:latin typeface="Helvetica"/>
                        </a:defRPr>
                      </a:lvl9pPr>
                    </a:lstStyle>
                    <a:p>
                      <a:r>
                        <a:rPr lang="nl-NL" sz="3200" b="0" noProof="0" dirty="0">
                          <a:solidFill>
                            <a:schemeClr val="tx1">
                              <a:lumMod val="65000"/>
                              <a:lumOff val="35000"/>
                            </a:schemeClr>
                          </a:solidFill>
                          <a:latin typeface="+mn-lt"/>
                        </a:rPr>
                        <a:t>1</a:t>
                      </a:r>
                      <a:r>
                        <a:rPr lang="nl-NL" sz="3200" b="0" baseline="0" noProof="0" dirty="0">
                          <a:solidFill>
                            <a:schemeClr val="tx1">
                              <a:lumMod val="65000"/>
                              <a:lumOff val="35000"/>
                            </a:schemeClr>
                          </a:solidFill>
                          <a:latin typeface="+mn-lt"/>
                        </a:rPr>
                        <a:t> T</a:t>
                      </a:r>
                      <a:r>
                        <a:rPr lang="nl-NL" sz="3200" b="0" noProof="0" dirty="0">
                          <a:solidFill>
                            <a:schemeClr val="tx1">
                              <a:lumMod val="65000"/>
                              <a:lumOff val="35000"/>
                            </a:schemeClr>
                          </a:solidFill>
                          <a:latin typeface="+mn-lt"/>
                        </a:rPr>
                        <a:t>rainer</a:t>
                      </a:r>
                      <a:r>
                        <a:rPr lang="nl-NL" sz="3200" b="0" baseline="0" noProof="0" dirty="0">
                          <a:solidFill>
                            <a:schemeClr val="tx1">
                              <a:lumMod val="65000"/>
                              <a:lumOff val="35000"/>
                            </a:schemeClr>
                          </a:solidFill>
                          <a:latin typeface="+mn-lt"/>
                        </a:rPr>
                        <a:t> van Sprankel &amp; Co </a:t>
                      </a:r>
                      <a:endParaRPr lang="nl-NL" sz="3200" b="0" noProof="0" dirty="0">
                        <a:solidFill>
                          <a:schemeClr val="tx1">
                            <a:lumMod val="65000"/>
                            <a:lumOff val="35000"/>
                          </a:schemeClr>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828800" rtl="0" eaLnBrk="1" latinLnBrk="0" hangingPunct="1">
                        <a:defRPr sz="3600" kern="1200">
                          <a:solidFill>
                            <a:schemeClr val="tx1"/>
                          </a:solidFill>
                          <a:latin typeface="Helvetica"/>
                        </a:defRPr>
                      </a:lvl1pPr>
                      <a:lvl2pPr marL="914400" algn="l" defTabSz="1828800" rtl="0" eaLnBrk="1" latinLnBrk="0" hangingPunct="1">
                        <a:defRPr sz="3600" kern="1200">
                          <a:solidFill>
                            <a:schemeClr val="tx1"/>
                          </a:solidFill>
                          <a:latin typeface="Helvetica"/>
                        </a:defRPr>
                      </a:lvl2pPr>
                      <a:lvl3pPr marL="1828800" algn="l" defTabSz="1828800" rtl="0" eaLnBrk="1" latinLnBrk="0" hangingPunct="1">
                        <a:defRPr sz="3600" kern="1200">
                          <a:solidFill>
                            <a:schemeClr val="tx1"/>
                          </a:solidFill>
                          <a:latin typeface="Helvetica"/>
                        </a:defRPr>
                      </a:lvl3pPr>
                      <a:lvl4pPr marL="2743200" algn="l" defTabSz="1828800" rtl="0" eaLnBrk="1" latinLnBrk="0" hangingPunct="1">
                        <a:defRPr sz="3600" kern="1200">
                          <a:solidFill>
                            <a:schemeClr val="tx1"/>
                          </a:solidFill>
                          <a:latin typeface="Helvetica"/>
                        </a:defRPr>
                      </a:lvl4pPr>
                      <a:lvl5pPr marL="3657600" algn="l" defTabSz="1828800" rtl="0" eaLnBrk="1" latinLnBrk="0" hangingPunct="1">
                        <a:defRPr sz="3600" kern="1200">
                          <a:solidFill>
                            <a:schemeClr val="tx1"/>
                          </a:solidFill>
                          <a:latin typeface="Helvetica"/>
                        </a:defRPr>
                      </a:lvl5pPr>
                      <a:lvl6pPr marL="4572000" algn="l" defTabSz="1828800" rtl="0" eaLnBrk="1" latinLnBrk="0" hangingPunct="1">
                        <a:defRPr sz="3600" kern="1200">
                          <a:solidFill>
                            <a:schemeClr val="tx1"/>
                          </a:solidFill>
                          <a:latin typeface="Helvetica"/>
                        </a:defRPr>
                      </a:lvl6pPr>
                      <a:lvl7pPr marL="5486400" algn="l" defTabSz="1828800" rtl="0" eaLnBrk="1" latinLnBrk="0" hangingPunct="1">
                        <a:defRPr sz="3600" kern="1200">
                          <a:solidFill>
                            <a:schemeClr val="tx1"/>
                          </a:solidFill>
                          <a:latin typeface="Helvetica"/>
                        </a:defRPr>
                      </a:lvl7pPr>
                      <a:lvl8pPr marL="6400800" algn="l" defTabSz="1828800" rtl="0" eaLnBrk="1" latinLnBrk="0" hangingPunct="1">
                        <a:defRPr sz="3600" kern="1200">
                          <a:solidFill>
                            <a:schemeClr val="tx1"/>
                          </a:solidFill>
                          <a:latin typeface="Helvetica"/>
                        </a:defRPr>
                      </a:lvl8pPr>
                      <a:lvl9pPr marL="7315200" algn="l" defTabSz="1828800" rtl="0" eaLnBrk="1" latinLnBrk="0" hangingPunct="1">
                        <a:defRPr sz="3600" kern="1200">
                          <a:solidFill>
                            <a:schemeClr val="tx1"/>
                          </a:solidFill>
                          <a:latin typeface="Helvetica"/>
                        </a:defRPr>
                      </a:lvl9pPr>
                    </a:lstStyle>
                    <a:p>
                      <a:pPr algn="l"/>
                      <a:r>
                        <a:rPr lang="nl-NL" sz="3200" b="0" noProof="0" dirty="0">
                          <a:solidFill>
                            <a:schemeClr val="tx1">
                              <a:lumMod val="65000"/>
                              <a:lumOff val="35000"/>
                            </a:schemeClr>
                          </a:solidFill>
                          <a:latin typeface="+mn-lt"/>
                        </a:rPr>
                        <a:t>1,5</a:t>
                      </a:r>
                      <a:r>
                        <a:rPr lang="nl-NL" sz="3200" b="0" baseline="0" noProof="0" dirty="0">
                          <a:solidFill>
                            <a:schemeClr val="tx1">
                              <a:lumMod val="65000"/>
                              <a:lumOff val="35000"/>
                            </a:schemeClr>
                          </a:solidFill>
                          <a:latin typeface="+mn-lt"/>
                        </a:rPr>
                        <a:t> uur</a:t>
                      </a:r>
                      <a:endParaRPr lang="nl-NL" sz="3200" b="0" noProof="0" dirty="0">
                        <a:solidFill>
                          <a:schemeClr val="tx1">
                            <a:lumMod val="65000"/>
                            <a:lumOff val="35000"/>
                          </a:schemeClr>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828800" rtl="0" eaLnBrk="1" latinLnBrk="0" hangingPunct="1">
                        <a:defRPr sz="3600" kern="1200">
                          <a:solidFill>
                            <a:schemeClr val="tx1"/>
                          </a:solidFill>
                          <a:latin typeface="Helvetica"/>
                        </a:defRPr>
                      </a:lvl1pPr>
                      <a:lvl2pPr marL="914400" algn="l" defTabSz="1828800" rtl="0" eaLnBrk="1" latinLnBrk="0" hangingPunct="1">
                        <a:defRPr sz="3600" kern="1200">
                          <a:solidFill>
                            <a:schemeClr val="tx1"/>
                          </a:solidFill>
                          <a:latin typeface="Helvetica"/>
                        </a:defRPr>
                      </a:lvl2pPr>
                      <a:lvl3pPr marL="1828800" algn="l" defTabSz="1828800" rtl="0" eaLnBrk="1" latinLnBrk="0" hangingPunct="1">
                        <a:defRPr sz="3600" kern="1200">
                          <a:solidFill>
                            <a:schemeClr val="tx1"/>
                          </a:solidFill>
                          <a:latin typeface="Helvetica"/>
                        </a:defRPr>
                      </a:lvl3pPr>
                      <a:lvl4pPr marL="2743200" algn="l" defTabSz="1828800" rtl="0" eaLnBrk="1" latinLnBrk="0" hangingPunct="1">
                        <a:defRPr sz="3600" kern="1200">
                          <a:solidFill>
                            <a:schemeClr val="tx1"/>
                          </a:solidFill>
                          <a:latin typeface="Helvetica"/>
                        </a:defRPr>
                      </a:lvl4pPr>
                      <a:lvl5pPr marL="3657600" algn="l" defTabSz="1828800" rtl="0" eaLnBrk="1" latinLnBrk="0" hangingPunct="1">
                        <a:defRPr sz="3600" kern="1200">
                          <a:solidFill>
                            <a:schemeClr val="tx1"/>
                          </a:solidFill>
                          <a:latin typeface="Helvetica"/>
                        </a:defRPr>
                      </a:lvl5pPr>
                      <a:lvl6pPr marL="4572000" algn="l" defTabSz="1828800" rtl="0" eaLnBrk="1" latinLnBrk="0" hangingPunct="1">
                        <a:defRPr sz="3600" kern="1200">
                          <a:solidFill>
                            <a:schemeClr val="tx1"/>
                          </a:solidFill>
                          <a:latin typeface="Helvetica"/>
                        </a:defRPr>
                      </a:lvl6pPr>
                      <a:lvl7pPr marL="5486400" algn="l" defTabSz="1828800" rtl="0" eaLnBrk="1" latinLnBrk="0" hangingPunct="1">
                        <a:defRPr sz="3600" kern="1200">
                          <a:solidFill>
                            <a:schemeClr val="tx1"/>
                          </a:solidFill>
                          <a:latin typeface="Helvetica"/>
                        </a:defRPr>
                      </a:lvl7pPr>
                      <a:lvl8pPr marL="6400800" algn="l" defTabSz="1828800" rtl="0" eaLnBrk="1" latinLnBrk="0" hangingPunct="1">
                        <a:defRPr sz="3600" kern="1200">
                          <a:solidFill>
                            <a:schemeClr val="tx1"/>
                          </a:solidFill>
                          <a:latin typeface="Helvetica"/>
                        </a:defRPr>
                      </a:lvl8pPr>
                      <a:lvl9pPr marL="7315200" algn="l" defTabSz="1828800" rtl="0" eaLnBrk="1" latinLnBrk="0" hangingPunct="1">
                        <a:defRPr sz="3600" kern="1200">
                          <a:solidFill>
                            <a:schemeClr val="tx1"/>
                          </a:solidFill>
                          <a:latin typeface="Helvetica"/>
                        </a:defRPr>
                      </a:lvl9pPr>
                    </a:lstStyle>
                    <a:p>
                      <a:pPr algn="r"/>
                      <a:r>
                        <a:rPr lang="nl-NL" sz="3200" b="0" noProof="0" dirty="0">
                          <a:solidFill>
                            <a:schemeClr val="tx1">
                              <a:lumMod val="65000"/>
                              <a:lumOff val="35000"/>
                            </a:schemeClr>
                          </a:solidFill>
                          <a:latin typeface="+mn-lt"/>
                        </a:rPr>
                        <a:t>inbegrepen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953780">
                <a:tc>
                  <a:txBody>
                    <a:bodyPr/>
                    <a:lstStyle/>
                    <a:p>
                      <a:r>
                        <a:rPr lang="nl-NL" sz="3200" b="1" noProof="0" dirty="0">
                          <a:solidFill>
                            <a:schemeClr val="tx1">
                              <a:lumMod val="65000"/>
                              <a:lumOff val="35000"/>
                            </a:schemeClr>
                          </a:solidFill>
                          <a:latin typeface="+mn-lt"/>
                        </a:rPr>
                        <a:t>Totaal tot 70 deelnemers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nl-NL" sz="3200" b="1" baseline="0" noProof="0" dirty="0">
                          <a:solidFill>
                            <a:schemeClr val="tx1">
                              <a:lumMod val="65000"/>
                              <a:lumOff val="35000"/>
                            </a:schemeClr>
                          </a:solidFill>
                          <a:latin typeface="+mn-lt"/>
                        </a:rPr>
                        <a:t>Hiervoor zijn 2 trainers nodig</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nl-NL" sz="3200" b="1" noProof="0" dirty="0">
                        <a:solidFill>
                          <a:schemeClr val="tx1">
                            <a:lumMod val="65000"/>
                            <a:lumOff val="35000"/>
                          </a:schemeClr>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nl-NL" sz="3200" kern="1200" noProof="0" dirty="0">
                          <a:solidFill>
                            <a:schemeClr val="tx1">
                              <a:lumMod val="65000"/>
                              <a:lumOff val="35000"/>
                            </a:schemeClr>
                          </a:solidFill>
                          <a:latin typeface="+mn-lt"/>
                          <a:ea typeface="+mn-ea"/>
                          <a:cs typeface="+mn-cs"/>
                        </a:rPr>
                        <a:t>€ 4.200</a:t>
                      </a:r>
                    </a:p>
                    <a:p>
                      <a:pPr algn="r"/>
                      <a:r>
                        <a:rPr lang="nl-NL" sz="3200" kern="1200" noProof="0" dirty="0">
                          <a:solidFill>
                            <a:schemeClr val="tx1">
                              <a:lumMod val="65000"/>
                              <a:lumOff val="35000"/>
                            </a:schemeClr>
                          </a:solidFill>
                          <a:latin typeface="+mn-lt"/>
                          <a:ea typeface="+mn-ea"/>
                          <a:cs typeface="+mn-cs"/>
                        </a:rPr>
                        <a:t>p.p. € 60</a:t>
                      </a:r>
                      <a:endParaRPr lang="nl-NL" sz="32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953780">
                <a:tc>
                  <a:txBody>
                    <a:bodyPr/>
                    <a:lstStyle/>
                    <a:p>
                      <a:r>
                        <a:rPr lang="nl-NL" sz="3200" b="1" noProof="0" dirty="0">
                          <a:solidFill>
                            <a:schemeClr val="tx1">
                              <a:lumMod val="65000"/>
                              <a:lumOff val="35000"/>
                            </a:schemeClr>
                          </a:solidFill>
                          <a:latin typeface="+mn-lt"/>
                        </a:rPr>
                        <a:t>Totaal</a:t>
                      </a:r>
                      <a:r>
                        <a:rPr lang="nl-NL" sz="3200" b="1" baseline="0" noProof="0" dirty="0">
                          <a:solidFill>
                            <a:schemeClr val="tx1">
                              <a:lumMod val="65000"/>
                              <a:lumOff val="35000"/>
                            </a:schemeClr>
                          </a:solidFill>
                          <a:latin typeface="+mn-lt"/>
                        </a:rPr>
                        <a:t> tussen 70 en 100 deelnemers</a:t>
                      </a:r>
                      <a:endParaRPr lang="nl-NL" sz="3200" b="1" noProof="0" dirty="0">
                        <a:solidFill>
                          <a:schemeClr val="tx1">
                            <a:lumMod val="65000"/>
                            <a:lumOff val="35000"/>
                          </a:schemeClr>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nl-NL" sz="3200" b="1" noProof="0" dirty="0">
                          <a:solidFill>
                            <a:schemeClr val="tx1">
                              <a:lumMod val="65000"/>
                              <a:lumOff val="35000"/>
                            </a:schemeClr>
                          </a:solidFill>
                          <a:latin typeface="+mn-lt"/>
                        </a:rPr>
                        <a:t>Hiervoor zijn</a:t>
                      </a:r>
                      <a:r>
                        <a:rPr lang="nl-NL" sz="3200" b="1" baseline="0" noProof="0" dirty="0">
                          <a:solidFill>
                            <a:schemeClr val="tx1">
                              <a:lumMod val="65000"/>
                              <a:lumOff val="35000"/>
                            </a:schemeClr>
                          </a:solidFill>
                          <a:latin typeface="+mn-lt"/>
                        </a:rPr>
                        <a:t> 3 trainers nodig</a:t>
                      </a:r>
                      <a:endParaRPr lang="nl-NL" sz="3200" b="1" noProof="0" dirty="0">
                        <a:solidFill>
                          <a:schemeClr val="tx1">
                            <a:lumMod val="65000"/>
                            <a:lumOff val="35000"/>
                          </a:schemeClr>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nl-NL" sz="3200" b="1" noProof="0" dirty="0">
                        <a:solidFill>
                          <a:schemeClr val="tx1">
                            <a:lumMod val="65000"/>
                            <a:lumOff val="35000"/>
                          </a:schemeClr>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nl-NL" sz="3200" kern="1200" noProof="0" dirty="0">
                          <a:solidFill>
                            <a:schemeClr val="tx1">
                              <a:lumMod val="65000"/>
                              <a:lumOff val="35000"/>
                            </a:schemeClr>
                          </a:solidFill>
                          <a:latin typeface="+mn-lt"/>
                          <a:ea typeface="+mn-ea"/>
                          <a:cs typeface="+mn-cs"/>
                        </a:rPr>
                        <a:t>€ 5.400</a:t>
                      </a:r>
                    </a:p>
                    <a:p>
                      <a:pPr algn="r"/>
                      <a:r>
                        <a:rPr lang="nl-NL" sz="3200" kern="1200" noProof="0" dirty="0">
                          <a:solidFill>
                            <a:schemeClr val="tx1">
                              <a:lumMod val="65000"/>
                              <a:lumOff val="35000"/>
                            </a:schemeClr>
                          </a:solidFill>
                          <a:latin typeface="+mn-lt"/>
                          <a:ea typeface="+mn-ea"/>
                          <a:cs typeface="+mn-cs"/>
                        </a:rPr>
                        <a:t>p.p. € 54</a:t>
                      </a:r>
                      <a:endParaRPr lang="nl-NL" sz="32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5" name="Tekstvak 4"/>
          <p:cNvSpPr txBox="1"/>
          <p:nvPr/>
        </p:nvSpPr>
        <p:spPr>
          <a:xfrm>
            <a:off x="2489199" y="11977590"/>
            <a:ext cx="18262473" cy="954107"/>
          </a:xfrm>
          <a:prstGeom prst="rect">
            <a:avLst/>
          </a:prstGeom>
          <a:noFill/>
        </p:spPr>
        <p:txBody>
          <a:bodyPr wrap="square" rtlCol="0">
            <a:spAutoFit/>
          </a:bodyPr>
          <a:lstStyle/>
          <a:p>
            <a:pPr algn="ctr"/>
            <a:endParaRPr lang="nl-NL" sz="2800" dirty="0">
              <a:solidFill>
                <a:schemeClr val="tx1">
                  <a:lumMod val="65000"/>
                  <a:lumOff val="35000"/>
                </a:schemeClr>
              </a:solidFill>
              <a:latin typeface="Calibri" panose="020F0502020204030204" pitchFamily="34" charset="0"/>
              <a:cs typeface="Calibri" panose="020F0502020204030204" pitchFamily="34" charset="0"/>
            </a:endParaRPr>
          </a:p>
          <a:p>
            <a:pPr algn="ctr"/>
            <a:r>
              <a:rPr lang="nl-NL" sz="2800" dirty="0">
                <a:solidFill>
                  <a:schemeClr val="tx1">
                    <a:lumMod val="65000"/>
                    <a:lumOff val="35000"/>
                  </a:schemeClr>
                </a:solidFill>
                <a:latin typeface="Calibri" panose="020F0502020204030204" pitchFamily="34" charset="0"/>
                <a:cs typeface="Calibri" panose="020F0502020204030204" pitchFamily="34" charset="0"/>
              </a:rPr>
              <a:t>Prijzen zijn exclusief reiskosten van </a:t>
            </a:r>
            <a:r>
              <a:rPr lang="nl-NL" sz="2800" dirty="0">
                <a:solidFill>
                  <a:schemeClr val="tx1">
                    <a:lumMod val="65000"/>
                    <a:lumOff val="35000"/>
                  </a:schemeClr>
                </a:solidFill>
              </a:rPr>
              <a:t>€ 0,30 per km, excl. BTW (</a:t>
            </a:r>
            <a:r>
              <a:rPr lang="nl-NL" sz="2800">
                <a:solidFill>
                  <a:schemeClr val="tx1">
                    <a:lumMod val="65000"/>
                    <a:lumOff val="35000"/>
                  </a:schemeClr>
                </a:solidFill>
              </a:rPr>
              <a:t>is bespreekbaar) </a:t>
            </a:r>
            <a:r>
              <a:rPr lang="nl-NL" sz="2800" dirty="0">
                <a:solidFill>
                  <a:schemeClr val="tx1">
                    <a:lumMod val="65000"/>
                    <a:lumOff val="35000"/>
                  </a:schemeClr>
                </a:solidFill>
              </a:rPr>
              <a:t>en e</a:t>
            </a:r>
            <a:r>
              <a:rPr lang="nl-NL" sz="2800" dirty="0">
                <a:solidFill>
                  <a:schemeClr val="tx1">
                    <a:lumMod val="65000"/>
                    <a:lumOff val="35000"/>
                  </a:schemeClr>
                </a:solidFill>
                <a:latin typeface="Calibri" panose="020F0502020204030204" pitchFamily="34" charset="0"/>
                <a:cs typeface="Calibri" panose="020F0502020204030204" pitchFamily="34" charset="0"/>
              </a:rPr>
              <a:t>ventuele arrangements- of locatiekosten.</a:t>
            </a:r>
            <a:endParaRPr lang="nl-NL"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2269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362200" y="368301"/>
            <a:ext cx="20066000" cy="2628900"/>
          </a:xfrm>
        </p:spPr>
        <p:txBody>
          <a:bodyPr>
            <a:normAutofit fontScale="90000"/>
          </a:bodyPr>
          <a:lstStyle/>
          <a:p>
            <a:pPr algn="l"/>
            <a:br>
              <a:rPr lang="en-US" dirty="0">
                <a:solidFill>
                  <a:schemeClr val="accent3"/>
                </a:solidFill>
                <a:latin typeface="Calibri" panose="020F0502020204030204" pitchFamily="34" charset="0"/>
                <a:cs typeface="Calibri" panose="020F0502020204030204" pitchFamily="34" charset="0"/>
              </a:rPr>
            </a:br>
            <a:r>
              <a:rPr lang="en-US" dirty="0" err="1">
                <a:solidFill>
                  <a:srgbClr val="BF3F8E"/>
                </a:solidFill>
                <a:latin typeface="Calibri" panose="020F0502020204030204" pitchFamily="34" charset="0"/>
                <a:cs typeface="Calibri" panose="020F0502020204030204" pitchFamily="34" charset="0"/>
              </a:rPr>
              <a:t>Voorwaarden</a:t>
            </a:r>
            <a:br>
              <a:rPr lang="nl-NL" dirty="0">
                <a:solidFill>
                  <a:schemeClr val="accent3"/>
                </a:solidFill>
                <a:latin typeface="Calibri" panose="020F0502020204030204" pitchFamily="34" charset="0"/>
                <a:cs typeface="Calibri" panose="020F0502020204030204" pitchFamily="34" charset="0"/>
              </a:rPr>
            </a:br>
            <a:endParaRPr lang="en-US" dirty="0">
              <a:solidFill>
                <a:schemeClr val="accent3"/>
              </a:solidFill>
              <a:latin typeface="Calibri" panose="020F0502020204030204" pitchFamily="34" charset="0"/>
              <a:cs typeface="Calibri" panose="020F0502020204030204" pitchFamily="34" charset="0"/>
            </a:endParaRPr>
          </a:p>
        </p:txBody>
      </p:sp>
      <p:sp>
        <p:nvSpPr>
          <p:cNvPr id="3" name="Ondertitel 2"/>
          <p:cNvSpPr>
            <a:spLocks noGrp="1"/>
          </p:cNvSpPr>
          <p:nvPr>
            <p:ph type="subTitle" idx="1"/>
          </p:nvPr>
        </p:nvSpPr>
        <p:spPr>
          <a:xfrm>
            <a:off x="2489200" y="2514600"/>
            <a:ext cx="20066000" cy="10071100"/>
          </a:xfrm>
        </p:spPr>
        <p:txBody>
          <a:bodyPr>
            <a:noAutofit/>
          </a:bodyPr>
          <a:lstStyle/>
          <a:p>
            <a:pPr algn="l"/>
            <a:endParaRPr lang="nl-NL" sz="3600" b="1" cap="small" dirty="0">
              <a:solidFill>
                <a:schemeClr val="accent3"/>
              </a:solidFill>
            </a:endParaRPr>
          </a:p>
          <a:p>
            <a:pPr algn="l"/>
            <a:r>
              <a:rPr lang="nl-NL" sz="3200" b="1" cap="small" dirty="0">
                <a:solidFill>
                  <a:srgbClr val="BF3F8E"/>
                </a:solidFill>
              </a:rPr>
              <a:t>Locatie:</a:t>
            </a:r>
            <a:r>
              <a:rPr lang="nl-NL" sz="3200" dirty="0">
                <a:solidFill>
                  <a:srgbClr val="BF3F8E"/>
                </a:solidFill>
              </a:rPr>
              <a:t> </a:t>
            </a:r>
            <a:r>
              <a:rPr lang="nl-NL" sz="3200" dirty="0">
                <a:solidFill>
                  <a:schemeClr val="tx1">
                    <a:lumMod val="65000"/>
                    <a:lumOff val="35000"/>
                  </a:schemeClr>
                </a:solidFill>
              </a:rPr>
              <a:t>Zoals afgesproken, zal het symposium plaatsvinden bij de Hoge School Leiden. We gaan er van uit dat we vanaf 13.00 uur en tussen 19.30 en 21.00 uur gebruik kunnen maken van de grote aula en daarnaast tussen 15.00 en 18.00 uur twee of drie ruimtes zijn gereserveerd voor ongeveer 35 mensen met de gebruikelijke faciliteiten: beamer, flipover, internetverbinding, microfoon.</a:t>
            </a:r>
          </a:p>
          <a:p>
            <a:pPr algn="l"/>
            <a:r>
              <a:rPr lang="nl-NL" sz="3200" b="1" cap="small" dirty="0">
                <a:solidFill>
                  <a:srgbClr val="BF3F8E"/>
                </a:solidFill>
              </a:rPr>
              <a:t>Annuleringsregeling:</a:t>
            </a:r>
            <a:r>
              <a:rPr lang="nl-NL" sz="3200" dirty="0">
                <a:solidFill>
                  <a:srgbClr val="BF3F8E"/>
                </a:solidFill>
              </a:rPr>
              <a:t> </a:t>
            </a:r>
            <a:r>
              <a:rPr lang="nl-NL" sz="3200" dirty="0">
                <a:solidFill>
                  <a:schemeClr val="tx1">
                    <a:lumMod val="65000"/>
                    <a:lumOff val="35000"/>
                  </a:schemeClr>
                </a:solidFill>
              </a:rPr>
              <a:t>Sprankel &amp; Co hanteert een annuleringsregeling in geval gemaakte afspraken onverhoopt niet door kunnen gaan. Bij annulering of verplaatsing van de trainingsafspraken binnen 3 weken wordt 50% in rekening gebracht. Bij annulering of verplaatsing binnen een week wordt 75% van de kosten in rekening gebracht. Op de dag zelf wordt 100% van de kosten in rekening gebracht.</a:t>
            </a:r>
          </a:p>
          <a:p>
            <a:pPr algn="l"/>
            <a:r>
              <a:rPr lang="nl-NL" sz="3200" b="1" cap="small" dirty="0">
                <a:solidFill>
                  <a:srgbClr val="BF3F8E"/>
                </a:solidFill>
              </a:rPr>
              <a:t>voor akkoord:</a:t>
            </a:r>
            <a:r>
              <a:rPr lang="nl-NL" sz="3200" dirty="0">
                <a:solidFill>
                  <a:srgbClr val="BF3F8E"/>
                </a:solidFill>
              </a:rPr>
              <a:t> </a:t>
            </a:r>
            <a:r>
              <a:rPr lang="nl-NL" sz="3200" dirty="0">
                <a:solidFill>
                  <a:schemeClr val="tx1">
                    <a:lumMod val="65000"/>
                    <a:lumOff val="35000"/>
                  </a:schemeClr>
                </a:solidFill>
              </a:rPr>
              <a:t>Wanneer u ons op deze basis de opdracht wilt verlenen, en alle betrokken partijen zich in dit voorstel kunnen vinden, ontvangen wij graag een voor akkoord ondertekend exemplaar van deze pagina en de pagina met het investeringsoverzicht retour. </a:t>
            </a:r>
          </a:p>
          <a:p>
            <a:pPr algn="l"/>
            <a:endParaRPr lang="nl-NL" sz="3200" dirty="0">
              <a:solidFill>
                <a:schemeClr val="tx1">
                  <a:lumMod val="65000"/>
                  <a:lumOff val="35000"/>
                </a:schemeClr>
              </a:solidFill>
            </a:endParaRPr>
          </a:p>
          <a:p>
            <a:pPr algn="l"/>
            <a:r>
              <a:rPr lang="nl-NL" sz="3200" dirty="0">
                <a:solidFill>
                  <a:schemeClr val="tx1">
                    <a:lumMod val="65000"/>
                    <a:lumOff val="35000"/>
                  </a:schemeClr>
                </a:solidFill>
              </a:rPr>
              <a:t>Sprankel &amp; Co				Vereniging van Verpleegkundige Specialisten</a:t>
            </a:r>
          </a:p>
          <a:p>
            <a:pPr algn="l"/>
            <a:r>
              <a:rPr lang="nl-NL" sz="3200" dirty="0">
                <a:solidFill>
                  <a:schemeClr val="tx1">
                    <a:lumMod val="65000"/>
                    <a:lumOff val="35000"/>
                  </a:schemeClr>
                </a:solidFill>
              </a:rPr>
              <a:t>					Voor akkoord:</a:t>
            </a:r>
          </a:p>
          <a:p>
            <a:pPr algn="l"/>
            <a:r>
              <a:rPr lang="nl-NL" sz="3200" dirty="0">
                <a:solidFill>
                  <a:schemeClr val="tx1">
                    <a:lumMod val="65000"/>
                    <a:lumOff val="35000"/>
                  </a:schemeClr>
                </a:solidFill>
              </a:rPr>
              <a:t>Drs. Mirjam van ´t Klooster</a:t>
            </a:r>
          </a:p>
          <a:p>
            <a:pPr algn="l"/>
            <a:r>
              <a:rPr lang="nl-NL" sz="3200" dirty="0">
                <a:solidFill>
                  <a:schemeClr val="tx1">
                    <a:lumMod val="65000"/>
                    <a:lumOff val="35000"/>
                  </a:schemeClr>
                </a:solidFill>
              </a:rPr>
              <a:t>Drs. Anna Prat i Bascompte			Datum:	</a:t>
            </a:r>
          </a:p>
          <a:p>
            <a:pPr algn="l"/>
            <a:endParaRPr lang="nl-NL" sz="3600" dirty="0">
              <a:solidFill>
                <a:schemeClr val="tx1">
                  <a:lumMod val="65000"/>
                  <a:lumOff val="35000"/>
                </a:schemeClr>
              </a:solidFill>
            </a:endParaRPr>
          </a:p>
          <a:p>
            <a:pPr algn="l"/>
            <a:r>
              <a:rPr lang="nl-NL" sz="3600" dirty="0">
                <a:solidFill>
                  <a:schemeClr val="tx1">
                    <a:lumMod val="65000"/>
                    <a:lumOff val="35000"/>
                  </a:schemeClr>
                </a:solidFill>
              </a:rPr>
              <a:t> </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6866" y="264695"/>
            <a:ext cx="4816836" cy="1678443"/>
          </a:xfrm>
          <a:prstGeom prst="rect">
            <a:avLst/>
          </a:prstGeom>
        </p:spPr>
      </p:pic>
    </p:spTree>
    <p:extLst>
      <p:ext uri="{BB962C8B-B14F-4D97-AF65-F5344CB8AC3E}">
        <p14:creationId xmlns:p14="http://schemas.microsoft.com/office/powerpoint/2010/main" val="1999895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fbeeldingsresultaat voor sparkle">
            <a:extLst>
              <a:ext uri="{FF2B5EF4-FFF2-40B4-BE49-F238E27FC236}">
                <a16:creationId xmlns:a16="http://schemas.microsoft.com/office/drawing/2014/main" id="{1AE919CC-5356-4B04-9571-D1A67022122E}"/>
              </a:ext>
            </a:extLst>
          </p:cNvPr>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t="10104" r="11341" b="10104"/>
          <a:stretch/>
        </p:blipFill>
        <p:spPr bwMode="auto">
          <a:xfrm>
            <a:off x="-1" y="0"/>
            <a:ext cx="24497731" cy="137160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ijdelijke aanduiding voor tekst 6"/>
          <p:cNvSpPr>
            <a:spLocks noGrp="1"/>
          </p:cNvSpPr>
          <p:nvPr>
            <p:ph type="body" sz="quarter" idx="12"/>
          </p:nvPr>
        </p:nvSpPr>
        <p:spPr>
          <a:xfrm>
            <a:off x="0" y="8226633"/>
            <a:ext cx="24497730" cy="4567238"/>
          </a:xfrm>
          <a:solidFill>
            <a:srgbClr val="C563B7">
              <a:alpha val="89804"/>
            </a:srgbClr>
          </a:solidFill>
        </p:spPr>
        <p:txBody>
          <a:bodyPr/>
          <a:lstStyle/>
          <a:p>
            <a:r>
              <a:rPr lang="en-US" dirty="0">
                <a:latin typeface="Calibri"/>
                <a:cs typeface="Calibri"/>
              </a:rPr>
              <a:t>Over </a:t>
            </a:r>
            <a:r>
              <a:rPr lang="en-US" dirty="0" err="1">
                <a:latin typeface="Calibri"/>
                <a:cs typeface="Calibri"/>
              </a:rPr>
              <a:t>Sprankel</a:t>
            </a:r>
            <a:r>
              <a:rPr lang="en-US" dirty="0">
                <a:latin typeface="Calibri"/>
                <a:cs typeface="Calibri"/>
              </a:rPr>
              <a:t> &amp; Co</a:t>
            </a:r>
            <a:endParaRPr lang="nl-NL" dirty="0">
              <a:latin typeface="Calibri"/>
              <a:cs typeface="Calibri"/>
            </a:endParaRPr>
          </a:p>
        </p:txBody>
      </p:sp>
    </p:spTree>
    <p:extLst>
      <p:ext uri="{BB962C8B-B14F-4D97-AF65-F5344CB8AC3E}">
        <p14:creationId xmlns:p14="http://schemas.microsoft.com/office/powerpoint/2010/main" val="2111637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053389" y="1168406"/>
            <a:ext cx="21111411" cy="2286000"/>
          </a:xfrm>
        </p:spPr>
        <p:txBody>
          <a:bodyPr/>
          <a:lstStyle/>
          <a:p>
            <a:pPr algn="l"/>
            <a:r>
              <a:rPr lang="nl-NL" dirty="0">
                <a:solidFill>
                  <a:srgbClr val="C563B7"/>
                </a:solidFill>
                <a:latin typeface="Calibri"/>
                <a:cs typeface="Calibri"/>
              </a:rPr>
              <a:t>Aanpak Sprankel &amp; Co </a:t>
            </a:r>
            <a:endParaRPr lang="en-GB" dirty="0">
              <a:solidFill>
                <a:srgbClr val="C563B7"/>
              </a:solidFill>
            </a:endParaRPr>
          </a:p>
        </p:txBody>
      </p:sp>
      <p:sp>
        <p:nvSpPr>
          <p:cNvPr id="15362" name="Tijdelijke aanduiding voor inhoud 2"/>
          <p:cNvSpPr>
            <a:spLocks noGrp="1"/>
          </p:cNvSpPr>
          <p:nvPr>
            <p:ph idx="1"/>
          </p:nvPr>
        </p:nvSpPr>
        <p:spPr>
          <a:xfrm>
            <a:off x="2053389" y="3200401"/>
            <a:ext cx="20373474" cy="9051926"/>
          </a:xfrm>
        </p:spPr>
        <p:txBody>
          <a:bodyPr>
            <a:normAutofit/>
          </a:bodyPr>
          <a:lstStyle/>
          <a:p>
            <a:pPr marL="0" indent="0">
              <a:buNone/>
            </a:pPr>
            <a:endParaRPr lang="nl-NL" sz="4000" dirty="0">
              <a:solidFill>
                <a:schemeClr val="tx1">
                  <a:lumMod val="65000"/>
                  <a:lumOff val="35000"/>
                </a:schemeClr>
              </a:solidFill>
              <a:latin typeface="Calibri"/>
              <a:cs typeface="Calibri"/>
            </a:endParaRPr>
          </a:p>
          <a:p>
            <a:pPr marL="0" indent="0">
              <a:buNone/>
            </a:pPr>
            <a:endParaRPr lang="nl-NL" sz="4000" dirty="0">
              <a:solidFill>
                <a:schemeClr val="tx1">
                  <a:lumMod val="65000"/>
                  <a:lumOff val="35000"/>
                </a:schemeClr>
              </a:solidFill>
              <a:latin typeface="Calibri"/>
              <a:cs typeface="Calibri"/>
            </a:endParaRPr>
          </a:p>
          <a:p>
            <a:pPr marL="0" indent="0">
              <a:buNone/>
            </a:pPr>
            <a:endParaRPr lang="nl-NL" sz="4000" dirty="0">
              <a:solidFill>
                <a:schemeClr val="tx1">
                  <a:lumMod val="65000"/>
                  <a:lumOff val="35000"/>
                </a:schemeClr>
              </a:solidFill>
              <a:latin typeface="Calibri"/>
              <a:cs typeface="Calibri"/>
            </a:endParaRPr>
          </a:p>
          <a:p>
            <a:pPr marL="0" indent="0">
              <a:buNone/>
            </a:pPr>
            <a:r>
              <a:rPr lang="nl-NL" sz="3600" dirty="0">
                <a:solidFill>
                  <a:schemeClr val="tx1">
                    <a:lumMod val="65000"/>
                    <a:lumOff val="35000"/>
                  </a:schemeClr>
                </a:solidFill>
                <a:cs typeface="Calibri"/>
              </a:rPr>
              <a:t>De inhoud van de trajecten van Sprankel &amp; Co is gebaseerd op wetenschappelijke kennis uit de </a:t>
            </a:r>
            <a:r>
              <a:rPr lang="nl-NL" sz="3600" b="1" dirty="0">
                <a:solidFill>
                  <a:srgbClr val="C563B7"/>
                </a:solidFill>
                <a:cs typeface="Calibri"/>
              </a:rPr>
              <a:t>Positieve psychologie</a:t>
            </a:r>
            <a:r>
              <a:rPr lang="nl-NL" sz="3600" dirty="0">
                <a:solidFill>
                  <a:schemeClr val="tx1">
                    <a:lumMod val="65000"/>
                    <a:lumOff val="35000"/>
                  </a:schemeClr>
                </a:solidFill>
                <a:cs typeface="Calibri"/>
              </a:rPr>
              <a:t>. Positieve psychologie is de wetenschap van welbevinden en optimaal functioneren. Wij vertalen deze kennis naar </a:t>
            </a:r>
            <a:r>
              <a:rPr lang="nl-NL" sz="3600" b="1" dirty="0">
                <a:solidFill>
                  <a:srgbClr val="C563B7"/>
                </a:solidFill>
                <a:cs typeface="Calibri"/>
              </a:rPr>
              <a:t>toepassingen</a:t>
            </a:r>
            <a:r>
              <a:rPr lang="nl-NL" sz="3600" b="1" dirty="0">
                <a:solidFill>
                  <a:schemeClr val="tx1">
                    <a:lumMod val="65000"/>
                    <a:lumOff val="35000"/>
                  </a:schemeClr>
                </a:solidFill>
                <a:cs typeface="Calibri"/>
              </a:rPr>
              <a:t> </a:t>
            </a:r>
            <a:r>
              <a:rPr lang="nl-NL" sz="3600" dirty="0">
                <a:solidFill>
                  <a:schemeClr val="tx1">
                    <a:lumMod val="65000"/>
                    <a:lumOff val="35000"/>
                  </a:schemeClr>
                </a:solidFill>
                <a:cs typeface="Calibri"/>
              </a:rPr>
              <a:t>die direct kunnen worden gebruikt in de organisatie. </a:t>
            </a:r>
            <a:r>
              <a:rPr lang="nl-NL" sz="3600" dirty="0">
                <a:solidFill>
                  <a:schemeClr val="tx1">
                    <a:lumMod val="65000"/>
                    <a:lumOff val="35000"/>
                  </a:schemeClr>
                </a:solidFill>
              </a:rPr>
              <a:t>Wij willen kennis met onze klanten delen en zorgen dat zij onze praktische toepassingen eigen maken en zelfstandig gaan inzetten. Wij willen mensen weer laten </a:t>
            </a:r>
            <a:r>
              <a:rPr lang="nl-NL" sz="3600" b="1" dirty="0">
                <a:solidFill>
                  <a:srgbClr val="C563B7"/>
                </a:solidFill>
              </a:rPr>
              <a:t>sprankelen</a:t>
            </a:r>
            <a:r>
              <a:rPr lang="nl-NL" sz="3600" dirty="0">
                <a:solidFill>
                  <a:schemeClr val="tx1">
                    <a:lumMod val="65000"/>
                    <a:lumOff val="35000"/>
                  </a:schemeClr>
                </a:solidFill>
              </a:rPr>
              <a:t>! </a:t>
            </a:r>
            <a:endParaRPr lang="nl-NL" sz="3600" dirty="0">
              <a:solidFill>
                <a:schemeClr val="tx1">
                  <a:lumMod val="65000"/>
                  <a:lumOff val="35000"/>
                </a:schemeClr>
              </a:solidFill>
              <a:cs typeface="Calibri"/>
            </a:endParaRPr>
          </a:p>
          <a:p>
            <a:pPr marL="0" indent="0">
              <a:buNone/>
            </a:pPr>
            <a:endParaRPr lang="nl-NL" sz="4000" dirty="0">
              <a:solidFill>
                <a:schemeClr val="tx1">
                  <a:lumMod val="65000"/>
                  <a:lumOff val="35000"/>
                </a:schemeClr>
              </a:solidFill>
              <a:latin typeface="Calibri"/>
              <a:cs typeface="Calibri"/>
            </a:endParaRPr>
          </a:p>
        </p:txBody>
      </p:sp>
      <p:sp>
        <p:nvSpPr>
          <p:cNvPr id="2" name="Tijdelijke aanduiding voor dianummer 1"/>
          <p:cNvSpPr>
            <a:spLocks noGrp="1"/>
          </p:cNvSpPr>
          <p:nvPr>
            <p:ph type="sldNum" sz="quarter" idx="12"/>
          </p:nvPr>
        </p:nvSpPr>
        <p:spPr/>
        <p:txBody>
          <a:bodyPr/>
          <a:lstStyle/>
          <a:p>
            <a:fld id="{8FDD6046-CE5B-41FA-ACE3-07B1A03F3E63}" type="slidenum">
              <a:rPr lang="nl-NL" smtClean="0"/>
              <a:t>13</a:t>
            </a:fld>
            <a:endParaRPr lang="nl-NL"/>
          </a:p>
        </p:txBody>
      </p:sp>
      <p:pic>
        <p:nvPicPr>
          <p:cNvPr id="6" name="Afbeelding 5"/>
          <p:cNvPicPr>
            <a:picLocks noChangeAspect="1"/>
          </p:cNvPicPr>
          <p:nvPr/>
        </p:nvPicPr>
        <p:blipFill rotWithShape="1">
          <a:blip r:embed="rId3">
            <a:extLst>
              <a:ext uri="{28A0092B-C50C-407E-A947-70E740481C1C}">
                <a14:useLocalDpi xmlns:a14="http://schemas.microsoft.com/office/drawing/2010/main" val="0"/>
              </a:ext>
            </a:extLst>
          </a:blip>
          <a:srcRect l="26053" r="25764"/>
          <a:stretch/>
        </p:blipFill>
        <p:spPr>
          <a:xfrm>
            <a:off x="18516289" y="569708"/>
            <a:ext cx="2392171" cy="2964076"/>
          </a:xfrm>
          <a:prstGeom prst="rect">
            <a:avLst/>
          </a:prstGeom>
        </p:spPr>
      </p:pic>
      <p:pic>
        <p:nvPicPr>
          <p:cNvPr id="7" name="Afbeelding 6"/>
          <p:cNvPicPr>
            <a:picLocks noChangeAspect="1"/>
          </p:cNvPicPr>
          <p:nvPr/>
        </p:nvPicPr>
        <p:blipFill rotWithShape="1">
          <a:blip r:embed="rId4" cstate="print">
            <a:extLst>
              <a:ext uri="{28A0092B-C50C-407E-A947-70E740481C1C}">
                <a14:useLocalDpi xmlns:a14="http://schemas.microsoft.com/office/drawing/2010/main" val="0"/>
              </a:ext>
            </a:extLst>
          </a:blip>
          <a:srcRect l="20520" t="48341" r="43639" b="3156"/>
          <a:stretch/>
        </p:blipFill>
        <p:spPr>
          <a:xfrm rot="5400000">
            <a:off x="20923560" y="923576"/>
            <a:ext cx="2964076" cy="2256339"/>
          </a:xfrm>
          <a:prstGeom prst="rect">
            <a:avLst/>
          </a:prstGeom>
        </p:spPr>
      </p:pic>
      <p:sp>
        <p:nvSpPr>
          <p:cNvPr id="4" name="Tekstvak 3"/>
          <p:cNvSpPr txBox="1"/>
          <p:nvPr/>
        </p:nvSpPr>
        <p:spPr>
          <a:xfrm>
            <a:off x="18350079" y="3637605"/>
            <a:ext cx="5854697" cy="830997"/>
          </a:xfrm>
          <a:prstGeom prst="rect">
            <a:avLst/>
          </a:prstGeom>
          <a:noFill/>
        </p:spPr>
        <p:txBody>
          <a:bodyPr wrap="square" rtlCol="0">
            <a:spAutoFit/>
          </a:bodyPr>
          <a:lstStyle/>
          <a:p>
            <a:r>
              <a:rPr lang="nl-NL" sz="2400" i="1" dirty="0">
                <a:solidFill>
                  <a:srgbClr val="C563B7"/>
                </a:solidFill>
                <a:ea typeface="ＭＳ Ｐゴシック" charset="0"/>
                <a:cs typeface="Calibri"/>
              </a:rPr>
              <a:t>Grondleggers van de positieve psychologie</a:t>
            </a:r>
          </a:p>
          <a:p>
            <a:r>
              <a:rPr lang="nl-NL" sz="2400" i="1" dirty="0">
                <a:solidFill>
                  <a:srgbClr val="C563B7"/>
                </a:solidFill>
                <a:ea typeface="ＭＳ Ｐゴシック" charset="0"/>
                <a:cs typeface="Calibri"/>
              </a:rPr>
              <a:t>Martin </a:t>
            </a:r>
            <a:r>
              <a:rPr lang="nl-NL" sz="2400" i="1" dirty="0" err="1">
                <a:solidFill>
                  <a:srgbClr val="C563B7"/>
                </a:solidFill>
                <a:ea typeface="ＭＳ Ｐゴシック" charset="0"/>
                <a:cs typeface="Calibri"/>
              </a:rPr>
              <a:t>Seligman</a:t>
            </a:r>
            <a:r>
              <a:rPr lang="nl-NL" sz="2400" i="1" dirty="0">
                <a:solidFill>
                  <a:srgbClr val="C563B7"/>
                </a:solidFill>
                <a:ea typeface="ＭＳ Ｐゴシック" charset="0"/>
                <a:cs typeface="Calibri"/>
              </a:rPr>
              <a:t> en </a:t>
            </a:r>
            <a:r>
              <a:rPr lang="nl-NL" sz="2400" i="1" dirty="0" err="1">
                <a:solidFill>
                  <a:srgbClr val="C563B7"/>
                </a:solidFill>
                <a:ea typeface="ＭＳ Ｐゴシック" charset="0"/>
                <a:cs typeface="Calibri"/>
              </a:rPr>
              <a:t>Mihaly</a:t>
            </a:r>
            <a:r>
              <a:rPr lang="nl-NL" sz="2400" i="1" dirty="0">
                <a:solidFill>
                  <a:srgbClr val="C563B7"/>
                </a:solidFill>
                <a:ea typeface="ＭＳ Ｐゴシック" charset="0"/>
                <a:cs typeface="Calibri"/>
              </a:rPr>
              <a:t> </a:t>
            </a:r>
            <a:r>
              <a:rPr lang="nl-NL" sz="2400" i="1" dirty="0" err="1">
                <a:solidFill>
                  <a:srgbClr val="C563B7"/>
                </a:solidFill>
                <a:ea typeface="ＭＳ Ｐゴシック" charset="0"/>
                <a:cs typeface="Calibri"/>
              </a:rPr>
              <a:t>Csikszentmihalyi</a:t>
            </a:r>
            <a:endParaRPr lang="nl-NL" sz="2400" dirty="0">
              <a:solidFill>
                <a:srgbClr val="C563B7"/>
              </a:solidFill>
            </a:endParaRPr>
          </a:p>
        </p:txBody>
      </p:sp>
    </p:spTree>
    <p:extLst>
      <p:ext uri="{BB962C8B-B14F-4D97-AF65-F5344CB8AC3E}">
        <p14:creationId xmlns:p14="http://schemas.microsoft.com/office/powerpoint/2010/main" val="3480955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756848" y="368301"/>
            <a:ext cx="19671352" cy="2628900"/>
          </a:xfrm>
        </p:spPr>
        <p:txBody>
          <a:bodyPr>
            <a:normAutofit fontScale="90000"/>
          </a:bodyPr>
          <a:lstStyle/>
          <a:p>
            <a:pPr algn="l"/>
            <a:br>
              <a:rPr lang="en-US" dirty="0">
                <a:solidFill>
                  <a:schemeClr val="accent3"/>
                </a:solidFill>
                <a:latin typeface="Calibri" panose="020F0502020204030204" pitchFamily="34" charset="0"/>
                <a:cs typeface="Calibri" panose="020F0502020204030204" pitchFamily="34" charset="0"/>
              </a:rPr>
            </a:br>
            <a:r>
              <a:rPr lang="en-US" dirty="0" err="1">
                <a:solidFill>
                  <a:srgbClr val="C563B7"/>
                </a:solidFill>
                <a:latin typeface="Calibri" panose="020F0502020204030204" pitchFamily="34" charset="0"/>
                <a:cs typeface="Calibri" panose="020F0502020204030204" pitchFamily="34" charset="0"/>
              </a:rPr>
              <a:t>Daarom</a:t>
            </a:r>
            <a:r>
              <a:rPr lang="en-US" dirty="0">
                <a:solidFill>
                  <a:srgbClr val="C563B7"/>
                </a:solidFill>
                <a:latin typeface="Calibri" panose="020F0502020204030204" pitchFamily="34" charset="0"/>
                <a:cs typeface="Calibri" panose="020F0502020204030204" pitchFamily="34" charset="0"/>
              </a:rPr>
              <a:t> </a:t>
            </a:r>
            <a:r>
              <a:rPr lang="en-US" dirty="0" err="1">
                <a:solidFill>
                  <a:srgbClr val="C563B7"/>
                </a:solidFill>
                <a:latin typeface="Calibri" panose="020F0502020204030204" pitchFamily="34" charset="0"/>
                <a:cs typeface="Calibri" panose="020F0502020204030204" pitchFamily="34" charset="0"/>
              </a:rPr>
              <a:t>Sprankel</a:t>
            </a:r>
            <a:r>
              <a:rPr lang="en-US" dirty="0">
                <a:solidFill>
                  <a:srgbClr val="C563B7"/>
                </a:solidFill>
                <a:latin typeface="Calibri" panose="020F0502020204030204" pitchFamily="34" charset="0"/>
                <a:cs typeface="Calibri" panose="020F0502020204030204" pitchFamily="34" charset="0"/>
              </a:rPr>
              <a:t> &amp; Co</a:t>
            </a:r>
            <a:br>
              <a:rPr lang="nl-NL" dirty="0">
                <a:solidFill>
                  <a:srgbClr val="C563B7"/>
                </a:solidFill>
                <a:latin typeface="Calibri" panose="020F0502020204030204" pitchFamily="34" charset="0"/>
                <a:cs typeface="Calibri" panose="020F0502020204030204" pitchFamily="34" charset="0"/>
              </a:rPr>
            </a:br>
            <a:endParaRPr lang="en-US" dirty="0">
              <a:solidFill>
                <a:srgbClr val="C563B7"/>
              </a:solidFill>
              <a:latin typeface="Calibri" panose="020F0502020204030204" pitchFamily="34" charset="0"/>
              <a:cs typeface="Calibri" panose="020F0502020204030204" pitchFamily="34" charset="0"/>
            </a:endParaRPr>
          </a:p>
        </p:txBody>
      </p:sp>
      <p:sp>
        <p:nvSpPr>
          <p:cNvPr id="3" name="Ondertitel 2"/>
          <p:cNvSpPr>
            <a:spLocks noGrp="1"/>
          </p:cNvSpPr>
          <p:nvPr>
            <p:ph type="subTitle" idx="1"/>
          </p:nvPr>
        </p:nvSpPr>
        <p:spPr>
          <a:xfrm>
            <a:off x="2756848" y="2514600"/>
            <a:ext cx="21057672" cy="10071100"/>
          </a:xfrm>
        </p:spPr>
        <p:txBody>
          <a:bodyPr>
            <a:noAutofit/>
          </a:bodyPr>
          <a:lstStyle/>
          <a:p>
            <a:pPr algn="l"/>
            <a:endParaRPr lang="nl-NL" sz="3600" b="1" dirty="0">
              <a:solidFill>
                <a:schemeClr val="accent3"/>
              </a:solidFill>
            </a:endParaRPr>
          </a:p>
          <a:p>
            <a:pPr algn="l"/>
            <a:r>
              <a:rPr lang="nl-NL" sz="3600" b="1" dirty="0">
                <a:solidFill>
                  <a:srgbClr val="C563B7"/>
                </a:solidFill>
              </a:rPr>
              <a:t>We zien</a:t>
            </a:r>
          </a:p>
          <a:p>
            <a:pPr marL="571500" indent="-571500" algn="l">
              <a:buFont typeface="Arial" panose="020B0604020202020204" pitchFamily="34" charset="0"/>
              <a:buChar char="•"/>
            </a:pPr>
            <a:r>
              <a:rPr lang="nl-NL" sz="3600" dirty="0">
                <a:solidFill>
                  <a:schemeClr val="tx1">
                    <a:lumMod val="65000"/>
                    <a:lumOff val="35000"/>
                  </a:schemeClr>
                </a:solidFill>
              </a:rPr>
              <a:t>Een wereld die steeds complexer en intoleranter wordt</a:t>
            </a:r>
          </a:p>
          <a:p>
            <a:pPr marL="571500" indent="-571500" algn="l">
              <a:buFont typeface="Arial" panose="020B0604020202020204" pitchFamily="34" charset="0"/>
              <a:buChar char="•"/>
            </a:pPr>
            <a:r>
              <a:rPr lang="nl-NL" sz="3600" dirty="0">
                <a:solidFill>
                  <a:schemeClr val="tx1">
                    <a:lumMod val="65000"/>
                    <a:lumOff val="35000"/>
                  </a:schemeClr>
                </a:solidFill>
              </a:rPr>
              <a:t>Een groeiende noodzaak voor en behoefte aan duurzaamheid, vertrouwen, verbinding en </a:t>
            </a:r>
            <a:r>
              <a:rPr lang="nl-NL" sz="3600" dirty="0" err="1">
                <a:solidFill>
                  <a:schemeClr val="tx1">
                    <a:lumMod val="65000"/>
                    <a:lumOff val="35000"/>
                  </a:schemeClr>
                </a:solidFill>
              </a:rPr>
              <a:t>positiviteit</a:t>
            </a:r>
            <a:endParaRPr lang="nl-NL" sz="3600" dirty="0">
              <a:solidFill>
                <a:schemeClr val="tx1">
                  <a:lumMod val="65000"/>
                  <a:lumOff val="35000"/>
                </a:schemeClr>
              </a:solidFill>
            </a:endParaRPr>
          </a:p>
          <a:p>
            <a:pPr algn="l"/>
            <a:r>
              <a:rPr lang="nl-NL" sz="3600" b="1" dirty="0">
                <a:solidFill>
                  <a:srgbClr val="C563B7"/>
                </a:solidFill>
              </a:rPr>
              <a:t>We geloven</a:t>
            </a:r>
          </a:p>
          <a:p>
            <a:pPr marL="571500" indent="-571500" algn="l">
              <a:buFont typeface="Arial" panose="020B0604020202020204" pitchFamily="34" charset="0"/>
              <a:buChar char="•"/>
            </a:pPr>
            <a:r>
              <a:rPr lang="nl-NL" sz="3600" dirty="0">
                <a:solidFill>
                  <a:schemeClr val="tx1">
                    <a:lumMod val="65000"/>
                    <a:lumOff val="35000"/>
                  </a:schemeClr>
                </a:solidFill>
              </a:rPr>
              <a:t>Dat meer werkplezier leidt tot meer welzijn, productiviteit en winst</a:t>
            </a:r>
          </a:p>
          <a:p>
            <a:pPr marL="571500" indent="-571500" algn="l">
              <a:buFont typeface="Arial" panose="020B0604020202020204" pitchFamily="34" charset="0"/>
              <a:buChar char="•"/>
            </a:pPr>
            <a:r>
              <a:rPr lang="nl-NL" sz="3600" dirty="0">
                <a:solidFill>
                  <a:schemeClr val="tx1">
                    <a:lumMod val="65000"/>
                    <a:lumOff val="35000"/>
                  </a:schemeClr>
                </a:solidFill>
              </a:rPr>
              <a:t>Dat mensen ongelooflijk krachtig zijn</a:t>
            </a:r>
          </a:p>
          <a:p>
            <a:pPr algn="l"/>
            <a:r>
              <a:rPr lang="nl-NL" sz="3600" b="1" dirty="0">
                <a:solidFill>
                  <a:srgbClr val="C563B7"/>
                </a:solidFill>
              </a:rPr>
              <a:t>We bieden</a:t>
            </a:r>
          </a:p>
          <a:p>
            <a:pPr marL="571500" indent="-571500" algn="l">
              <a:buFont typeface="Arial" panose="020B0604020202020204" pitchFamily="34" charset="0"/>
              <a:buChar char="•"/>
            </a:pPr>
            <a:r>
              <a:rPr lang="nl-NL" sz="3600" dirty="0">
                <a:solidFill>
                  <a:schemeClr val="tx1">
                    <a:lumMod val="65000"/>
                    <a:lumOff val="35000"/>
                  </a:schemeClr>
                </a:solidFill>
              </a:rPr>
              <a:t>Praktische toepassingen vanuit de meest recente wetenschappelijke inzichten</a:t>
            </a:r>
          </a:p>
          <a:p>
            <a:pPr marL="571500" indent="-571500" algn="l">
              <a:buFont typeface="Arial" panose="020B0604020202020204" pitchFamily="34" charset="0"/>
              <a:buChar char="•"/>
            </a:pPr>
            <a:r>
              <a:rPr lang="nl-NL" sz="3600" dirty="0">
                <a:solidFill>
                  <a:schemeClr val="tx1">
                    <a:lumMod val="65000"/>
                    <a:lumOff val="35000"/>
                  </a:schemeClr>
                </a:solidFill>
              </a:rPr>
              <a:t>Interactieve programma’s gericht op individu, team en organisatie</a:t>
            </a:r>
          </a:p>
          <a:p>
            <a:pPr marL="571500" indent="-571500" algn="l">
              <a:buFont typeface="Arial" panose="020B0604020202020204" pitchFamily="34" charset="0"/>
              <a:buChar char="•"/>
            </a:pPr>
            <a:r>
              <a:rPr lang="nl-NL" sz="3600" dirty="0">
                <a:solidFill>
                  <a:schemeClr val="tx1">
                    <a:lumMod val="65000"/>
                    <a:lumOff val="35000"/>
                  </a:schemeClr>
                </a:solidFill>
              </a:rPr>
              <a:t>Kennisoverdracht waarmee organisaties zonder ons verder kunnen</a:t>
            </a:r>
          </a:p>
          <a:p>
            <a:pPr algn="l"/>
            <a:r>
              <a:rPr lang="nl-NL" sz="3600" b="1" dirty="0">
                <a:solidFill>
                  <a:srgbClr val="C563B7"/>
                </a:solidFill>
              </a:rPr>
              <a:t>Zodat</a:t>
            </a:r>
          </a:p>
          <a:p>
            <a:pPr marL="571500" indent="-571500" algn="l">
              <a:buFont typeface="Arial" panose="020B0604020202020204" pitchFamily="34" charset="0"/>
              <a:buChar char="•"/>
            </a:pPr>
            <a:r>
              <a:rPr lang="nl-NL" sz="3600" dirty="0">
                <a:solidFill>
                  <a:schemeClr val="tx1">
                    <a:lumMod val="65000"/>
                    <a:lumOff val="35000"/>
                  </a:schemeClr>
                </a:solidFill>
              </a:rPr>
              <a:t>Mensen weer Sprankelen in hun werk</a:t>
            </a:r>
          </a:p>
          <a:p>
            <a:pPr marL="571500" indent="-571500" algn="l">
              <a:buFont typeface="Arial" panose="020B0604020202020204" pitchFamily="34" charset="0"/>
              <a:buChar char="•"/>
            </a:pPr>
            <a:r>
              <a:rPr lang="nl-NL" sz="3600" dirty="0">
                <a:solidFill>
                  <a:schemeClr val="tx1">
                    <a:lumMod val="65000"/>
                    <a:lumOff val="35000"/>
                  </a:schemeClr>
                </a:solidFill>
              </a:rPr>
              <a:t>Organisaties excelleren en duurzaam functioneren</a:t>
            </a:r>
          </a:p>
          <a:p>
            <a:pPr marL="571500" indent="-571500" algn="l">
              <a:buFontTx/>
              <a:buChar char="-"/>
            </a:pPr>
            <a:endParaRPr lang="nl-NL" sz="3600" dirty="0"/>
          </a:p>
          <a:p>
            <a:pPr algn="l"/>
            <a:endParaRPr lang="nl-NL" sz="3600" dirty="0"/>
          </a:p>
          <a:p>
            <a:pPr marL="857250" indent="-857250" algn="l">
              <a:buFontTx/>
              <a:buChar char="-"/>
            </a:pPr>
            <a:endParaRPr lang="nl-NL" sz="3600" dirty="0"/>
          </a:p>
          <a:p>
            <a:pPr algn="l"/>
            <a:endParaRPr lang="nl-NL" sz="3600" dirty="0"/>
          </a:p>
          <a:p>
            <a:pPr algn="l"/>
            <a:endParaRPr lang="nl-NL" sz="3600" dirty="0"/>
          </a:p>
          <a:p>
            <a:pPr lvl="0" algn="l"/>
            <a:endParaRPr lang="nl-NL" sz="3600" dirty="0">
              <a:solidFill>
                <a:schemeClr val="tx1">
                  <a:lumMod val="65000"/>
                  <a:lumOff val="35000"/>
                </a:schemeClr>
              </a:solidFill>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57688" y="264695"/>
            <a:ext cx="6456832" cy="2249905"/>
          </a:xfrm>
          <a:prstGeom prst="rect">
            <a:avLst/>
          </a:prstGeom>
        </p:spPr>
      </p:pic>
    </p:spTree>
    <p:extLst>
      <p:ext uri="{BB962C8B-B14F-4D97-AF65-F5344CB8AC3E}">
        <p14:creationId xmlns:p14="http://schemas.microsoft.com/office/powerpoint/2010/main" val="2026593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362200" y="368301"/>
            <a:ext cx="20066000" cy="2628900"/>
          </a:xfrm>
        </p:spPr>
        <p:txBody>
          <a:bodyPr>
            <a:normAutofit/>
          </a:bodyPr>
          <a:lstStyle/>
          <a:p>
            <a:r>
              <a:rPr lang="nl-NL" dirty="0">
                <a:solidFill>
                  <a:srgbClr val="BF3F8E"/>
                </a:solidFill>
                <a:latin typeface="Calibri" panose="020F0502020204030204" pitchFamily="34" charset="0"/>
                <a:cs typeface="Calibri" panose="020F0502020204030204" pitchFamily="34" charset="0"/>
              </a:rPr>
              <a:t>Kernteam Sprankel &amp; Co</a:t>
            </a:r>
            <a:endParaRPr lang="en-US" dirty="0">
              <a:solidFill>
                <a:srgbClr val="BF3F8E"/>
              </a:solidFill>
              <a:latin typeface="Calibri" panose="020F0502020204030204" pitchFamily="34" charset="0"/>
              <a:cs typeface="Calibri" panose="020F0502020204030204" pitchFamily="34" charset="0"/>
            </a:endParaRPr>
          </a:p>
        </p:txBody>
      </p:sp>
      <p:pic>
        <p:nvPicPr>
          <p:cNvPr id="7" name="Afbeelding 6">
            <a:extLst>
              <a:ext uri="{FF2B5EF4-FFF2-40B4-BE49-F238E27FC236}">
                <a16:creationId xmlns:a16="http://schemas.microsoft.com/office/drawing/2014/main" id="{E407F427-0EF5-4B5D-ACCB-3C760444EA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94870" y="8324400"/>
            <a:ext cx="3791400" cy="3791400"/>
          </a:xfrm>
          <a:prstGeom prst="rect">
            <a:avLst/>
          </a:prstGeom>
        </p:spPr>
      </p:pic>
      <p:pic>
        <p:nvPicPr>
          <p:cNvPr id="9" name="Afbeelding 8">
            <a:extLst>
              <a:ext uri="{FF2B5EF4-FFF2-40B4-BE49-F238E27FC236}">
                <a16:creationId xmlns:a16="http://schemas.microsoft.com/office/drawing/2014/main" id="{0306DC16-9CD1-4D7D-9C31-CD3B9F88C1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8145" y="3962400"/>
            <a:ext cx="3790950" cy="3790950"/>
          </a:xfrm>
          <a:prstGeom prst="rect">
            <a:avLst/>
          </a:prstGeom>
        </p:spPr>
      </p:pic>
      <p:sp>
        <p:nvSpPr>
          <p:cNvPr id="10" name="Tekstvak 9">
            <a:extLst>
              <a:ext uri="{FF2B5EF4-FFF2-40B4-BE49-F238E27FC236}">
                <a16:creationId xmlns:a16="http://schemas.microsoft.com/office/drawing/2014/main" id="{7354F0C0-15F6-487F-8168-16CC2E388240}"/>
              </a:ext>
            </a:extLst>
          </p:cNvPr>
          <p:cNvSpPr txBox="1"/>
          <p:nvPr/>
        </p:nvSpPr>
        <p:spPr>
          <a:xfrm>
            <a:off x="16268700" y="3962400"/>
            <a:ext cx="7334250" cy="3108543"/>
          </a:xfrm>
          <a:prstGeom prst="rect">
            <a:avLst/>
          </a:prstGeom>
          <a:noFill/>
        </p:spPr>
        <p:txBody>
          <a:bodyPr wrap="square" rtlCol="0">
            <a:spAutoFit/>
          </a:bodyPr>
          <a:lstStyle/>
          <a:p>
            <a:r>
              <a:rPr lang="nl-NL" sz="3600" b="1" dirty="0">
                <a:solidFill>
                  <a:srgbClr val="BF3F8E"/>
                </a:solidFill>
              </a:rPr>
              <a:t>Cosima </a:t>
            </a:r>
            <a:r>
              <a:rPr lang="nl-NL" sz="3600" b="1" dirty="0" err="1">
                <a:solidFill>
                  <a:srgbClr val="BF3F8E"/>
                </a:solidFill>
              </a:rPr>
              <a:t>Kliebenstein</a:t>
            </a:r>
            <a:endParaRPr lang="nl-NL" sz="3600" b="1" dirty="0">
              <a:solidFill>
                <a:srgbClr val="BF3F8E"/>
              </a:solidFill>
            </a:endParaRPr>
          </a:p>
          <a:p>
            <a:r>
              <a:rPr lang="nl-NL" sz="3200" dirty="0"/>
              <a:t>Registerpsycholoog NIP-A&amp;O</a:t>
            </a:r>
          </a:p>
          <a:p>
            <a:r>
              <a:rPr lang="nl-NL" sz="3200" dirty="0"/>
              <a:t>HR adviseur/coach/trainer</a:t>
            </a:r>
          </a:p>
          <a:p>
            <a:r>
              <a:rPr lang="nl-NL" sz="3200" dirty="0"/>
              <a:t>20 jaar ervaring in </a:t>
            </a:r>
            <a:r>
              <a:rPr lang="nl-NL" sz="3200" dirty="0" err="1"/>
              <a:t>profit</a:t>
            </a:r>
            <a:r>
              <a:rPr lang="nl-NL" sz="3200" dirty="0"/>
              <a:t> en non-profit</a:t>
            </a:r>
          </a:p>
          <a:p>
            <a:r>
              <a:rPr lang="nl-NL" sz="3200" dirty="0"/>
              <a:t>vriendelijk, enthousiast, doorzetter</a:t>
            </a:r>
          </a:p>
          <a:p>
            <a:r>
              <a:rPr lang="nl-NL" sz="3200" dirty="0"/>
              <a:t>fietsen - piano - (moes)tuinieren</a:t>
            </a:r>
            <a:endParaRPr lang="nl-NL" sz="3600" dirty="0"/>
          </a:p>
        </p:txBody>
      </p:sp>
      <p:sp>
        <p:nvSpPr>
          <p:cNvPr id="11" name="Tekstvak 10">
            <a:extLst>
              <a:ext uri="{FF2B5EF4-FFF2-40B4-BE49-F238E27FC236}">
                <a16:creationId xmlns:a16="http://schemas.microsoft.com/office/drawing/2014/main" id="{E66F6C43-2A84-4ADE-A4EA-2029B936671E}"/>
              </a:ext>
            </a:extLst>
          </p:cNvPr>
          <p:cNvSpPr txBox="1"/>
          <p:nvPr/>
        </p:nvSpPr>
        <p:spPr>
          <a:xfrm>
            <a:off x="-1897038" y="3962400"/>
            <a:ext cx="9231288" cy="3600986"/>
          </a:xfrm>
          <a:prstGeom prst="rect">
            <a:avLst/>
          </a:prstGeom>
          <a:noFill/>
        </p:spPr>
        <p:txBody>
          <a:bodyPr wrap="square" rtlCol="0">
            <a:spAutoFit/>
          </a:bodyPr>
          <a:lstStyle/>
          <a:p>
            <a:pPr algn="r"/>
            <a:r>
              <a:rPr lang="nl-NL" sz="3600" b="1" dirty="0">
                <a:solidFill>
                  <a:srgbClr val="BF3F8E"/>
                </a:solidFill>
              </a:rPr>
              <a:t>Mirjam van ‘t Klooster</a:t>
            </a:r>
          </a:p>
          <a:p>
            <a:pPr algn="r"/>
            <a:r>
              <a:rPr lang="nl-NL" sz="3200" dirty="0"/>
              <a:t>Registerpsycholoog NIP A&amp;O</a:t>
            </a:r>
          </a:p>
          <a:p>
            <a:pPr algn="r"/>
            <a:r>
              <a:rPr lang="nl-NL" sz="3200" dirty="0"/>
              <a:t>coach/trainer/adviseur</a:t>
            </a:r>
          </a:p>
          <a:p>
            <a:pPr algn="r"/>
            <a:r>
              <a:rPr lang="nl-NL" sz="3200" dirty="0"/>
              <a:t>25 jaar ervaring (o.a. GITP)</a:t>
            </a:r>
          </a:p>
          <a:p>
            <a:pPr algn="r"/>
            <a:r>
              <a:rPr lang="nl-NL" sz="3200" dirty="0"/>
              <a:t>inspirerend, humor, analytisch</a:t>
            </a:r>
          </a:p>
          <a:p>
            <a:pPr algn="r"/>
            <a:r>
              <a:rPr lang="nl-NL" sz="3200" dirty="0"/>
              <a:t>tennis - dansen - piano</a:t>
            </a:r>
          </a:p>
          <a:p>
            <a:pPr algn="r"/>
            <a:r>
              <a:rPr lang="nl-NL" sz="3200" dirty="0"/>
              <a:t>  </a:t>
            </a:r>
          </a:p>
        </p:txBody>
      </p:sp>
      <p:sp>
        <p:nvSpPr>
          <p:cNvPr id="12" name="Tekstvak 11">
            <a:extLst>
              <a:ext uri="{FF2B5EF4-FFF2-40B4-BE49-F238E27FC236}">
                <a16:creationId xmlns:a16="http://schemas.microsoft.com/office/drawing/2014/main" id="{9F266016-50C9-4013-A37B-40137F102C0B}"/>
              </a:ext>
            </a:extLst>
          </p:cNvPr>
          <p:cNvSpPr txBox="1"/>
          <p:nvPr/>
        </p:nvSpPr>
        <p:spPr>
          <a:xfrm>
            <a:off x="340388" y="8173386"/>
            <a:ext cx="6999420" cy="3108543"/>
          </a:xfrm>
          <a:prstGeom prst="rect">
            <a:avLst/>
          </a:prstGeom>
          <a:noFill/>
        </p:spPr>
        <p:txBody>
          <a:bodyPr wrap="square" rtlCol="0">
            <a:spAutoFit/>
          </a:bodyPr>
          <a:lstStyle/>
          <a:p>
            <a:pPr algn="r"/>
            <a:r>
              <a:rPr lang="nl-NL" sz="3600" b="1" dirty="0">
                <a:solidFill>
                  <a:srgbClr val="BF3F8E"/>
                </a:solidFill>
              </a:rPr>
              <a:t>Jurriaan Dolman</a:t>
            </a:r>
          </a:p>
          <a:p>
            <a:pPr algn="r"/>
            <a:r>
              <a:rPr lang="nl-NL" sz="3200" dirty="0"/>
              <a:t>Registerpsycholoog NIP A&amp;O</a:t>
            </a:r>
          </a:p>
          <a:p>
            <a:pPr algn="r"/>
            <a:r>
              <a:rPr lang="nl-NL" sz="3200" dirty="0"/>
              <a:t>trainer/coach/adviseur</a:t>
            </a:r>
          </a:p>
          <a:p>
            <a:pPr algn="r"/>
            <a:r>
              <a:rPr lang="nl-NL" sz="3200" dirty="0"/>
              <a:t>16 jaar ervaring (o.a. GITP)</a:t>
            </a:r>
          </a:p>
          <a:p>
            <a:pPr algn="r"/>
            <a:r>
              <a:rPr lang="nl-NL" sz="3200" dirty="0"/>
              <a:t>prettig direct, gedreven, motiverend  </a:t>
            </a:r>
          </a:p>
          <a:p>
            <a:pPr algn="r"/>
            <a:r>
              <a:rPr lang="nl-NL" sz="3200" dirty="0"/>
              <a:t>gitaar - bergen - hardlopen</a:t>
            </a:r>
          </a:p>
        </p:txBody>
      </p:sp>
      <p:sp>
        <p:nvSpPr>
          <p:cNvPr id="13" name="Tekstvak 12">
            <a:extLst>
              <a:ext uri="{FF2B5EF4-FFF2-40B4-BE49-F238E27FC236}">
                <a16:creationId xmlns:a16="http://schemas.microsoft.com/office/drawing/2014/main" id="{D6B32495-330E-460D-8DB9-2F477347DEFD}"/>
              </a:ext>
            </a:extLst>
          </p:cNvPr>
          <p:cNvSpPr txBox="1"/>
          <p:nvPr/>
        </p:nvSpPr>
        <p:spPr>
          <a:xfrm>
            <a:off x="16421100" y="8324400"/>
            <a:ext cx="7334250" cy="5139869"/>
          </a:xfrm>
          <a:prstGeom prst="rect">
            <a:avLst/>
          </a:prstGeom>
          <a:noFill/>
        </p:spPr>
        <p:txBody>
          <a:bodyPr wrap="square" rtlCol="0">
            <a:spAutoFit/>
          </a:bodyPr>
          <a:lstStyle/>
          <a:p>
            <a:r>
              <a:rPr lang="nl-NL" sz="3600" b="1" dirty="0">
                <a:solidFill>
                  <a:srgbClr val="BF3F8E"/>
                </a:solidFill>
              </a:rPr>
              <a:t>Anna Prat i Bascompte</a:t>
            </a:r>
          </a:p>
          <a:p>
            <a:r>
              <a:rPr lang="nl-NL" sz="3200" dirty="0"/>
              <a:t>Registerpsycholoog NIP-A&amp;O</a:t>
            </a:r>
          </a:p>
          <a:p>
            <a:r>
              <a:rPr lang="nl-NL" sz="3200" dirty="0"/>
              <a:t>trainer/coach/adviseur</a:t>
            </a:r>
          </a:p>
          <a:p>
            <a:r>
              <a:rPr lang="nl-NL" sz="3200" dirty="0"/>
              <a:t>18 jaar ervaring in </a:t>
            </a:r>
            <a:r>
              <a:rPr lang="nl-NL" sz="3200" dirty="0" err="1"/>
              <a:t>profit</a:t>
            </a:r>
            <a:r>
              <a:rPr lang="nl-NL" sz="3200" dirty="0"/>
              <a:t> en non-profit</a:t>
            </a:r>
          </a:p>
          <a:p>
            <a:r>
              <a:rPr lang="nl-NL" sz="3200" dirty="0"/>
              <a:t>relativerend, nieuwsgierig, verbindend</a:t>
            </a:r>
          </a:p>
          <a:p>
            <a:r>
              <a:rPr lang="nl-NL" sz="3200" dirty="0"/>
              <a:t>boksen - zingen in koor - films</a:t>
            </a:r>
          </a:p>
          <a:p>
            <a:endParaRPr lang="nl-NL" sz="3200" dirty="0"/>
          </a:p>
          <a:p>
            <a:endParaRPr lang="nl-NL" sz="3200" dirty="0"/>
          </a:p>
          <a:p>
            <a:endParaRPr lang="nl-NL" sz="3200" dirty="0"/>
          </a:p>
          <a:p>
            <a:endParaRPr lang="nl-NL" sz="3600" dirty="0"/>
          </a:p>
        </p:txBody>
      </p:sp>
      <p:pic>
        <p:nvPicPr>
          <p:cNvPr id="15" name="Afbeelding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8145" y="8324400"/>
            <a:ext cx="3790950" cy="3789970"/>
          </a:xfrm>
          <a:prstGeom prst="rect">
            <a:avLst/>
          </a:prstGeom>
        </p:spPr>
      </p:pic>
      <p:pic>
        <p:nvPicPr>
          <p:cNvPr id="16" name="Afbeelding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94870" y="3962400"/>
            <a:ext cx="3791401" cy="3792293"/>
          </a:xfrm>
          <a:prstGeom prst="rect">
            <a:avLst/>
          </a:prstGeom>
        </p:spPr>
      </p:pic>
    </p:spTree>
    <p:extLst>
      <p:ext uri="{BB962C8B-B14F-4D97-AF65-F5344CB8AC3E}">
        <p14:creationId xmlns:p14="http://schemas.microsoft.com/office/powerpoint/2010/main" val="1193659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70483" y="561474"/>
            <a:ext cx="17542044" cy="2840142"/>
          </a:xfrm>
        </p:spPr>
        <p:txBody>
          <a:bodyPr/>
          <a:lstStyle/>
          <a:p>
            <a:pPr algn="l"/>
            <a:r>
              <a:rPr lang="en-GB" i="1" dirty="0">
                <a:solidFill>
                  <a:srgbClr val="BF3F8E"/>
                </a:solidFill>
                <a:latin typeface="Calibri"/>
                <a:cs typeface="Calibri"/>
              </a:rPr>
              <a:t>Van </a:t>
            </a:r>
            <a:r>
              <a:rPr lang="en-GB" i="1" dirty="0" err="1">
                <a:solidFill>
                  <a:srgbClr val="BF3F8E"/>
                </a:solidFill>
                <a:latin typeface="Calibri"/>
                <a:cs typeface="Calibri"/>
              </a:rPr>
              <a:t>altijd</a:t>
            </a:r>
            <a:r>
              <a:rPr lang="en-GB" i="1" dirty="0">
                <a:solidFill>
                  <a:srgbClr val="BF3F8E"/>
                </a:solidFill>
                <a:latin typeface="Calibri"/>
                <a:cs typeface="Calibri"/>
              </a:rPr>
              <a:t> </a:t>
            </a:r>
            <a:r>
              <a:rPr lang="en-GB" i="1" dirty="0" err="1">
                <a:solidFill>
                  <a:srgbClr val="BF3F8E"/>
                </a:solidFill>
                <a:latin typeface="Calibri"/>
                <a:cs typeface="Calibri"/>
              </a:rPr>
              <a:t>druk</a:t>
            </a:r>
            <a:r>
              <a:rPr lang="en-GB" i="1" dirty="0">
                <a:solidFill>
                  <a:srgbClr val="BF3F8E"/>
                </a:solidFill>
                <a:latin typeface="Calibri"/>
                <a:cs typeface="Calibri"/>
              </a:rPr>
              <a:t> </a:t>
            </a:r>
            <a:r>
              <a:rPr lang="en-GB" i="1" dirty="0" err="1">
                <a:solidFill>
                  <a:srgbClr val="BF3F8E"/>
                </a:solidFill>
                <a:latin typeface="Calibri"/>
                <a:cs typeface="Calibri"/>
              </a:rPr>
              <a:t>naar</a:t>
            </a:r>
            <a:r>
              <a:rPr lang="en-GB" i="1" dirty="0">
                <a:solidFill>
                  <a:srgbClr val="BF3F8E"/>
                </a:solidFill>
                <a:latin typeface="Calibri"/>
                <a:cs typeface="Calibri"/>
              </a:rPr>
              <a:t> </a:t>
            </a:r>
            <a:r>
              <a:rPr lang="en-GB" i="1" dirty="0" err="1">
                <a:solidFill>
                  <a:srgbClr val="BF3F8E"/>
                </a:solidFill>
                <a:latin typeface="Calibri"/>
                <a:cs typeface="Calibri"/>
              </a:rPr>
              <a:t>werkgeluk</a:t>
            </a:r>
            <a:r>
              <a:rPr lang="en-GB" i="1" dirty="0">
                <a:solidFill>
                  <a:srgbClr val="BF3F8E"/>
                </a:solidFill>
                <a:latin typeface="Calibri"/>
                <a:cs typeface="Calibri"/>
              </a:rPr>
              <a:t>!</a:t>
            </a:r>
          </a:p>
        </p:txBody>
      </p:sp>
      <p:sp>
        <p:nvSpPr>
          <p:cNvPr id="3" name="Tijdelijke aanduiding voor inhoud 2"/>
          <p:cNvSpPr>
            <a:spLocks noGrp="1"/>
          </p:cNvSpPr>
          <p:nvPr>
            <p:ph idx="1"/>
          </p:nvPr>
        </p:nvSpPr>
        <p:spPr>
          <a:xfrm>
            <a:off x="2470483" y="3096126"/>
            <a:ext cx="15849601" cy="9095874"/>
          </a:xfrm>
        </p:spPr>
        <p:txBody>
          <a:bodyPr>
            <a:noAutofit/>
          </a:bodyPr>
          <a:lstStyle/>
          <a:p>
            <a:pPr marL="0" indent="0">
              <a:buNone/>
            </a:pPr>
            <a:r>
              <a:rPr lang="nl-NL" sz="4000" dirty="0">
                <a:solidFill>
                  <a:schemeClr val="tx1">
                    <a:lumMod val="65000"/>
                    <a:lumOff val="35000"/>
                  </a:schemeClr>
                </a:solidFill>
                <a:latin typeface="Calibri" panose="020F0502020204030204" pitchFamily="34" charset="0"/>
                <a:cs typeface="Calibri" panose="020F0502020204030204" pitchFamily="34" charset="0"/>
              </a:rPr>
              <a:t>Beste Sabrina, </a:t>
            </a:r>
          </a:p>
          <a:p>
            <a:pPr marL="0" indent="0">
              <a:buNone/>
            </a:pPr>
            <a:endParaRPr lang="nl-NL" sz="4000" dirty="0">
              <a:solidFill>
                <a:schemeClr val="tx1">
                  <a:lumMod val="65000"/>
                  <a:lumOff val="35000"/>
                </a:schemeClr>
              </a:solidFill>
              <a:latin typeface="Calibri" panose="020F0502020204030204" pitchFamily="34" charset="0"/>
              <a:cs typeface="Calibri" panose="020F0502020204030204" pitchFamily="34" charset="0"/>
            </a:endParaRPr>
          </a:p>
          <a:p>
            <a:pPr marL="0" indent="0">
              <a:buNone/>
            </a:pPr>
            <a:r>
              <a:rPr lang="nl-NL" sz="4000" dirty="0">
                <a:solidFill>
                  <a:schemeClr val="tx1">
                    <a:lumMod val="65000"/>
                    <a:lumOff val="35000"/>
                  </a:schemeClr>
                </a:solidFill>
                <a:latin typeface="Calibri" panose="020F0502020204030204" pitchFamily="34" charset="0"/>
                <a:cs typeface="Calibri" panose="020F0502020204030204" pitchFamily="34" charset="0"/>
              </a:rPr>
              <a:t>Zoals afgesproken hier ons uitgewerkte voorstel voor het symposium voor de alumnivereniging van Verpleegkundig Specialisten. </a:t>
            </a:r>
          </a:p>
          <a:p>
            <a:pPr marL="0" indent="0">
              <a:buNone/>
            </a:pPr>
            <a:r>
              <a:rPr lang="nl-NL" sz="4000" dirty="0">
                <a:solidFill>
                  <a:schemeClr val="tx1">
                    <a:lumMod val="65000"/>
                    <a:lumOff val="35000"/>
                  </a:schemeClr>
                </a:solidFill>
                <a:latin typeface="Calibri" panose="020F0502020204030204" pitchFamily="34" charset="0"/>
                <a:cs typeface="Calibri" panose="020F0502020204030204" pitchFamily="34" charset="0"/>
              </a:rPr>
              <a:t>In dit voorstel gaan we dieper op het programma en de doelen in, zoals we die gezamenlijk op 17 januari hebben besproken. We sluiten af met een kostenoverzicht. </a:t>
            </a:r>
          </a:p>
          <a:p>
            <a:pPr marL="0" indent="0">
              <a:buNone/>
            </a:pPr>
            <a:r>
              <a:rPr lang="nl-NL" sz="4000" dirty="0">
                <a:solidFill>
                  <a:schemeClr val="tx1">
                    <a:lumMod val="65000"/>
                    <a:lumOff val="35000"/>
                  </a:schemeClr>
                </a:solidFill>
                <a:latin typeface="Calibri" panose="020F0502020204030204" pitchFamily="34" charset="0"/>
                <a:cs typeface="Calibri" panose="020F0502020204030204" pitchFamily="34" charset="0"/>
              </a:rPr>
              <a:t>We kijken uit om een symposium vol leerzame inspiratie aan te bieden.</a:t>
            </a:r>
          </a:p>
          <a:p>
            <a:pPr marL="0" indent="0">
              <a:buNone/>
            </a:pPr>
            <a:endParaRPr lang="nl-NL" sz="4000" dirty="0">
              <a:solidFill>
                <a:schemeClr val="tx1">
                  <a:lumMod val="65000"/>
                  <a:lumOff val="35000"/>
                </a:schemeClr>
              </a:solidFill>
              <a:latin typeface="Calibri" panose="020F0502020204030204" pitchFamily="34" charset="0"/>
              <a:cs typeface="Calibri" panose="020F0502020204030204" pitchFamily="34" charset="0"/>
            </a:endParaRPr>
          </a:p>
          <a:p>
            <a:pPr marL="0" indent="0">
              <a:buNone/>
            </a:pPr>
            <a:r>
              <a:rPr lang="nl-NL" sz="4000" dirty="0">
                <a:solidFill>
                  <a:schemeClr val="tx1">
                    <a:lumMod val="65000"/>
                    <a:lumOff val="35000"/>
                  </a:schemeClr>
                </a:solidFill>
                <a:latin typeface="Calibri" panose="020F0502020204030204" pitchFamily="34" charset="0"/>
                <a:cs typeface="Calibri" panose="020F0502020204030204" pitchFamily="34" charset="0"/>
              </a:rPr>
              <a:t>Met vriendelijke groet,</a:t>
            </a:r>
          </a:p>
          <a:p>
            <a:endParaRPr lang="nl-NL" sz="4000" dirty="0">
              <a:solidFill>
                <a:schemeClr val="tx1">
                  <a:lumMod val="65000"/>
                  <a:lumOff val="35000"/>
                </a:schemeClr>
              </a:solidFill>
              <a:latin typeface="Calibri" panose="020F0502020204030204" pitchFamily="34" charset="0"/>
              <a:cs typeface="Calibri" panose="020F0502020204030204" pitchFamily="34" charset="0"/>
            </a:endParaRPr>
          </a:p>
          <a:p>
            <a:pPr marL="0" indent="0">
              <a:buNone/>
            </a:pPr>
            <a:r>
              <a:rPr lang="nl-NL" sz="4000" dirty="0">
                <a:solidFill>
                  <a:schemeClr val="tx1">
                    <a:lumMod val="65000"/>
                    <a:lumOff val="35000"/>
                  </a:schemeClr>
                </a:solidFill>
                <a:latin typeface="Calibri" panose="020F0502020204030204" pitchFamily="34" charset="0"/>
                <a:cs typeface="Calibri" panose="020F0502020204030204" pitchFamily="34" charset="0"/>
              </a:rPr>
              <a:t>Sprankel &amp; Co</a:t>
            </a:r>
          </a:p>
          <a:p>
            <a:pPr marL="0" indent="0">
              <a:buNone/>
            </a:pPr>
            <a:r>
              <a:rPr lang="nl-NL" sz="4000" dirty="0">
                <a:solidFill>
                  <a:schemeClr val="tx1">
                    <a:lumMod val="65000"/>
                    <a:lumOff val="35000"/>
                  </a:schemeClr>
                </a:solidFill>
                <a:latin typeface="Calibri" panose="020F0502020204030204" pitchFamily="34" charset="0"/>
                <a:cs typeface="Calibri" panose="020F0502020204030204" pitchFamily="34" charset="0"/>
              </a:rPr>
              <a:t>Drs. Mirjam van ´t Klooster, registerpsycholoog NIP</a:t>
            </a:r>
          </a:p>
          <a:p>
            <a:pPr marL="0" indent="0">
              <a:buNone/>
            </a:pPr>
            <a:r>
              <a:rPr lang="nl-NL" sz="4000" dirty="0">
                <a:solidFill>
                  <a:schemeClr val="tx1">
                    <a:lumMod val="65000"/>
                    <a:lumOff val="35000"/>
                  </a:schemeClr>
                </a:solidFill>
                <a:latin typeface="Calibri" panose="020F0502020204030204" pitchFamily="34" charset="0"/>
                <a:cs typeface="Calibri" panose="020F0502020204030204" pitchFamily="34" charset="0"/>
              </a:rPr>
              <a:t>Drs. Anna Prat i Bascompte, register psycholoog NIP</a:t>
            </a:r>
          </a:p>
          <a:p>
            <a:pPr marL="0" indent="0">
              <a:buNone/>
            </a:pPr>
            <a:endParaRPr lang="nl-NL" sz="4000" dirty="0">
              <a:solidFill>
                <a:schemeClr val="tx1">
                  <a:lumMod val="65000"/>
                  <a:lumOff val="35000"/>
                </a:schemeClr>
              </a:solidFill>
            </a:endParaRP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6924" y="4098903"/>
            <a:ext cx="3545160" cy="3545160"/>
          </a:xfrm>
          <a:prstGeom prst="rect">
            <a:avLst/>
          </a:prstGeom>
          <a:ln>
            <a:noFill/>
          </a:ln>
          <a:effectLst>
            <a:outerShdw blurRad="292100" dist="139700" dir="2700000" algn="tl" rotWithShape="0">
              <a:srgbClr val="333333">
                <a:alpha val="65000"/>
              </a:srgbClr>
            </a:outerShdw>
          </a:effectLst>
        </p:spPr>
      </p:pic>
      <p:pic>
        <p:nvPicPr>
          <p:cNvPr id="6" name="Afbeelding 5">
            <a:extLst>
              <a:ext uri="{FF2B5EF4-FFF2-40B4-BE49-F238E27FC236}">
                <a16:creationId xmlns:a16="http://schemas.microsoft.com/office/drawing/2014/main" id="{94F32E3D-EC02-4B25-A7C6-E901DAC52D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46924" y="8341350"/>
            <a:ext cx="3545160" cy="35451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0907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DirectorChair-Dese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35" y="-1966800"/>
            <a:ext cx="24702447" cy="16255961"/>
          </a:xfrm>
          <a:prstGeom prst="rect">
            <a:avLst/>
          </a:prstGeom>
          <a:ln w="12700">
            <a:miter lim="400000"/>
          </a:ln>
        </p:spPr>
      </p:pic>
      <p:sp>
        <p:nvSpPr>
          <p:cNvPr id="4" name="Tijdelijke aanduiding voor tekst 3"/>
          <p:cNvSpPr>
            <a:spLocks noGrp="1"/>
          </p:cNvSpPr>
          <p:nvPr>
            <p:ph type="body" sz="quarter" idx="12"/>
          </p:nvPr>
        </p:nvSpPr>
        <p:spPr>
          <a:xfrm>
            <a:off x="-95536" y="8220714"/>
            <a:ext cx="24702447" cy="4567238"/>
          </a:xfrm>
          <a:solidFill>
            <a:srgbClr val="C563B7">
              <a:alpha val="90000"/>
            </a:srgbClr>
          </a:solidFill>
        </p:spPr>
        <p:txBody>
          <a:bodyPr/>
          <a:lstStyle/>
          <a:p>
            <a:r>
              <a:rPr lang="en-US" sz="7900" dirty="0" err="1">
                <a:latin typeface="Calibri" panose="020F0502020204030204" pitchFamily="34" charset="0"/>
                <a:cs typeface="Calibri" panose="020F0502020204030204" pitchFamily="34" charset="0"/>
              </a:rPr>
              <a:t>Jullie</a:t>
            </a:r>
            <a:r>
              <a:rPr lang="en-US" sz="7900" dirty="0">
                <a:latin typeface="Calibri" panose="020F0502020204030204" pitchFamily="34" charset="0"/>
                <a:cs typeface="Calibri" panose="020F0502020204030204" pitchFamily="34" charset="0"/>
              </a:rPr>
              <a:t> </a:t>
            </a:r>
            <a:r>
              <a:rPr lang="en-US" sz="7900" dirty="0" err="1">
                <a:latin typeface="Calibri" panose="020F0502020204030204" pitchFamily="34" charset="0"/>
                <a:cs typeface="Calibri" panose="020F0502020204030204" pitchFamily="34" charset="0"/>
              </a:rPr>
              <a:t>vraag</a:t>
            </a:r>
            <a:r>
              <a:rPr lang="en-US" sz="7900" dirty="0">
                <a:latin typeface="Calibri" panose="020F0502020204030204" pitchFamily="34" charset="0"/>
                <a:cs typeface="Calibri" panose="020F0502020204030204" pitchFamily="34" charset="0"/>
              </a:rPr>
              <a:t>, </a:t>
            </a:r>
            <a:r>
              <a:rPr lang="en-US" sz="7900" dirty="0" err="1">
                <a:latin typeface="Calibri" panose="020F0502020204030204" pitchFamily="34" charset="0"/>
                <a:cs typeface="Calibri" panose="020F0502020204030204" pitchFamily="34" charset="0"/>
              </a:rPr>
              <a:t>ons</a:t>
            </a:r>
            <a:r>
              <a:rPr lang="en-US" sz="7900" dirty="0">
                <a:latin typeface="Calibri" panose="020F0502020204030204" pitchFamily="34" charset="0"/>
                <a:cs typeface="Calibri" panose="020F0502020204030204" pitchFamily="34" charset="0"/>
              </a:rPr>
              <a:t> </a:t>
            </a:r>
            <a:r>
              <a:rPr lang="en-US" sz="7900" dirty="0" err="1">
                <a:latin typeface="Calibri" panose="020F0502020204030204" pitchFamily="34" charset="0"/>
                <a:cs typeface="Calibri" panose="020F0502020204030204" pitchFamily="34" charset="0"/>
              </a:rPr>
              <a:t>voorstel</a:t>
            </a:r>
            <a:endParaRPr lang="nl-NL" sz="7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0964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489200" y="409432"/>
            <a:ext cx="20066000" cy="2893326"/>
          </a:xfrm>
        </p:spPr>
        <p:txBody>
          <a:bodyPr>
            <a:normAutofit/>
          </a:bodyPr>
          <a:lstStyle/>
          <a:p>
            <a:pPr algn="l"/>
            <a:br>
              <a:rPr lang="en-US" dirty="0">
                <a:solidFill>
                  <a:schemeClr val="accent3"/>
                </a:solidFill>
                <a:latin typeface="Calibri" panose="020F0502020204030204" pitchFamily="34" charset="0"/>
                <a:cs typeface="Calibri" panose="020F0502020204030204" pitchFamily="34" charset="0"/>
              </a:rPr>
            </a:br>
            <a:r>
              <a:rPr lang="en-US" dirty="0" err="1">
                <a:solidFill>
                  <a:srgbClr val="BF3F8E"/>
                </a:solidFill>
                <a:latin typeface="Calibri" panose="020F0502020204030204" pitchFamily="34" charset="0"/>
                <a:cs typeface="Calibri" panose="020F0502020204030204" pitchFamily="34" charset="0"/>
              </a:rPr>
              <a:t>Jullie</a:t>
            </a:r>
            <a:r>
              <a:rPr lang="en-US" dirty="0">
                <a:solidFill>
                  <a:srgbClr val="BF3F8E"/>
                </a:solidFill>
                <a:latin typeface="Calibri" panose="020F0502020204030204" pitchFamily="34" charset="0"/>
                <a:cs typeface="Calibri" panose="020F0502020204030204" pitchFamily="34" charset="0"/>
              </a:rPr>
              <a:t> </a:t>
            </a:r>
            <a:r>
              <a:rPr lang="en-US" dirty="0" err="1">
                <a:solidFill>
                  <a:srgbClr val="BF3F8E"/>
                </a:solidFill>
                <a:latin typeface="Calibri" panose="020F0502020204030204" pitchFamily="34" charset="0"/>
                <a:cs typeface="Calibri" panose="020F0502020204030204" pitchFamily="34" charset="0"/>
              </a:rPr>
              <a:t>vraag</a:t>
            </a:r>
            <a:endParaRPr lang="en-US" dirty="0">
              <a:solidFill>
                <a:srgbClr val="BF3F8E"/>
              </a:solidFill>
              <a:latin typeface="Calibri" panose="020F0502020204030204" pitchFamily="34" charset="0"/>
              <a:cs typeface="Calibri" panose="020F0502020204030204" pitchFamily="34" charset="0"/>
            </a:endParaRPr>
          </a:p>
        </p:txBody>
      </p:sp>
      <p:sp>
        <p:nvSpPr>
          <p:cNvPr id="3" name="Ondertitel 2"/>
          <p:cNvSpPr>
            <a:spLocks noGrp="1"/>
          </p:cNvSpPr>
          <p:nvPr>
            <p:ph type="subTitle" idx="1"/>
          </p:nvPr>
        </p:nvSpPr>
        <p:spPr>
          <a:xfrm>
            <a:off x="2482755" y="3480179"/>
            <a:ext cx="20331043" cy="9935570"/>
          </a:xfrm>
        </p:spPr>
        <p:txBody>
          <a:bodyPr>
            <a:noAutofit/>
          </a:bodyPr>
          <a:lstStyle/>
          <a:p>
            <a:pPr algn="l" fontAlgn="base"/>
            <a:endParaRPr lang="nl-NL" sz="3200" dirty="0">
              <a:solidFill>
                <a:schemeClr val="tx1">
                  <a:lumMod val="65000"/>
                  <a:lumOff val="35000"/>
                </a:schemeClr>
              </a:solidFill>
            </a:endParaRPr>
          </a:p>
          <a:p>
            <a:pPr algn="l" fontAlgn="base"/>
            <a:r>
              <a:rPr lang="nl-NL" sz="3200" dirty="0">
                <a:solidFill>
                  <a:schemeClr val="tx1">
                    <a:lumMod val="65000"/>
                    <a:lumOff val="35000"/>
                  </a:schemeClr>
                </a:solidFill>
              </a:rPr>
              <a:t>De Vereniging van Verpleegkundig Specialisten organiseert jaarlijks een symposium en bijscholingsdagen voor hun leden. Na onderzoek bij haar leden kwamen een duidelijk thema naar boven waar men zich graag in wil versterken:  het  </a:t>
            </a:r>
            <a:r>
              <a:rPr lang="nl-NL" sz="3200" dirty="0">
                <a:solidFill>
                  <a:schemeClr val="tx1">
                    <a:lumMod val="65000"/>
                    <a:lumOff val="35000"/>
                  </a:schemeClr>
                </a:solidFill>
                <a:cs typeface="Calibri"/>
              </a:rPr>
              <a:t>beter grenzen willen leren stellen en bewuster afbakenen van  de werkzaamheden. Er wordt veel werkdruk ervaren, mede doordat men te vaak ‘ja’ zegt tegen werkzaamheden. </a:t>
            </a:r>
            <a:r>
              <a:rPr lang="nl-NL" sz="3200" dirty="0">
                <a:solidFill>
                  <a:schemeClr val="tx1">
                    <a:lumMod val="65000"/>
                    <a:lumOff val="35000"/>
                  </a:schemeClr>
                </a:solidFill>
              </a:rPr>
              <a:t>De insteek om dit onderwerp te benaderen vanuit de onderwerpen Vitaliteit en Welbevinden op het werk, spreekt daarbij aan. Sprankel &amp; Co is  gevraagd om hiervoor een programma te verzorgen zodanig dat de Verpleegkundig Specialisten niet alleen inzicht hebben gekregen in hun eigen proces bij het stellen van grenzen, maar ook waar zij energie van krijgen en hoe zij hierop kunnen sturen aan de hand van praktische handvaten. </a:t>
            </a:r>
            <a:endParaRPr lang="nl-NL" sz="3200" dirty="0">
              <a:solidFill>
                <a:schemeClr val="tx1">
                  <a:lumMod val="65000"/>
                  <a:lumOff val="35000"/>
                </a:schemeClr>
              </a:solidFill>
              <a:cs typeface="Calibri"/>
            </a:endParaRPr>
          </a:p>
        </p:txBody>
      </p:sp>
    </p:spTree>
    <p:extLst>
      <p:ext uri="{BB962C8B-B14F-4D97-AF65-F5344CB8AC3E}">
        <p14:creationId xmlns:p14="http://schemas.microsoft.com/office/powerpoint/2010/main" val="184222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199959" y="972639"/>
            <a:ext cx="21945600" cy="2286000"/>
          </a:xfrm>
        </p:spPr>
        <p:txBody>
          <a:bodyPr>
            <a:normAutofit fontScale="90000"/>
          </a:bodyPr>
          <a:lstStyle/>
          <a:p>
            <a:br>
              <a:rPr lang="en-GB" sz="6700" dirty="0">
                <a:solidFill>
                  <a:srgbClr val="BF3F8E"/>
                </a:solidFill>
              </a:rPr>
            </a:br>
            <a:r>
              <a:rPr lang="en-GB" sz="6700" dirty="0">
                <a:solidFill>
                  <a:srgbClr val="BF3F8E"/>
                </a:solidFill>
              </a:rPr>
              <a:t>Sprankel &amp; Co </a:t>
            </a:r>
            <a:r>
              <a:rPr lang="en-GB" sz="6700" dirty="0" err="1">
                <a:solidFill>
                  <a:srgbClr val="BF3F8E"/>
                </a:solidFill>
              </a:rPr>
              <a:t>werkt</a:t>
            </a:r>
            <a:r>
              <a:rPr lang="en-GB" sz="6700" dirty="0">
                <a:solidFill>
                  <a:srgbClr val="BF3F8E"/>
                </a:solidFill>
              </a:rPr>
              <a:t> </a:t>
            </a:r>
            <a:r>
              <a:rPr lang="en-GB" sz="6700" dirty="0" err="1">
                <a:solidFill>
                  <a:srgbClr val="BF3F8E"/>
                </a:solidFill>
              </a:rPr>
              <a:t>vanuit</a:t>
            </a:r>
            <a:r>
              <a:rPr lang="en-GB" sz="6700" dirty="0">
                <a:solidFill>
                  <a:srgbClr val="BF3F8E"/>
                </a:solidFill>
              </a:rPr>
              <a:t> High Impact Learning (HIL) </a:t>
            </a:r>
            <a:r>
              <a:rPr lang="en-GB" sz="6700" dirty="0" err="1">
                <a:solidFill>
                  <a:srgbClr val="BF3F8E"/>
                </a:solidFill>
              </a:rPr>
              <a:t>principe</a:t>
            </a:r>
            <a:br>
              <a:rPr lang="en-GB" dirty="0">
                <a:solidFill>
                  <a:srgbClr val="BF3F8E"/>
                </a:solidFill>
              </a:rPr>
            </a:br>
            <a:endParaRPr lang="en-GB" dirty="0">
              <a:solidFill>
                <a:srgbClr val="BF3F8E"/>
              </a:solidFill>
            </a:endParaRPr>
          </a:p>
        </p:txBody>
      </p:sp>
      <p:sp>
        <p:nvSpPr>
          <p:cNvPr id="4" name="Tijdelijke aanduiding voor inhoud 3"/>
          <p:cNvSpPr>
            <a:spLocks noGrp="1"/>
          </p:cNvSpPr>
          <p:nvPr>
            <p:ph idx="1"/>
          </p:nvPr>
        </p:nvSpPr>
        <p:spPr/>
        <p:txBody>
          <a:bodyPr>
            <a:normAutofit/>
          </a:bodyPr>
          <a:lstStyle/>
          <a:p>
            <a:pPr>
              <a:lnSpc>
                <a:spcPts val="4000"/>
              </a:lnSpc>
            </a:pPr>
            <a:endParaRPr lang="nl-NL" sz="3200" b="1" dirty="0">
              <a:solidFill>
                <a:srgbClr val="6F973E"/>
              </a:solidFill>
              <a:latin typeface="+mj-lt"/>
              <a:cs typeface="Calibri"/>
            </a:endParaRPr>
          </a:p>
          <a:p>
            <a:pPr>
              <a:lnSpc>
                <a:spcPts val="4000"/>
              </a:lnSpc>
            </a:pPr>
            <a:r>
              <a:rPr lang="nl-NL" sz="3200" b="1" dirty="0">
                <a:solidFill>
                  <a:srgbClr val="6F973E"/>
                </a:solidFill>
                <a:latin typeface="+mj-lt"/>
                <a:cs typeface="Calibri"/>
              </a:rPr>
              <a:t>Motivatie</a:t>
            </a:r>
            <a:r>
              <a:rPr lang="nl-NL" sz="3200" dirty="0">
                <a:solidFill>
                  <a:srgbClr val="6F973E"/>
                </a:solidFill>
                <a:latin typeface="+mj-lt"/>
                <a:cs typeface="Calibri"/>
              </a:rPr>
              <a:t> </a:t>
            </a:r>
            <a:r>
              <a:rPr lang="nl-NL" sz="3200" dirty="0">
                <a:solidFill>
                  <a:schemeClr val="tx1">
                    <a:lumMod val="75000"/>
                    <a:lumOff val="25000"/>
                  </a:schemeClr>
                </a:solidFill>
                <a:latin typeface="+mj-lt"/>
                <a:cs typeface="Calibri"/>
              </a:rPr>
              <a:t>deelnemer centraal, men leert wat men graag wil leren: </a:t>
            </a:r>
            <a:r>
              <a:rPr lang="nl-NL" sz="3200" i="1" dirty="0">
                <a:solidFill>
                  <a:schemeClr val="tx1">
                    <a:lumMod val="75000"/>
                    <a:lumOff val="25000"/>
                  </a:schemeClr>
                </a:solidFill>
                <a:latin typeface="+mj-lt"/>
                <a:cs typeface="Calibri"/>
              </a:rPr>
              <a:t>Door aan te sluiten bij de leerwens en leerdoelen (intake) , iedereen doet mee op vrijwillige basis  </a:t>
            </a:r>
          </a:p>
          <a:p>
            <a:pPr>
              <a:lnSpc>
                <a:spcPts val="4000"/>
              </a:lnSpc>
            </a:pPr>
            <a:r>
              <a:rPr lang="nl-NL" sz="3200" b="1" dirty="0">
                <a:solidFill>
                  <a:srgbClr val="6F973E"/>
                </a:solidFill>
                <a:latin typeface="+mj-lt"/>
                <a:cs typeface="Calibri"/>
              </a:rPr>
              <a:t>Afwisseling</a:t>
            </a:r>
            <a:r>
              <a:rPr lang="nl-NL" sz="3200" b="1" dirty="0">
                <a:solidFill>
                  <a:srgbClr val="81B127"/>
                </a:solidFill>
                <a:latin typeface="+mj-lt"/>
                <a:cs typeface="Calibri"/>
              </a:rPr>
              <a:t> </a:t>
            </a:r>
            <a:r>
              <a:rPr lang="nl-NL" sz="3200" dirty="0">
                <a:solidFill>
                  <a:schemeClr val="tx1">
                    <a:lumMod val="75000"/>
                    <a:lumOff val="25000"/>
                  </a:schemeClr>
                </a:solidFill>
                <a:latin typeface="+mj-lt"/>
                <a:cs typeface="Calibri"/>
              </a:rPr>
              <a:t>van leervormen (</a:t>
            </a:r>
            <a:r>
              <a:rPr lang="nl-NL" sz="3200" dirty="0" err="1">
                <a:solidFill>
                  <a:schemeClr val="tx1">
                    <a:lumMod val="75000"/>
                    <a:lumOff val="25000"/>
                  </a:schemeClr>
                </a:solidFill>
                <a:latin typeface="+mj-lt"/>
                <a:cs typeface="Calibri"/>
              </a:rPr>
              <a:t>blended</a:t>
            </a:r>
            <a:r>
              <a:rPr lang="nl-NL" sz="3200" dirty="0">
                <a:solidFill>
                  <a:schemeClr val="tx1">
                    <a:lumMod val="75000"/>
                    <a:lumOff val="25000"/>
                  </a:schemeClr>
                </a:solidFill>
                <a:latin typeface="+mj-lt"/>
                <a:cs typeface="Calibri"/>
              </a:rPr>
              <a:t> </a:t>
            </a:r>
            <a:r>
              <a:rPr lang="nl-NL" sz="3200" dirty="0" err="1">
                <a:solidFill>
                  <a:schemeClr val="tx1">
                    <a:lumMod val="75000"/>
                    <a:lumOff val="25000"/>
                  </a:schemeClr>
                </a:solidFill>
                <a:latin typeface="+mj-lt"/>
                <a:cs typeface="Calibri"/>
              </a:rPr>
              <a:t>learning</a:t>
            </a:r>
            <a:r>
              <a:rPr lang="nl-NL" sz="3200" dirty="0">
                <a:solidFill>
                  <a:schemeClr val="tx1">
                    <a:lumMod val="75000"/>
                    <a:lumOff val="25000"/>
                  </a:schemeClr>
                </a:solidFill>
                <a:latin typeface="+mj-lt"/>
                <a:cs typeface="Calibri"/>
              </a:rPr>
              <a:t>): </a:t>
            </a:r>
            <a:r>
              <a:rPr lang="nl-NL" sz="3200" i="1" dirty="0">
                <a:solidFill>
                  <a:schemeClr val="tx1">
                    <a:lumMod val="75000"/>
                    <a:lumOff val="25000"/>
                  </a:schemeClr>
                </a:solidFill>
                <a:latin typeface="+mj-lt"/>
                <a:cs typeface="Calibri"/>
              </a:rPr>
              <a:t>Vooraf mailen wij informatie toe, zodat deelnemers zich in kunnen lezen, wij werken met verschillende leermethoden</a:t>
            </a:r>
          </a:p>
          <a:p>
            <a:pPr>
              <a:lnSpc>
                <a:spcPts val="4000"/>
              </a:lnSpc>
            </a:pPr>
            <a:r>
              <a:rPr lang="nl-NL" sz="3200" b="1" dirty="0">
                <a:solidFill>
                  <a:srgbClr val="6F973E"/>
                </a:solidFill>
                <a:latin typeface="+mj-lt"/>
                <a:cs typeface="Calibri"/>
              </a:rPr>
              <a:t>In interactie </a:t>
            </a:r>
            <a:r>
              <a:rPr lang="nl-NL" sz="3200" dirty="0">
                <a:solidFill>
                  <a:schemeClr val="tx1">
                    <a:lumMod val="75000"/>
                    <a:lumOff val="25000"/>
                  </a:schemeClr>
                </a:solidFill>
                <a:latin typeface="+mj-lt"/>
                <a:cs typeface="Calibri"/>
              </a:rPr>
              <a:t>met anderen: </a:t>
            </a:r>
            <a:r>
              <a:rPr lang="nl-NL" sz="3200" i="1" dirty="0">
                <a:solidFill>
                  <a:schemeClr val="tx1">
                    <a:lumMod val="75000"/>
                    <a:lumOff val="25000"/>
                  </a:schemeClr>
                </a:solidFill>
                <a:latin typeface="+mj-lt"/>
                <a:cs typeface="Calibri"/>
              </a:rPr>
              <a:t>Gedurende de sessies oefent men met elkaar, en wisselt men ervaringen, uit uit de eigen praktijk</a:t>
            </a:r>
          </a:p>
          <a:p>
            <a:pPr>
              <a:lnSpc>
                <a:spcPts val="4000"/>
              </a:lnSpc>
            </a:pPr>
            <a:r>
              <a:rPr lang="nl-NL" sz="3200" b="1" dirty="0">
                <a:solidFill>
                  <a:srgbClr val="6F973E"/>
                </a:solidFill>
                <a:latin typeface="+mj-lt"/>
                <a:cs typeface="Calibri"/>
              </a:rPr>
              <a:t>Door doen in real-life situaties</a:t>
            </a:r>
            <a:r>
              <a:rPr lang="nl-NL" sz="3200" dirty="0">
                <a:latin typeface="+mj-lt"/>
                <a:cs typeface="Calibri"/>
              </a:rPr>
              <a:t>: </a:t>
            </a:r>
            <a:r>
              <a:rPr lang="nl-NL" sz="3200" dirty="0">
                <a:solidFill>
                  <a:schemeClr val="tx1">
                    <a:lumMod val="75000"/>
                    <a:lumOff val="25000"/>
                  </a:schemeClr>
                </a:solidFill>
                <a:latin typeface="+mj-lt"/>
                <a:cs typeface="Calibri"/>
              </a:rPr>
              <a:t>wat men leert dient direct toepasbaar te zijn. </a:t>
            </a:r>
            <a:r>
              <a:rPr lang="nl-NL" sz="3200" i="1" dirty="0">
                <a:solidFill>
                  <a:schemeClr val="tx1">
                    <a:lumMod val="75000"/>
                    <a:lumOff val="25000"/>
                  </a:schemeClr>
                </a:solidFill>
                <a:latin typeface="+mj-lt"/>
                <a:cs typeface="Calibri"/>
              </a:rPr>
              <a:t>Wij nodigen de deelnemers uit om het geleerde direct te vertalen naar de dagelijkse praktijk. Wij eindigen de dag met een persoonlijk actieplan.</a:t>
            </a:r>
          </a:p>
          <a:p>
            <a:pPr>
              <a:lnSpc>
                <a:spcPts val="4000"/>
              </a:lnSpc>
            </a:pPr>
            <a:r>
              <a:rPr lang="nl-NL" sz="3200" b="1" dirty="0">
                <a:solidFill>
                  <a:srgbClr val="6F973E"/>
                </a:solidFill>
                <a:latin typeface="+mj-lt"/>
                <a:cs typeface="Calibri"/>
              </a:rPr>
              <a:t>Herkenbaarheid</a:t>
            </a:r>
            <a:r>
              <a:rPr lang="nl-NL" sz="3200" dirty="0">
                <a:solidFill>
                  <a:schemeClr val="tx1">
                    <a:lumMod val="75000"/>
                    <a:lumOff val="25000"/>
                  </a:schemeClr>
                </a:solidFill>
                <a:latin typeface="+mj-lt"/>
                <a:cs typeface="Calibri"/>
              </a:rPr>
              <a:t>: leervormen aan laten sluiten bij de dagelijkse praktijk.</a:t>
            </a:r>
            <a:r>
              <a:rPr lang="nl-NL" sz="3200" i="1" dirty="0">
                <a:solidFill>
                  <a:schemeClr val="tx1">
                    <a:lumMod val="75000"/>
                    <a:lumOff val="25000"/>
                  </a:schemeClr>
                </a:solidFill>
                <a:latin typeface="+mj-lt"/>
                <a:cs typeface="Calibri"/>
              </a:rPr>
              <a:t> Wij sluiten met onze voorbeelden en oefeningen zoveel mogelijk aan bij de dagelijks praktijk van de verpleegkundig specialist. </a:t>
            </a:r>
            <a:endParaRPr lang="nl-NL" sz="3200" dirty="0">
              <a:solidFill>
                <a:schemeClr val="tx1">
                  <a:lumMod val="75000"/>
                  <a:lumOff val="25000"/>
                </a:schemeClr>
              </a:solidFill>
              <a:latin typeface="+mj-lt"/>
              <a:cs typeface="Calibri"/>
            </a:endParaRPr>
          </a:p>
          <a:p>
            <a:pPr marL="0" indent="0">
              <a:lnSpc>
                <a:spcPts val="4000"/>
              </a:lnSpc>
              <a:buNone/>
            </a:pPr>
            <a:endParaRPr lang="nl-NL" sz="3200" dirty="0">
              <a:solidFill>
                <a:schemeClr val="tx1">
                  <a:lumMod val="75000"/>
                  <a:lumOff val="25000"/>
                </a:schemeClr>
              </a:solidFill>
              <a:latin typeface="+mj-lt"/>
            </a:endParaRPr>
          </a:p>
          <a:p>
            <a:pPr marL="0" indent="0">
              <a:lnSpc>
                <a:spcPts val="4000"/>
              </a:lnSpc>
              <a:buNone/>
            </a:pPr>
            <a:r>
              <a:rPr lang="x-none" sz="3200" dirty="0">
                <a:solidFill>
                  <a:schemeClr val="tx1">
                    <a:lumMod val="75000"/>
                    <a:lumOff val="25000"/>
                  </a:schemeClr>
                </a:solidFill>
                <a:latin typeface="+mj-lt"/>
              </a:rPr>
              <a:t>Door bewust deze stappen mee te nemen in ons ontwerp </a:t>
            </a:r>
            <a:r>
              <a:rPr lang="en-GB" sz="3200" dirty="0" err="1">
                <a:solidFill>
                  <a:schemeClr val="tx1">
                    <a:lumMod val="75000"/>
                    <a:lumOff val="25000"/>
                  </a:schemeClr>
                </a:solidFill>
                <a:latin typeface="+mj-lt"/>
              </a:rPr>
              <a:t>zetten</a:t>
            </a:r>
            <a:r>
              <a:rPr lang="en-GB" sz="3200" dirty="0">
                <a:solidFill>
                  <a:schemeClr val="tx1">
                    <a:lumMod val="75000"/>
                    <a:lumOff val="25000"/>
                  </a:schemeClr>
                </a:solidFill>
                <a:latin typeface="+mj-lt"/>
              </a:rPr>
              <a:t> </a:t>
            </a:r>
            <a:r>
              <a:rPr lang="en-GB" sz="3200" dirty="0" err="1">
                <a:solidFill>
                  <a:schemeClr val="tx1">
                    <a:lumMod val="75000"/>
                    <a:lumOff val="25000"/>
                  </a:schemeClr>
                </a:solidFill>
                <a:latin typeface="+mj-lt"/>
              </a:rPr>
              <a:t>wij</a:t>
            </a:r>
            <a:r>
              <a:rPr lang="en-GB" sz="3200" dirty="0">
                <a:solidFill>
                  <a:schemeClr val="tx1">
                    <a:lumMod val="75000"/>
                    <a:lumOff val="25000"/>
                  </a:schemeClr>
                </a:solidFill>
                <a:latin typeface="+mj-lt"/>
              </a:rPr>
              <a:t> in  op het </a:t>
            </a:r>
            <a:r>
              <a:rPr lang="en-GB" sz="3200" dirty="0" err="1">
                <a:solidFill>
                  <a:schemeClr val="tx1">
                    <a:lumMod val="75000"/>
                    <a:lumOff val="25000"/>
                  </a:schemeClr>
                </a:solidFill>
                <a:latin typeface="+mj-lt"/>
              </a:rPr>
              <a:t>realiseren</a:t>
            </a:r>
            <a:r>
              <a:rPr lang="en-GB" sz="3200" dirty="0">
                <a:solidFill>
                  <a:schemeClr val="tx1">
                    <a:lumMod val="75000"/>
                    <a:lumOff val="25000"/>
                  </a:schemeClr>
                </a:solidFill>
                <a:latin typeface="+mj-lt"/>
              </a:rPr>
              <a:t> van </a:t>
            </a:r>
            <a:r>
              <a:rPr lang="en-GB" sz="3200" dirty="0" err="1">
                <a:solidFill>
                  <a:schemeClr val="tx1">
                    <a:lumMod val="75000"/>
                    <a:lumOff val="25000"/>
                  </a:schemeClr>
                </a:solidFill>
                <a:latin typeface="+mj-lt"/>
              </a:rPr>
              <a:t>maximale</a:t>
            </a:r>
            <a:r>
              <a:rPr lang="en-GB" sz="3200" dirty="0">
                <a:solidFill>
                  <a:schemeClr val="tx1">
                    <a:lumMod val="75000"/>
                    <a:lumOff val="25000"/>
                  </a:schemeClr>
                </a:solidFill>
                <a:latin typeface="+mj-lt"/>
              </a:rPr>
              <a:t> transfer van het </a:t>
            </a:r>
            <a:r>
              <a:rPr lang="en-GB" sz="3200" dirty="0" err="1">
                <a:solidFill>
                  <a:schemeClr val="tx1">
                    <a:lumMod val="75000"/>
                    <a:lumOff val="25000"/>
                  </a:schemeClr>
                </a:solidFill>
                <a:latin typeface="+mj-lt"/>
              </a:rPr>
              <a:t>geleerde</a:t>
            </a:r>
            <a:r>
              <a:rPr lang="en-GB" sz="3200" dirty="0">
                <a:solidFill>
                  <a:schemeClr val="tx1">
                    <a:lumMod val="75000"/>
                    <a:lumOff val="25000"/>
                  </a:schemeClr>
                </a:solidFill>
                <a:latin typeface="+mj-lt"/>
              </a:rPr>
              <a:t> in de </a:t>
            </a:r>
            <a:r>
              <a:rPr lang="en-GB" sz="3200" dirty="0" err="1">
                <a:solidFill>
                  <a:schemeClr val="tx1">
                    <a:lumMod val="75000"/>
                    <a:lumOff val="25000"/>
                  </a:schemeClr>
                </a:solidFill>
                <a:latin typeface="+mj-lt"/>
              </a:rPr>
              <a:t>dagelijkse</a:t>
            </a:r>
            <a:r>
              <a:rPr lang="en-GB" sz="3200" dirty="0">
                <a:solidFill>
                  <a:schemeClr val="tx1">
                    <a:lumMod val="75000"/>
                    <a:lumOff val="25000"/>
                  </a:schemeClr>
                </a:solidFill>
                <a:latin typeface="+mj-lt"/>
              </a:rPr>
              <a:t> </a:t>
            </a:r>
            <a:r>
              <a:rPr lang="en-GB" sz="3200" dirty="0" err="1">
                <a:solidFill>
                  <a:schemeClr val="tx1">
                    <a:lumMod val="75000"/>
                    <a:lumOff val="25000"/>
                  </a:schemeClr>
                </a:solidFill>
                <a:latin typeface="+mj-lt"/>
              </a:rPr>
              <a:t>praktijk</a:t>
            </a:r>
            <a:endParaRPr lang="en-GB" sz="3200" dirty="0">
              <a:solidFill>
                <a:schemeClr val="tx1">
                  <a:lumMod val="75000"/>
                  <a:lumOff val="25000"/>
                </a:schemeClr>
              </a:solidFill>
              <a:latin typeface="+mj-lt"/>
            </a:endParaRPr>
          </a:p>
        </p:txBody>
      </p:sp>
    </p:spTree>
    <p:extLst>
      <p:ext uri="{BB962C8B-B14F-4D97-AF65-F5344CB8AC3E}">
        <p14:creationId xmlns:p14="http://schemas.microsoft.com/office/powerpoint/2010/main" val="2967647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63773" y="549276"/>
            <a:ext cx="23328573" cy="2286000"/>
          </a:xfrm>
        </p:spPr>
        <p:txBody>
          <a:bodyPr>
            <a:normAutofit/>
          </a:bodyPr>
          <a:lstStyle/>
          <a:p>
            <a:r>
              <a:rPr lang="en-GB" sz="8000" dirty="0" err="1">
                <a:solidFill>
                  <a:srgbClr val="BF3F8E"/>
                </a:solidFill>
                <a:latin typeface="Calibri"/>
                <a:cs typeface="Calibri"/>
              </a:rPr>
              <a:t>Programma</a:t>
            </a:r>
            <a:r>
              <a:rPr lang="en-GB" sz="8000" dirty="0">
                <a:solidFill>
                  <a:srgbClr val="BF3F8E"/>
                </a:solidFill>
                <a:latin typeface="Calibri"/>
                <a:cs typeface="Calibri"/>
              </a:rPr>
              <a:t> </a:t>
            </a:r>
            <a:r>
              <a:rPr lang="en-GB" sz="8000" i="1" dirty="0">
                <a:solidFill>
                  <a:srgbClr val="BF3F8E"/>
                </a:solidFill>
                <a:latin typeface="Calibri"/>
                <a:cs typeface="Calibri"/>
              </a:rPr>
              <a:t>Van </a:t>
            </a:r>
            <a:r>
              <a:rPr lang="en-GB" sz="8000" i="1" dirty="0" err="1">
                <a:solidFill>
                  <a:srgbClr val="BF3F8E"/>
                </a:solidFill>
                <a:latin typeface="Calibri"/>
                <a:cs typeface="Calibri"/>
              </a:rPr>
              <a:t>altijd</a:t>
            </a:r>
            <a:r>
              <a:rPr lang="en-GB" sz="8000" i="1" dirty="0">
                <a:solidFill>
                  <a:srgbClr val="BF3F8E"/>
                </a:solidFill>
                <a:latin typeface="Calibri"/>
                <a:cs typeface="Calibri"/>
              </a:rPr>
              <a:t> </a:t>
            </a:r>
            <a:r>
              <a:rPr lang="en-GB" sz="8000" i="1" dirty="0" err="1">
                <a:solidFill>
                  <a:srgbClr val="BF3F8E"/>
                </a:solidFill>
                <a:latin typeface="Calibri"/>
                <a:cs typeface="Calibri"/>
              </a:rPr>
              <a:t>druk</a:t>
            </a:r>
            <a:r>
              <a:rPr lang="en-GB" sz="8000" i="1" dirty="0">
                <a:solidFill>
                  <a:srgbClr val="BF3F8E"/>
                </a:solidFill>
                <a:latin typeface="Calibri"/>
                <a:cs typeface="Calibri"/>
              </a:rPr>
              <a:t> </a:t>
            </a:r>
            <a:r>
              <a:rPr lang="en-GB" sz="8000" i="1" dirty="0" err="1">
                <a:solidFill>
                  <a:srgbClr val="BF3F8E"/>
                </a:solidFill>
                <a:latin typeface="Calibri"/>
                <a:cs typeface="Calibri"/>
              </a:rPr>
              <a:t>naar</a:t>
            </a:r>
            <a:r>
              <a:rPr lang="en-GB" sz="8000" i="1" dirty="0">
                <a:solidFill>
                  <a:srgbClr val="BF3F8E"/>
                </a:solidFill>
                <a:latin typeface="Calibri"/>
                <a:cs typeface="Calibri"/>
              </a:rPr>
              <a:t> </a:t>
            </a:r>
            <a:r>
              <a:rPr lang="en-GB" sz="8000" i="1" dirty="0" err="1">
                <a:solidFill>
                  <a:srgbClr val="BF3F8E"/>
                </a:solidFill>
                <a:latin typeface="Calibri"/>
                <a:cs typeface="Calibri"/>
              </a:rPr>
              <a:t>Werkgeluk</a:t>
            </a:r>
            <a:r>
              <a:rPr lang="en-GB" sz="8000" i="1" dirty="0">
                <a:solidFill>
                  <a:srgbClr val="BF3F8E"/>
                </a:solidFill>
                <a:latin typeface="Calibri"/>
                <a:cs typeface="Calibri"/>
              </a:rPr>
              <a:t>!</a:t>
            </a:r>
            <a:endParaRPr lang="en-GB" sz="8000" dirty="0">
              <a:solidFill>
                <a:srgbClr val="BF3F8E"/>
              </a:solidFill>
              <a:latin typeface="Calibri"/>
              <a:cs typeface="Calibri"/>
            </a:endParaRPr>
          </a:p>
        </p:txBody>
      </p:sp>
      <p:sp>
        <p:nvSpPr>
          <p:cNvPr id="6" name="Tijdelijke aanduiding voor inhoud 5"/>
          <p:cNvSpPr>
            <a:spLocks noGrp="1"/>
          </p:cNvSpPr>
          <p:nvPr>
            <p:ph idx="1"/>
          </p:nvPr>
        </p:nvSpPr>
        <p:spPr>
          <a:xfrm>
            <a:off x="2429300" y="3200401"/>
            <a:ext cx="20048563" cy="9051926"/>
          </a:xfrm>
        </p:spPr>
        <p:txBody>
          <a:bodyPr>
            <a:normAutofit/>
          </a:bodyPr>
          <a:lstStyle/>
          <a:p>
            <a:pPr marL="0" indent="0">
              <a:buNone/>
            </a:pPr>
            <a:r>
              <a:rPr lang="nl-NL" sz="4000" dirty="0">
                <a:solidFill>
                  <a:schemeClr val="tx1">
                    <a:lumMod val="65000"/>
                    <a:lumOff val="35000"/>
                  </a:schemeClr>
                </a:solidFill>
                <a:cs typeface="Calibri"/>
              </a:rPr>
              <a:t>We gaan er vanuit dat het aantal deelnemers tussen de 60 en de 100 zal zijn. </a:t>
            </a:r>
            <a:r>
              <a:rPr lang="nl-NL" sz="4000" dirty="0">
                <a:solidFill>
                  <a:schemeClr val="tx1">
                    <a:lumMod val="65000"/>
                    <a:lumOff val="35000"/>
                  </a:schemeClr>
                </a:solidFill>
                <a:latin typeface="Calibri"/>
                <a:cs typeface="Calibri"/>
              </a:rPr>
              <a:t>We starten plenair met </a:t>
            </a:r>
            <a:r>
              <a:rPr lang="nl-NL" sz="4000" dirty="0">
                <a:solidFill>
                  <a:schemeClr val="tx1">
                    <a:lumMod val="65000"/>
                    <a:lumOff val="35000"/>
                  </a:schemeClr>
                </a:solidFill>
                <a:cs typeface="Calibri"/>
              </a:rPr>
              <a:t>een basisprogramma. Om </a:t>
            </a:r>
            <a:r>
              <a:rPr lang="nl-NL" sz="4000" dirty="0">
                <a:solidFill>
                  <a:schemeClr val="tx1">
                    <a:lumMod val="65000"/>
                    <a:lumOff val="35000"/>
                  </a:schemeClr>
                </a:solidFill>
                <a:latin typeface="Calibri"/>
                <a:cs typeface="Calibri"/>
              </a:rPr>
              <a:t>daarna verdieping aan te brengen in groepen van maximaal 35 mensen. Omdat vooraf het aantal deelnemers niet duidelijk is  kan dit dus 2 of 3 groepen worden. Na het avondeten wordt er gezamenlijk afgerond. Hierbij staan wij onder meer stil bij een persoonlijk stappenplan om het geleerde concreet toe te passen in de dagelijkse praktijk. </a:t>
            </a:r>
          </a:p>
          <a:p>
            <a:pPr marL="0" indent="0">
              <a:buNone/>
            </a:pPr>
            <a:endParaRPr lang="nl-NL" sz="4000" dirty="0">
              <a:solidFill>
                <a:schemeClr val="tx1">
                  <a:lumMod val="65000"/>
                  <a:lumOff val="35000"/>
                </a:schemeClr>
              </a:solidFill>
              <a:latin typeface="Calibri"/>
              <a:cs typeface="Calibri"/>
            </a:endParaRPr>
          </a:p>
          <a:p>
            <a:pPr marL="0" indent="0">
              <a:buNone/>
            </a:pPr>
            <a:r>
              <a:rPr lang="nl-NL" sz="4000" dirty="0">
                <a:solidFill>
                  <a:schemeClr val="tx1">
                    <a:lumMod val="65000"/>
                    <a:lumOff val="35000"/>
                  </a:schemeClr>
                </a:solidFill>
                <a:latin typeface="Calibri"/>
                <a:cs typeface="Calibri"/>
              </a:rPr>
              <a:t>13.00 – 13.30 	Inloop</a:t>
            </a:r>
          </a:p>
          <a:p>
            <a:pPr marL="0" indent="0">
              <a:buNone/>
            </a:pPr>
            <a:r>
              <a:rPr lang="nl-NL" sz="4000" dirty="0">
                <a:solidFill>
                  <a:schemeClr val="tx1">
                    <a:lumMod val="65000"/>
                    <a:lumOff val="35000"/>
                  </a:schemeClr>
                </a:solidFill>
                <a:latin typeface="Calibri"/>
                <a:cs typeface="Calibri"/>
              </a:rPr>
              <a:t>13.30 – 15.15	Plenair:  Van Altijd druk naar werkgeluk - de basis </a:t>
            </a:r>
          </a:p>
          <a:p>
            <a:pPr marL="0" indent="0">
              <a:buNone/>
            </a:pPr>
            <a:r>
              <a:rPr lang="nl-NL" sz="4000" dirty="0">
                <a:solidFill>
                  <a:schemeClr val="tx1">
                    <a:lumMod val="65000"/>
                    <a:lumOff val="35000"/>
                  </a:schemeClr>
                </a:solidFill>
                <a:latin typeface="Calibri"/>
                <a:cs typeface="Calibri"/>
              </a:rPr>
              <a:t>15.15 – 15.30	pauze</a:t>
            </a:r>
          </a:p>
          <a:p>
            <a:pPr marL="0" indent="0">
              <a:buNone/>
            </a:pPr>
            <a:r>
              <a:rPr lang="nl-NL" sz="4000" dirty="0">
                <a:solidFill>
                  <a:schemeClr val="tx1">
                    <a:lumMod val="65000"/>
                    <a:lumOff val="35000"/>
                  </a:schemeClr>
                </a:solidFill>
                <a:latin typeface="Calibri"/>
                <a:cs typeface="Calibri"/>
              </a:rPr>
              <a:t>15.30 – 18.00	Verdieping en praktische handvaten  in 2-3 groepen</a:t>
            </a:r>
          </a:p>
          <a:p>
            <a:pPr marL="0" indent="0">
              <a:buNone/>
            </a:pPr>
            <a:r>
              <a:rPr lang="nl-NL" sz="4000" dirty="0">
                <a:solidFill>
                  <a:schemeClr val="tx1">
                    <a:lumMod val="65000"/>
                    <a:lumOff val="35000"/>
                  </a:schemeClr>
                </a:solidFill>
                <a:latin typeface="Calibri"/>
                <a:cs typeface="Calibri"/>
              </a:rPr>
              <a:t>18.00 – 19.30	avondeten</a:t>
            </a:r>
          </a:p>
          <a:p>
            <a:pPr marL="0" indent="0">
              <a:buNone/>
            </a:pPr>
            <a:r>
              <a:rPr lang="nl-NL" sz="4000" dirty="0">
                <a:solidFill>
                  <a:schemeClr val="tx1">
                    <a:lumMod val="65000"/>
                    <a:lumOff val="35000"/>
                  </a:schemeClr>
                </a:solidFill>
                <a:latin typeface="Calibri"/>
                <a:cs typeface="Calibri"/>
              </a:rPr>
              <a:t>19.30 – 21.00	Plenair: Stappenplan </a:t>
            </a:r>
            <a:r>
              <a:rPr lang="nl-NL" sz="4000" i="1" dirty="0">
                <a:solidFill>
                  <a:schemeClr val="tx1">
                    <a:lumMod val="65000"/>
                    <a:lumOff val="35000"/>
                  </a:schemeClr>
                </a:solidFill>
                <a:latin typeface="Calibri"/>
                <a:cs typeface="Calibri"/>
              </a:rPr>
              <a:t>Van altijd druk naar werkgeluk!</a:t>
            </a:r>
          </a:p>
        </p:txBody>
      </p:sp>
    </p:spTree>
    <p:extLst>
      <p:ext uri="{BB962C8B-B14F-4D97-AF65-F5344CB8AC3E}">
        <p14:creationId xmlns:p14="http://schemas.microsoft.com/office/powerpoint/2010/main" val="1977999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02006" y="549275"/>
            <a:ext cx="20762794" cy="2230821"/>
          </a:xfrm>
        </p:spPr>
        <p:txBody>
          <a:bodyPr>
            <a:normAutofit/>
          </a:bodyPr>
          <a:lstStyle/>
          <a:p>
            <a:pPr algn="l"/>
            <a:r>
              <a:rPr lang="en-GB" sz="6000" dirty="0" err="1">
                <a:solidFill>
                  <a:srgbClr val="BF3F8E"/>
                </a:solidFill>
                <a:latin typeface="Calibri"/>
                <a:cs typeface="Calibri"/>
              </a:rPr>
              <a:t>Plenair</a:t>
            </a:r>
            <a:r>
              <a:rPr lang="en-GB" sz="6000" dirty="0">
                <a:solidFill>
                  <a:srgbClr val="BF3F8E"/>
                </a:solidFill>
                <a:latin typeface="Calibri"/>
                <a:cs typeface="Calibri"/>
              </a:rPr>
              <a:t> </a:t>
            </a:r>
            <a:r>
              <a:rPr lang="en-GB" sz="6000" dirty="0" err="1">
                <a:solidFill>
                  <a:srgbClr val="BF3F8E"/>
                </a:solidFill>
                <a:latin typeface="Calibri"/>
                <a:cs typeface="Calibri"/>
              </a:rPr>
              <a:t>deel</a:t>
            </a:r>
            <a:r>
              <a:rPr lang="en-GB" sz="6000" dirty="0">
                <a:solidFill>
                  <a:srgbClr val="BF3F8E"/>
                </a:solidFill>
                <a:latin typeface="Calibri"/>
                <a:cs typeface="Calibri"/>
              </a:rPr>
              <a:t> 1:  Van </a:t>
            </a:r>
            <a:r>
              <a:rPr lang="en-GB" sz="6000" dirty="0" err="1">
                <a:solidFill>
                  <a:srgbClr val="BF3F8E"/>
                </a:solidFill>
                <a:latin typeface="Calibri"/>
                <a:cs typeface="Calibri"/>
              </a:rPr>
              <a:t>altijd</a:t>
            </a:r>
            <a:r>
              <a:rPr lang="en-GB" sz="6000" dirty="0">
                <a:solidFill>
                  <a:srgbClr val="BF3F8E"/>
                </a:solidFill>
                <a:latin typeface="Calibri"/>
                <a:cs typeface="Calibri"/>
              </a:rPr>
              <a:t> </a:t>
            </a:r>
            <a:r>
              <a:rPr lang="en-GB" sz="6000" dirty="0" err="1">
                <a:solidFill>
                  <a:srgbClr val="BF3F8E"/>
                </a:solidFill>
                <a:latin typeface="Calibri"/>
                <a:cs typeface="Calibri"/>
              </a:rPr>
              <a:t>druk</a:t>
            </a:r>
            <a:r>
              <a:rPr lang="en-GB" sz="6000" dirty="0">
                <a:solidFill>
                  <a:srgbClr val="BF3F8E"/>
                </a:solidFill>
                <a:latin typeface="Calibri"/>
                <a:cs typeface="Calibri"/>
              </a:rPr>
              <a:t> </a:t>
            </a:r>
            <a:r>
              <a:rPr lang="en-GB" sz="6000" dirty="0" err="1">
                <a:solidFill>
                  <a:srgbClr val="BF3F8E"/>
                </a:solidFill>
                <a:latin typeface="Calibri"/>
                <a:cs typeface="Calibri"/>
              </a:rPr>
              <a:t>naar</a:t>
            </a:r>
            <a:r>
              <a:rPr lang="en-GB" sz="6000" dirty="0">
                <a:solidFill>
                  <a:srgbClr val="BF3F8E"/>
                </a:solidFill>
                <a:latin typeface="Calibri"/>
                <a:cs typeface="Calibri"/>
              </a:rPr>
              <a:t> </a:t>
            </a:r>
            <a:r>
              <a:rPr lang="en-GB" sz="6000" dirty="0" err="1">
                <a:solidFill>
                  <a:srgbClr val="BF3F8E"/>
                </a:solidFill>
                <a:latin typeface="Calibri"/>
                <a:cs typeface="Calibri"/>
              </a:rPr>
              <a:t>werkgeluk</a:t>
            </a:r>
            <a:r>
              <a:rPr lang="en-GB" sz="6000" dirty="0">
                <a:solidFill>
                  <a:srgbClr val="BF3F8E"/>
                </a:solidFill>
                <a:latin typeface="Calibri"/>
                <a:cs typeface="Calibri"/>
              </a:rPr>
              <a:t> - de basis</a:t>
            </a:r>
          </a:p>
        </p:txBody>
      </p:sp>
      <p:sp>
        <p:nvSpPr>
          <p:cNvPr id="3" name="Tijdelijke aanduiding voor inhoud 2"/>
          <p:cNvSpPr>
            <a:spLocks noGrp="1"/>
          </p:cNvSpPr>
          <p:nvPr>
            <p:ph idx="1"/>
          </p:nvPr>
        </p:nvSpPr>
        <p:spPr>
          <a:xfrm>
            <a:off x="2292823" y="3020352"/>
            <a:ext cx="20735499" cy="9095497"/>
          </a:xfrm>
        </p:spPr>
        <p:txBody>
          <a:bodyPr>
            <a:normAutofit/>
          </a:bodyPr>
          <a:lstStyle/>
          <a:p>
            <a:pPr marL="0" indent="0">
              <a:buNone/>
            </a:pPr>
            <a:r>
              <a:rPr lang="nl-NL" sz="3200" dirty="0">
                <a:solidFill>
                  <a:schemeClr val="tx1">
                    <a:lumMod val="65000"/>
                    <a:lumOff val="35000"/>
                  </a:schemeClr>
                </a:solidFill>
                <a:cs typeface="Calibri"/>
              </a:rPr>
              <a:t>In dit plenaire deel gaan wij enerzijds  in op wetenschappelijke inzichten over welbevinden en bevlogenheid  op het werk. Zo wordt onder meer kort een theoretische achtergrond gegeven van hoe dat bij ons (de mens) werkt als we positief zijn versus als we stress ervaren; wat energie geeft op het werk en wat energie kost; en wat onze psychologische basisbehoeften in het werk zijn.  Deelnemers krijgen inzicht hoe zij bewuster kunnen sturen op deze basisbehoeften en waar voor hen winst te behalen valt. </a:t>
            </a:r>
          </a:p>
          <a:p>
            <a:pPr marL="0" indent="0">
              <a:buNone/>
            </a:pPr>
            <a:endParaRPr lang="nl-NL" sz="3200" dirty="0">
              <a:solidFill>
                <a:schemeClr val="tx1">
                  <a:lumMod val="65000"/>
                  <a:lumOff val="35000"/>
                </a:schemeClr>
              </a:solidFill>
              <a:cs typeface="Calibri"/>
            </a:endParaRPr>
          </a:p>
          <a:p>
            <a:pPr marL="0" indent="0">
              <a:buNone/>
            </a:pPr>
            <a:r>
              <a:rPr lang="nl-NL" sz="3200" dirty="0">
                <a:solidFill>
                  <a:schemeClr val="tx1">
                    <a:lumMod val="65000"/>
                    <a:lumOff val="35000"/>
                  </a:schemeClr>
                </a:solidFill>
                <a:cs typeface="Calibri"/>
              </a:rPr>
              <a:t>Anderzijds  gaan we in op de dagelijkse ervaring van de deelnemers verbonden aan het onderwerp werkstress. Hoe ontstaat stress bij hen? En welke emotiesystemen spelen daarbij een rol?  Wat gebeurt er als we in ons jaagsysteem zitten en geen rust nemen? Hoe kunnen we in de juiste </a:t>
            </a:r>
            <a:r>
              <a:rPr lang="nl-NL" sz="3200" dirty="0" err="1">
                <a:solidFill>
                  <a:schemeClr val="tx1">
                    <a:lumMod val="65000"/>
                    <a:lumOff val="35000"/>
                  </a:schemeClr>
                </a:solidFill>
                <a:cs typeface="Calibri"/>
              </a:rPr>
              <a:t>mindset</a:t>
            </a:r>
            <a:r>
              <a:rPr lang="nl-NL" sz="3200" dirty="0">
                <a:solidFill>
                  <a:schemeClr val="tx1">
                    <a:lumMod val="65000"/>
                    <a:lumOff val="35000"/>
                  </a:schemeClr>
                </a:solidFill>
                <a:cs typeface="Calibri"/>
              </a:rPr>
              <a:t> komen om niet overbezorgd te zijn of te veel verantwoordelijkheid te nemen? </a:t>
            </a:r>
          </a:p>
          <a:p>
            <a:pPr marL="0" indent="0">
              <a:buNone/>
            </a:pPr>
            <a:endParaRPr lang="nl-NL" sz="3200" dirty="0">
              <a:solidFill>
                <a:schemeClr val="tx1">
                  <a:lumMod val="65000"/>
                  <a:lumOff val="35000"/>
                </a:schemeClr>
              </a:solidFill>
              <a:cs typeface="Calibri"/>
            </a:endParaRPr>
          </a:p>
          <a:p>
            <a:pPr marL="0" indent="0">
              <a:buNone/>
            </a:pPr>
            <a:r>
              <a:rPr lang="nl-NL" sz="3200" dirty="0">
                <a:solidFill>
                  <a:schemeClr val="tx1">
                    <a:lumMod val="65000"/>
                    <a:lumOff val="35000"/>
                  </a:schemeClr>
                </a:solidFill>
                <a:cs typeface="Calibri"/>
              </a:rPr>
              <a:t>Het programma is interactief opgezet. Tussen de voordrachten door doen de deelnemers korte oefeningen waarin de kennis eigen wordt gemaakt. </a:t>
            </a:r>
          </a:p>
          <a:p>
            <a:pPr marL="0" indent="0">
              <a:buNone/>
            </a:pPr>
            <a:endParaRPr lang="nl-NL" sz="4000" dirty="0">
              <a:latin typeface="Calibri"/>
              <a:cs typeface="Calibri"/>
            </a:endParaRPr>
          </a:p>
          <a:p>
            <a:endParaRPr lang="en-GB" dirty="0"/>
          </a:p>
        </p:txBody>
      </p:sp>
    </p:spTree>
    <p:extLst>
      <p:ext uri="{BB962C8B-B14F-4D97-AF65-F5344CB8AC3E}">
        <p14:creationId xmlns:p14="http://schemas.microsoft.com/office/powerpoint/2010/main" val="174103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92822" y="900752"/>
            <a:ext cx="20871977" cy="2961564"/>
          </a:xfrm>
        </p:spPr>
        <p:txBody>
          <a:bodyPr>
            <a:normAutofit/>
          </a:bodyPr>
          <a:lstStyle/>
          <a:p>
            <a:pPr algn="l"/>
            <a:r>
              <a:rPr lang="en-GB" sz="7200" dirty="0" err="1">
                <a:solidFill>
                  <a:srgbClr val="BF3F8E"/>
                </a:solidFill>
                <a:latin typeface="Calibri"/>
                <a:cs typeface="Calibri"/>
              </a:rPr>
              <a:t>Verdieping</a:t>
            </a:r>
            <a:r>
              <a:rPr lang="en-GB" sz="7200" dirty="0">
                <a:solidFill>
                  <a:srgbClr val="BF3F8E"/>
                </a:solidFill>
                <a:latin typeface="Calibri"/>
                <a:cs typeface="Calibri"/>
              </a:rPr>
              <a:t> in </a:t>
            </a:r>
            <a:r>
              <a:rPr lang="en-GB" sz="7200" dirty="0" err="1">
                <a:solidFill>
                  <a:srgbClr val="BF3F8E"/>
                </a:solidFill>
                <a:latin typeface="Calibri"/>
                <a:cs typeface="Calibri"/>
              </a:rPr>
              <a:t>groepen</a:t>
            </a:r>
            <a:r>
              <a:rPr lang="en-GB" sz="7200" dirty="0">
                <a:solidFill>
                  <a:srgbClr val="BF3F8E"/>
                </a:solidFill>
                <a:latin typeface="Calibri"/>
                <a:cs typeface="Calibri"/>
              </a:rPr>
              <a:t>:  </a:t>
            </a:r>
            <a:r>
              <a:rPr lang="en-GB" sz="7200" dirty="0" err="1">
                <a:solidFill>
                  <a:srgbClr val="BF3F8E"/>
                </a:solidFill>
                <a:latin typeface="Calibri"/>
                <a:cs typeface="Calibri"/>
              </a:rPr>
              <a:t>Praktische</a:t>
            </a:r>
            <a:r>
              <a:rPr lang="en-GB" sz="7200" dirty="0">
                <a:solidFill>
                  <a:srgbClr val="BF3F8E"/>
                </a:solidFill>
                <a:latin typeface="Calibri"/>
                <a:cs typeface="Calibri"/>
              </a:rPr>
              <a:t> </a:t>
            </a:r>
            <a:r>
              <a:rPr lang="en-GB" sz="7200" dirty="0" err="1">
                <a:solidFill>
                  <a:srgbClr val="BF3F8E"/>
                </a:solidFill>
                <a:latin typeface="Calibri"/>
                <a:cs typeface="Calibri"/>
              </a:rPr>
              <a:t>handvatten</a:t>
            </a:r>
            <a:endParaRPr lang="en-GB" sz="7200" dirty="0">
              <a:solidFill>
                <a:srgbClr val="BF3F8E"/>
              </a:solidFill>
              <a:latin typeface="Calibri"/>
              <a:cs typeface="Calibri"/>
            </a:endParaRPr>
          </a:p>
        </p:txBody>
      </p:sp>
      <p:sp>
        <p:nvSpPr>
          <p:cNvPr id="3" name="Tijdelijke aanduiding voor inhoud 2"/>
          <p:cNvSpPr>
            <a:spLocks noGrp="1"/>
          </p:cNvSpPr>
          <p:nvPr>
            <p:ph idx="1"/>
          </p:nvPr>
        </p:nvSpPr>
        <p:spPr>
          <a:xfrm>
            <a:off x="2292823" y="4148919"/>
            <a:ext cx="20735499" cy="7966930"/>
          </a:xfrm>
        </p:spPr>
        <p:txBody>
          <a:bodyPr>
            <a:normAutofit/>
          </a:bodyPr>
          <a:lstStyle/>
          <a:p>
            <a:pPr marL="0" indent="0">
              <a:buNone/>
            </a:pPr>
            <a:endParaRPr lang="nl-NL" sz="4000" dirty="0">
              <a:latin typeface="Calibri"/>
              <a:cs typeface="Calibri"/>
            </a:endParaRPr>
          </a:p>
          <a:p>
            <a:pPr marL="0" indent="0">
              <a:buNone/>
            </a:pPr>
            <a:r>
              <a:rPr lang="nl-NL" sz="3200" dirty="0">
                <a:solidFill>
                  <a:schemeClr val="tx1">
                    <a:lumMod val="75000"/>
                    <a:lumOff val="25000"/>
                  </a:schemeClr>
                </a:solidFill>
                <a:latin typeface="Calibri"/>
                <a:cs typeface="Calibri"/>
              </a:rPr>
              <a:t>Dit tweede deel staat in het teken van oefenen en ervaringen uitwisselen.</a:t>
            </a:r>
          </a:p>
          <a:p>
            <a:pPr marL="0" indent="0">
              <a:buNone/>
            </a:pPr>
            <a:r>
              <a:rPr lang="nl-NL" sz="3200" dirty="0">
                <a:solidFill>
                  <a:schemeClr val="tx1">
                    <a:lumMod val="65000"/>
                    <a:lumOff val="35000"/>
                  </a:schemeClr>
                </a:solidFill>
                <a:latin typeface="+mj-lt"/>
              </a:rPr>
              <a:t>Om plezierig en gezond te kunnen werken is het van belang  om je werk helder af te kunnen bakenen en daarbij weten wat nog wel tot jouw verantwoordelijkheid hoort en wat niet meer. En daarbij is het van belang om </a:t>
            </a:r>
            <a:r>
              <a:rPr lang="nl-NL" sz="3200" dirty="0">
                <a:solidFill>
                  <a:schemeClr val="tx1">
                    <a:lumMod val="65000"/>
                    <a:lumOff val="35000"/>
                  </a:schemeClr>
                </a:solidFill>
              </a:rPr>
              <a:t>grenzen te kunnen stellen naar anderen</a:t>
            </a:r>
            <a:r>
              <a:rPr lang="nl-NL" sz="3200" dirty="0">
                <a:solidFill>
                  <a:schemeClr val="tx1">
                    <a:lumMod val="65000"/>
                    <a:lumOff val="35000"/>
                  </a:schemeClr>
                </a:solidFill>
                <a:latin typeface="+mj-lt"/>
              </a:rPr>
              <a:t>.  Hierbij spelen ‘durven’, ‘mogen’ en’ weten hoe’  een belangrijke rol. </a:t>
            </a:r>
          </a:p>
          <a:p>
            <a:pPr marL="0" indent="0">
              <a:buNone/>
            </a:pPr>
            <a:r>
              <a:rPr lang="nl-NL" sz="3200" dirty="0">
                <a:solidFill>
                  <a:schemeClr val="tx1">
                    <a:lumMod val="65000"/>
                    <a:lumOff val="35000"/>
                  </a:schemeClr>
                </a:solidFill>
                <a:latin typeface="+mj-lt"/>
                <a:cs typeface="Calibri"/>
              </a:rPr>
              <a:t>We werken met een aantal basismodellen die we waar nodig nader toelichten. Zo wordt er onder meer met het drama driehoek (uit de TA) gewerkt en met  ‘constructief grenzen aangeven’. Wij hanteren daarbij een oplossingsgerichte wijze van communiceren. </a:t>
            </a:r>
          </a:p>
          <a:p>
            <a:pPr marL="0" indent="0">
              <a:buNone/>
            </a:pPr>
            <a:endParaRPr lang="nl-NL" sz="4000" dirty="0">
              <a:latin typeface="+mj-lt"/>
              <a:cs typeface="Calibri"/>
            </a:endParaRPr>
          </a:p>
        </p:txBody>
      </p:sp>
    </p:spTree>
    <p:extLst>
      <p:ext uri="{BB962C8B-B14F-4D97-AF65-F5344CB8AC3E}">
        <p14:creationId xmlns:p14="http://schemas.microsoft.com/office/powerpoint/2010/main" val="1461836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92822" y="900752"/>
            <a:ext cx="20871977" cy="2961564"/>
          </a:xfrm>
        </p:spPr>
        <p:txBody>
          <a:bodyPr>
            <a:normAutofit fontScale="90000"/>
          </a:bodyPr>
          <a:lstStyle/>
          <a:p>
            <a:pPr algn="l"/>
            <a:r>
              <a:rPr lang="nl-NL" sz="8000" dirty="0">
                <a:solidFill>
                  <a:srgbClr val="BF3F8E"/>
                </a:solidFill>
                <a:cs typeface="Calibri"/>
              </a:rPr>
              <a:t>Plenair deel 2: </a:t>
            </a:r>
            <a:br>
              <a:rPr lang="nl-NL" sz="8000" dirty="0">
                <a:solidFill>
                  <a:srgbClr val="BF3F8E"/>
                </a:solidFill>
                <a:cs typeface="Calibri"/>
              </a:rPr>
            </a:br>
            <a:r>
              <a:rPr lang="nl-NL" sz="8000" dirty="0">
                <a:solidFill>
                  <a:srgbClr val="BF3F8E"/>
                </a:solidFill>
                <a:cs typeface="Calibri"/>
              </a:rPr>
              <a:t>Stappenplan </a:t>
            </a:r>
            <a:r>
              <a:rPr lang="nl-NL" sz="8000" i="1" dirty="0">
                <a:solidFill>
                  <a:srgbClr val="BF3F8E"/>
                </a:solidFill>
                <a:cs typeface="Calibri"/>
              </a:rPr>
              <a:t>Van altijd druk naar werkgeluk!</a:t>
            </a:r>
            <a:br>
              <a:rPr lang="nl-NL" sz="8000" i="1" dirty="0">
                <a:solidFill>
                  <a:srgbClr val="BF3F8E"/>
                </a:solidFill>
                <a:cs typeface="Calibri"/>
              </a:rPr>
            </a:br>
            <a:endParaRPr lang="en-GB" sz="8000" dirty="0">
              <a:solidFill>
                <a:srgbClr val="BF3F8E"/>
              </a:solidFill>
              <a:latin typeface="Calibri"/>
              <a:cs typeface="Calibri"/>
            </a:endParaRPr>
          </a:p>
        </p:txBody>
      </p:sp>
      <p:sp>
        <p:nvSpPr>
          <p:cNvPr id="3" name="Tijdelijke aanduiding voor inhoud 2"/>
          <p:cNvSpPr>
            <a:spLocks noGrp="1"/>
          </p:cNvSpPr>
          <p:nvPr>
            <p:ph idx="1"/>
          </p:nvPr>
        </p:nvSpPr>
        <p:spPr>
          <a:xfrm>
            <a:off x="2292823" y="4148919"/>
            <a:ext cx="20735499" cy="7966930"/>
          </a:xfrm>
        </p:spPr>
        <p:txBody>
          <a:bodyPr>
            <a:normAutofit/>
          </a:bodyPr>
          <a:lstStyle/>
          <a:p>
            <a:pPr marL="0" indent="0">
              <a:buNone/>
            </a:pPr>
            <a:endParaRPr lang="nl-NL" sz="4000" dirty="0">
              <a:latin typeface="Calibri"/>
              <a:cs typeface="Calibri"/>
            </a:endParaRPr>
          </a:p>
          <a:p>
            <a:pPr marL="0" indent="0">
              <a:buNone/>
            </a:pPr>
            <a:r>
              <a:rPr lang="nl-NL" sz="3200" dirty="0">
                <a:solidFill>
                  <a:schemeClr val="tx1">
                    <a:lumMod val="65000"/>
                    <a:lumOff val="35000"/>
                  </a:schemeClr>
                </a:solidFill>
                <a:latin typeface="Calibri"/>
                <a:cs typeface="Calibri"/>
              </a:rPr>
              <a:t>We ronden plenair af. </a:t>
            </a:r>
          </a:p>
          <a:p>
            <a:pPr marL="0" indent="0">
              <a:buNone/>
            </a:pPr>
            <a:r>
              <a:rPr lang="nl-NL" sz="3200" dirty="0">
                <a:solidFill>
                  <a:schemeClr val="tx1">
                    <a:lumMod val="65000"/>
                    <a:lumOff val="35000"/>
                  </a:schemeClr>
                </a:solidFill>
                <a:latin typeface="Calibri"/>
                <a:cs typeface="Calibri"/>
              </a:rPr>
              <a:t>De kans dat nieuwe kennis en vaardigheden beklijven bij deelnemers vergroten als: </a:t>
            </a:r>
          </a:p>
          <a:p>
            <a:r>
              <a:rPr lang="nl-NL" sz="3200" dirty="0">
                <a:solidFill>
                  <a:schemeClr val="tx1">
                    <a:lumMod val="65000"/>
                    <a:lumOff val="35000"/>
                  </a:schemeClr>
                </a:solidFill>
                <a:latin typeface="Calibri"/>
                <a:cs typeface="Calibri"/>
              </a:rPr>
              <a:t>Deelnemers concrete realistische doelen voor zichzelf stellen waar ze zich ook gemotiveerd toe voelen om aan te gaan werken</a:t>
            </a:r>
          </a:p>
          <a:p>
            <a:r>
              <a:rPr lang="nl-NL" sz="3200" dirty="0">
                <a:solidFill>
                  <a:schemeClr val="tx1">
                    <a:lumMod val="65000"/>
                    <a:lumOff val="35000"/>
                  </a:schemeClr>
                </a:solidFill>
                <a:latin typeface="Calibri"/>
                <a:cs typeface="Calibri"/>
              </a:rPr>
              <a:t>Zij ‘steun’ organiseren om deze voornemens te helpen realiseren, ook bij tegenslag. </a:t>
            </a:r>
          </a:p>
          <a:p>
            <a:endParaRPr lang="nl-NL" sz="3200" dirty="0">
              <a:solidFill>
                <a:schemeClr val="tx1">
                  <a:lumMod val="65000"/>
                  <a:lumOff val="35000"/>
                </a:schemeClr>
              </a:solidFill>
              <a:latin typeface="Calibri"/>
              <a:cs typeface="Calibri"/>
            </a:endParaRPr>
          </a:p>
          <a:p>
            <a:pPr marL="0" indent="0">
              <a:buNone/>
            </a:pPr>
            <a:r>
              <a:rPr lang="nl-NL" sz="3200" dirty="0">
                <a:solidFill>
                  <a:schemeClr val="tx1">
                    <a:lumMod val="65000"/>
                    <a:lumOff val="35000"/>
                  </a:schemeClr>
                </a:solidFill>
                <a:latin typeface="Calibri"/>
                <a:cs typeface="Calibri"/>
              </a:rPr>
              <a:t>Iedere deelnemer zal aan de hand van verkregen inzichten op de dag één kiezen die zij of hij graag scherp wil houden en deze vertalen in een persoonlijk actieplan. Door middel van een “maatjes-systeem“ helpen deelnemers elkaar alert te blijven op voorgenomen doelen. </a:t>
            </a:r>
          </a:p>
        </p:txBody>
      </p:sp>
    </p:spTree>
    <p:extLst>
      <p:ext uri="{BB962C8B-B14F-4D97-AF65-F5344CB8AC3E}">
        <p14:creationId xmlns:p14="http://schemas.microsoft.com/office/powerpoint/2010/main" val="3028390775"/>
      </p:ext>
    </p:extLst>
  </p:cSld>
  <p:clrMapOvr>
    <a:masterClrMapping/>
  </p:clrMapOvr>
</p:sld>
</file>

<file path=ppt/theme/theme1.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GITP donkerblauw</Template>
  <TotalTime>9410</TotalTime>
  <Words>1572</Words>
  <Application>Microsoft Office PowerPoint</Application>
  <PresentationFormat>Aangepast</PresentationFormat>
  <Paragraphs>196</Paragraphs>
  <Slides>15</Slides>
  <Notes>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ＭＳ Ｐゴシック</vt:lpstr>
      <vt:lpstr>Arial</vt:lpstr>
      <vt:lpstr>Calibri</vt:lpstr>
      <vt:lpstr>Century Gothic</vt:lpstr>
      <vt:lpstr>1_Kantoorthema</vt:lpstr>
      <vt:lpstr>PowerPoint-presentatie</vt:lpstr>
      <vt:lpstr>Van altijd druk naar werkgeluk!</vt:lpstr>
      <vt:lpstr>PowerPoint-presentatie</vt:lpstr>
      <vt:lpstr> Jullie vraag</vt:lpstr>
      <vt:lpstr> Sprankel &amp; Co werkt vanuit High Impact Learning (HIL) principe </vt:lpstr>
      <vt:lpstr>Programma Van altijd druk naar Werkgeluk!</vt:lpstr>
      <vt:lpstr>Plenair deel 1:  Van altijd druk naar werkgeluk - de basis</vt:lpstr>
      <vt:lpstr>Verdieping in groepen:  Praktische handvatten</vt:lpstr>
      <vt:lpstr>Plenair deel 2:  Stappenplan Van altijd druk naar werkgeluk! </vt:lpstr>
      <vt:lpstr> Investeringsoverzicht Van Altijd druk naar Werkgeluk</vt:lpstr>
      <vt:lpstr> Voorwaarden </vt:lpstr>
      <vt:lpstr>PowerPoint-presentatie</vt:lpstr>
      <vt:lpstr>Aanpak Sprankel &amp; Co </vt:lpstr>
      <vt:lpstr> Daarom Sprankel &amp; Co </vt:lpstr>
      <vt:lpstr>Kernteam Sprankel &amp; Co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Janssen, Esther</dc:creator>
  <cp:lastModifiedBy>Mirjam van 't Klooster</cp:lastModifiedBy>
  <cp:revision>424</cp:revision>
  <dcterms:created xsi:type="dcterms:W3CDTF">2017-02-10T09:43:57Z</dcterms:created>
  <dcterms:modified xsi:type="dcterms:W3CDTF">2018-02-19T06:49:21Z</dcterms:modified>
</cp:coreProperties>
</file>