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97" r:id="rId2"/>
    <p:sldId id="256" r:id="rId3"/>
    <p:sldId id="259" r:id="rId4"/>
    <p:sldId id="260" r:id="rId5"/>
    <p:sldId id="355" r:id="rId6"/>
    <p:sldId id="373" r:id="rId7"/>
    <p:sldId id="374" r:id="rId8"/>
    <p:sldId id="359" r:id="rId9"/>
    <p:sldId id="268" r:id="rId10"/>
  </p:sldIdLst>
  <p:sldSz cx="9144000" cy="6858000" type="screen4x3"/>
  <p:notesSz cx="7315200" cy="96012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B5EE8A"/>
    <a:srgbClr val="99FF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3" autoAdjust="0"/>
    <p:restoredTop sz="94714" autoAdjust="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2754" y="-108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pPr>
              <a:defRPr/>
            </a:pPr>
            <a:fld id="{36515110-4C3A-4B09-867D-4613E6CE449D}" type="datetimeFigureOut">
              <a:rPr lang="en-US"/>
              <a:pPr>
                <a:defRPr/>
              </a:pPr>
              <a:t>6/12/2017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pPr>
              <a:defRPr/>
            </a:pPr>
            <a:fld id="{9E8D5497-D2D3-446C-B7DA-0715A002F9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9894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pPr>
              <a:defRPr/>
            </a:pPr>
            <a:fld id="{5048E1B7-2891-404E-B5C3-D434CBEDF9C2}" type="datetimeFigureOut">
              <a:rPr lang="nl-NL"/>
              <a:pPr>
                <a:defRPr/>
              </a:pPr>
              <a:t>12-6-2017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nl-NL" noProof="0"/>
              <a:t>Klik om de modelstijlen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pPr>
              <a:defRPr/>
            </a:pPr>
            <a:fld id="{03723054-DEB3-4A14-8514-9362A638B218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31444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/>
          </a:p>
        </p:txBody>
      </p:sp>
      <p:sp>
        <p:nvSpPr>
          <p:cNvPr id="40964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FB9F045-8039-4844-9561-419004BEC9DE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2118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dirty="0"/>
          </a:p>
          <a:p>
            <a:pPr eaLnBrk="1" hangingPunct="1">
              <a:spcBef>
                <a:spcPct val="0"/>
              </a:spcBef>
            </a:pPr>
            <a:endParaRPr lang="nl-NL" dirty="0"/>
          </a:p>
        </p:txBody>
      </p:sp>
      <p:sp>
        <p:nvSpPr>
          <p:cNvPr id="43012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B3068BB-E847-4692-9AB0-D8431679DDD9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5316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/>
          </a:p>
        </p:txBody>
      </p:sp>
      <p:sp>
        <p:nvSpPr>
          <p:cNvPr id="56324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CB4C5CB-688D-4914-864F-BA9736102831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2272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2130425"/>
            <a:ext cx="7715304" cy="1470025"/>
          </a:xfrm>
          <a:solidFill>
            <a:schemeClr val="bg1">
              <a:alpha val="49000"/>
            </a:schemeClr>
          </a:solidFill>
        </p:spPr>
        <p:txBody>
          <a:bodyPr/>
          <a:lstStyle/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348" y="3886200"/>
            <a:ext cx="7715304" cy="1042998"/>
          </a:xfrm>
          <a:solidFill>
            <a:schemeClr val="bg1">
              <a:alpha val="50000"/>
            </a:schemeClr>
          </a:solidFill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nl-NL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600076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7290" y="928670"/>
            <a:ext cx="7329487" cy="48895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596" y="1500174"/>
            <a:ext cx="8229600" cy="4240211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D2C9650-CCD4-4895-87C7-7D47831D1BEF}" type="datetimeFigureOut">
              <a:rPr lang="nl-NL"/>
              <a:pPr>
                <a:defRPr/>
              </a:pPr>
              <a:t>12-6-2017</a:t>
            </a:fld>
            <a:endParaRPr lang="nl-NL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4A93F99-E13C-4CF0-BA41-B58D47BFB59B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600076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7158" y="857232"/>
            <a:ext cx="6019800" cy="462598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10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51181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428596" y="500042"/>
            <a:ext cx="8715404" cy="550072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500175"/>
            <a:ext cx="8229600" cy="442915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12" name="Title 1"/>
          <p:cNvSpPr txBox="1">
            <a:spLocks/>
          </p:cNvSpPr>
          <p:nvPr userDrawn="1"/>
        </p:nvSpPr>
        <p:spPr bwMode="auto">
          <a:xfrm>
            <a:off x="1785937" y="0"/>
            <a:ext cx="735806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Wondzorg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00076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Picture 9" descr="toplogo4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001314"/>
            <a:ext cx="9144000" cy="856686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600076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25769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25769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600076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830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830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71472" y="1643050"/>
            <a:ext cx="8001056" cy="307183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nl-NL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00076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600076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58484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42279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600076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5918" y="4643446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85918" y="642918"/>
            <a:ext cx="5486400" cy="3798904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85918" y="5357826"/>
            <a:ext cx="5486400" cy="50006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toplogo4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001314"/>
            <a:ext cx="9144000" cy="856686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-560935" y="0"/>
            <a:ext cx="9704935" cy="6858000"/>
          </a:xfrm>
          <a:prstGeom prst="rect">
            <a:avLst/>
          </a:prstGeom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357313" y="928688"/>
            <a:ext cx="732948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pic>
        <p:nvPicPr>
          <p:cNvPr id="9" name="Picture 8" descr="toplogo4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0" y="6001314"/>
            <a:ext cx="9144000" cy="85668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 build="p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 dirty="0" err="1"/>
              <a:t>Wondzorg</a:t>
            </a:r>
            <a:br>
              <a:rPr lang="en-US" sz="4800" dirty="0"/>
            </a:br>
            <a:r>
              <a:rPr lang="en-US" sz="3200" dirty="0"/>
              <a:t>Decubitus</a:t>
            </a:r>
            <a:endParaRPr lang="en-US" sz="4800" dirty="0"/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z="1800" i="1" dirty="0">
              <a:solidFill>
                <a:schemeClr val="tx1"/>
              </a:solidFill>
            </a:endParaRPr>
          </a:p>
          <a:p>
            <a:pPr eaLnBrk="1" hangingPunct="1"/>
            <a:r>
              <a:rPr lang="en-US" sz="1800" i="1">
                <a:solidFill>
                  <a:schemeClr val="tx1"/>
                </a:solidFill>
              </a:rPr>
              <a:t>Bijscholingscentrum</a:t>
            </a:r>
            <a:endParaRPr lang="en-US" sz="1800" i="1" dirty="0">
              <a:solidFill>
                <a:schemeClr val="tx1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1582" y="5983692"/>
            <a:ext cx="2195736" cy="874308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/>
          </p:cNvSpPr>
          <p:nvPr>
            <p:ph type="body" idx="4294967295"/>
          </p:nvPr>
        </p:nvSpPr>
        <p:spPr>
          <a:xfrm>
            <a:off x="1619672" y="1916832"/>
            <a:ext cx="6157491" cy="1850306"/>
          </a:xfrm>
        </p:spPr>
        <p:txBody>
          <a:bodyPr/>
          <a:lstStyle/>
          <a:p>
            <a:r>
              <a:rPr lang="en-US" dirty="0"/>
              <a:t>Welkom</a:t>
            </a:r>
          </a:p>
          <a:p>
            <a:r>
              <a:rPr lang="en-US" dirty="0" err="1"/>
              <a:t>Voorstellen</a:t>
            </a:r>
            <a:endParaRPr lang="en-US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1582" y="5983692"/>
            <a:ext cx="2195736" cy="874308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Onderwerpen</a:t>
            </a:r>
            <a:br>
              <a:rPr lang="en-US" dirty="0"/>
            </a:br>
            <a:endParaRPr lang="nl-NL" dirty="0"/>
          </a:p>
        </p:txBody>
      </p:sp>
      <p:sp>
        <p:nvSpPr>
          <p:cNvPr id="15363" name="Rectangle 3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>
              <a:buFont typeface="Arial" charset="0"/>
              <a:buNone/>
            </a:pPr>
            <a:endParaRPr lang="en-US" dirty="0"/>
          </a:p>
          <a:p>
            <a:r>
              <a:rPr lang="en-US" sz="2400" dirty="0" err="1"/>
              <a:t>Wat</a:t>
            </a:r>
            <a:r>
              <a:rPr lang="en-US" sz="2400" dirty="0"/>
              <a:t> is decubitus</a:t>
            </a:r>
          </a:p>
          <a:p>
            <a:r>
              <a:rPr lang="en-US" sz="2400" dirty="0" err="1"/>
              <a:t>Classificatie</a:t>
            </a:r>
            <a:endParaRPr lang="en-US" sz="2000" dirty="0"/>
          </a:p>
          <a:p>
            <a:r>
              <a:rPr lang="en-US" sz="2400" dirty="0" err="1"/>
              <a:t>Behandeling</a:t>
            </a:r>
            <a:endParaRPr lang="en-US" sz="2400" dirty="0"/>
          </a:p>
          <a:p>
            <a:r>
              <a:rPr lang="en-US" sz="2400" dirty="0" err="1"/>
              <a:t>Preventie</a:t>
            </a:r>
            <a:endParaRPr lang="en-US" sz="2400" dirty="0"/>
          </a:p>
          <a:p>
            <a:pPr lvl="2">
              <a:buNone/>
            </a:pPr>
            <a:endParaRPr lang="en-US" sz="1600" dirty="0"/>
          </a:p>
          <a:p>
            <a:pPr>
              <a:buFont typeface="Arial" charset="0"/>
              <a:buNone/>
            </a:pPr>
            <a:endParaRPr lang="en-US" sz="2800" dirty="0"/>
          </a:p>
          <a:p>
            <a:pPr>
              <a:buFont typeface="Arial" charset="0"/>
              <a:buNone/>
            </a:pPr>
            <a:endParaRPr lang="en-US" sz="36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1582" y="5983692"/>
            <a:ext cx="2195736" cy="874308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/>
          </p:cNvSpPr>
          <p:nvPr>
            <p:ph type="body" idx="4294967295"/>
          </p:nvPr>
        </p:nvSpPr>
        <p:spPr>
          <a:xfrm>
            <a:off x="571472" y="642918"/>
            <a:ext cx="7993063" cy="5143536"/>
          </a:xfrm>
        </p:spPr>
        <p:txBody>
          <a:bodyPr/>
          <a:lstStyle/>
          <a:p>
            <a:pPr>
              <a:buFont typeface="Arial" charset="0"/>
              <a:buNone/>
            </a:pPr>
            <a:endParaRPr lang="en-US" sz="1000" dirty="0"/>
          </a:p>
          <a:p>
            <a:pPr>
              <a:buNone/>
            </a:pPr>
            <a:r>
              <a:rPr lang="en-US" dirty="0"/>
              <a:t>	</a:t>
            </a:r>
            <a:r>
              <a:rPr lang="en-US" dirty="0" err="1"/>
              <a:t>Decubitis</a:t>
            </a:r>
            <a:endParaRPr lang="en-US" dirty="0"/>
          </a:p>
          <a:p>
            <a:pPr>
              <a:buNone/>
            </a:pPr>
            <a:endParaRPr lang="en-US" sz="1600" i="1" dirty="0"/>
          </a:p>
          <a:p>
            <a:pPr>
              <a:buNone/>
            </a:pPr>
            <a:r>
              <a:rPr lang="en-US" sz="2000" i="1" dirty="0"/>
              <a:t>	</a:t>
            </a:r>
            <a:r>
              <a:rPr lang="en-US" sz="2000" i="1" dirty="0" err="1"/>
              <a:t>Weefselversterf</a:t>
            </a:r>
            <a:r>
              <a:rPr lang="en-US" sz="2000" i="1" dirty="0"/>
              <a:t>  </a:t>
            </a:r>
            <a:r>
              <a:rPr lang="en-US" sz="2000" i="1" dirty="0" err="1"/>
              <a:t>veroorzaakt</a:t>
            </a:r>
            <a:r>
              <a:rPr lang="en-US" sz="2000" i="1" dirty="0"/>
              <a:t> door de </a:t>
            </a:r>
            <a:r>
              <a:rPr lang="en-US" sz="2000" i="1" dirty="0" err="1"/>
              <a:t>inwerking</a:t>
            </a:r>
            <a:r>
              <a:rPr lang="en-US" sz="2000" i="1" dirty="0"/>
              <a:t> op het </a:t>
            </a:r>
            <a:r>
              <a:rPr lang="en-US" sz="2000" i="1" dirty="0" err="1"/>
              <a:t>lichaam</a:t>
            </a:r>
            <a:r>
              <a:rPr lang="en-US" sz="2000" i="1" dirty="0"/>
              <a:t> van </a:t>
            </a:r>
            <a:r>
              <a:rPr lang="en-US" sz="2000" i="1" dirty="0" err="1"/>
              <a:t>druk</a:t>
            </a:r>
            <a:r>
              <a:rPr lang="en-US" sz="2000" i="1" dirty="0"/>
              <a:t>- </a:t>
            </a:r>
            <a:r>
              <a:rPr lang="en-US" sz="2000" i="1" dirty="0" err="1"/>
              <a:t>schuif</a:t>
            </a:r>
            <a:r>
              <a:rPr lang="en-US" sz="2000" i="1" dirty="0"/>
              <a:t>- en  </a:t>
            </a:r>
            <a:r>
              <a:rPr lang="en-US" sz="2000" i="1" dirty="0" err="1"/>
              <a:t>wrijfkrachten</a:t>
            </a:r>
            <a:r>
              <a:rPr lang="en-US" sz="2000" i="1" dirty="0"/>
              <a:t> of </a:t>
            </a:r>
            <a:r>
              <a:rPr lang="en-US" sz="2000" i="1" dirty="0" err="1"/>
              <a:t>een</a:t>
            </a:r>
            <a:r>
              <a:rPr lang="en-US" sz="2000" i="1" dirty="0"/>
              <a:t> </a:t>
            </a:r>
            <a:r>
              <a:rPr lang="en-US" sz="2000" i="1" dirty="0" err="1"/>
              <a:t>combinatie</a:t>
            </a:r>
            <a:r>
              <a:rPr lang="en-US" sz="2000" i="1" dirty="0"/>
              <a:t> van </a:t>
            </a:r>
            <a:r>
              <a:rPr lang="en-US" sz="2000" i="1" dirty="0" err="1"/>
              <a:t>deze</a:t>
            </a:r>
            <a:r>
              <a:rPr lang="en-US" sz="2000" i="1" dirty="0"/>
              <a:t> </a:t>
            </a:r>
            <a:r>
              <a:rPr lang="en-US" sz="2000" i="1" dirty="0" err="1"/>
              <a:t>factoren</a:t>
            </a:r>
            <a:r>
              <a:rPr lang="en-US" sz="2000" dirty="0"/>
              <a:t>.</a:t>
            </a:r>
          </a:p>
          <a:p>
            <a:pPr>
              <a:buNone/>
            </a:pPr>
            <a:endParaRPr lang="en-US" sz="2000" dirty="0"/>
          </a:p>
          <a:p>
            <a:pPr lvl="1">
              <a:buFont typeface="Arial" pitchFamily="34" charset="0"/>
              <a:buChar char="•"/>
            </a:pPr>
            <a:r>
              <a:rPr lang="en-US" sz="2000" dirty="0" err="1"/>
              <a:t>Categorie</a:t>
            </a:r>
            <a:r>
              <a:rPr lang="en-US" sz="2000" dirty="0"/>
              <a:t> 1</a:t>
            </a:r>
            <a:r>
              <a:rPr lang="en-US" sz="1600" i="1" dirty="0"/>
              <a:t>niet </a:t>
            </a:r>
            <a:r>
              <a:rPr lang="en-US" sz="1600" i="1" dirty="0" err="1"/>
              <a:t>wegdrukbare</a:t>
            </a:r>
            <a:r>
              <a:rPr lang="en-US" sz="1600" i="1" dirty="0"/>
              <a:t> </a:t>
            </a:r>
            <a:r>
              <a:rPr lang="en-US" sz="1600" i="1" dirty="0" err="1"/>
              <a:t>roodheid</a:t>
            </a:r>
            <a:r>
              <a:rPr lang="en-US" sz="1600" i="1" dirty="0"/>
              <a:t> van </a:t>
            </a:r>
            <a:r>
              <a:rPr lang="en-US" sz="1600" i="1" dirty="0" err="1"/>
              <a:t>een</a:t>
            </a:r>
            <a:r>
              <a:rPr lang="en-US" sz="1600" i="1" dirty="0"/>
              <a:t> </a:t>
            </a:r>
            <a:r>
              <a:rPr lang="en-US" sz="1600" i="1" dirty="0" err="1"/>
              <a:t>intacte</a:t>
            </a:r>
            <a:r>
              <a:rPr lang="en-US" sz="1600" i="1" dirty="0"/>
              <a:t> </a:t>
            </a:r>
            <a:r>
              <a:rPr lang="en-US" sz="1600" i="1" dirty="0" err="1"/>
              <a:t>huid</a:t>
            </a:r>
            <a:r>
              <a:rPr lang="en-US" sz="1600" i="1" dirty="0"/>
              <a:t>.</a:t>
            </a:r>
          </a:p>
          <a:p>
            <a:pPr lvl="4">
              <a:buNone/>
            </a:pPr>
            <a:r>
              <a:rPr lang="en-US" sz="1600" i="1" dirty="0"/>
              <a:t>(</a:t>
            </a:r>
            <a:r>
              <a:rPr lang="en-US" sz="1600" i="1" dirty="0" err="1"/>
              <a:t>verkleuring</a:t>
            </a:r>
            <a:r>
              <a:rPr lang="en-US" sz="1600" i="1" dirty="0"/>
              <a:t> van de </a:t>
            </a:r>
            <a:r>
              <a:rPr lang="en-US" sz="1600" i="1" dirty="0" err="1"/>
              <a:t>huid</a:t>
            </a:r>
            <a:r>
              <a:rPr lang="en-US" sz="1600" i="1" dirty="0"/>
              <a:t>, </a:t>
            </a:r>
            <a:r>
              <a:rPr lang="en-US" sz="1600" i="1" dirty="0" err="1"/>
              <a:t>warmte</a:t>
            </a:r>
            <a:r>
              <a:rPr lang="en-US" sz="1600" i="1" dirty="0"/>
              <a:t> , </a:t>
            </a:r>
            <a:r>
              <a:rPr lang="en-US" sz="1600" i="1" dirty="0" err="1"/>
              <a:t>oedeem</a:t>
            </a:r>
            <a:r>
              <a:rPr lang="en-US" sz="1600" i="1" dirty="0"/>
              <a:t> en </a:t>
            </a:r>
            <a:r>
              <a:rPr lang="en-US" sz="1600" i="1" dirty="0" err="1"/>
              <a:t>verharding</a:t>
            </a:r>
            <a:r>
              <a:rPr lang="en-US" sz="1600" i="1" dirty="0"/>
              <a:t>)</a:t>
            </a:r>
            <a:r>
              <a:rPr lang="en-US" sz="2000" dirty="0"/>
              <a:t>	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err="1"/>
              <a:t>Categorie</a:t>
            </a:r>
            <a:r>
              <a:rPr lang="en-US" sz="2000" dirty="0"/>
              <a:t> 2</a:t>
            </a:r>
            <a:r>
              <a:rPr lang="en-US" sz="1600" i="1" dirty="0"/>
              <a:t>oppervlakkig </a:t>
            </a:r>
            <a:r>
              <a:rPr lang="en-US" sz="1600" i="1" dirty="0" err="1"/>
              <a:t>huiddefect</a:t>
            </a:r>
            <a:r>
              <a:rPr lang="en-US" sz="1600" i="1" dirty="0"/>
              <a:t> van de </a:t>
            </a:r>
            <a:r>
              <a:rPr lang="en-US" sz="1600" i="1" dirty="0" err="1"/>
              <a:t>ooperhuid</a:t>
            </a:r>
            <a:r>
              <a:rPr lang="en-US" sz="1600" i="1" dirty="0"/>
              <a:t>.</a:t>
            </a:r>
          </a:p>
          <a:p>
            <a:pPr lvl="4">
              <a:buNone/>
            </a:pPr>
            <a:r>
              <a:rPr lang="en-US" sz="1600" i="1" dirty="0"/>
              <a:t>(</a:t>
            </a:r>
            <a:r>
              <a:rPr lang="en-US" sz="1600" i="1" dirty="0" err="1"/>
              <a:t>blaar</a:t>
            </a:r>
            <a:r>
              <a:rPr lang="en-US" sz="1600" i="1" dirty="0"/>
              <a:t> of </a:t>
            </a:r>
            <a:r>
              <a:rPr lang="en-US" sz="1600" i="1" dirty="0" err="1"/>
              <a:t>oppervlakkige</a:t>
            </a:r>
            <a:r>
              <a:rPr lang="en-US" sz="1600" i="1" dirty="0"/>
              <a:t> </a:t>
            </a:r>
            <a:r>
              <a:rPr lang="en-US" sz="1600" i="1" dirty="0" err="1"/>
              <a:t>ontvelling</a:t>
            </a:r>
            <a:r>
              <a:rPr lang="en-US" sz="1600" i="1" dirty="0"/>
              <a:t>)</a:t>
            </a:r>
            <a:r>
              <a:rPr lang="en-US" sz="2000" dirty="0"/>
              <a:t>	</a:t>
            </a:r>
            <a:endParaRPr lang="en-US" sz="2000" i="1" dirty="0"/>
          </a:p>
          <a:p>
            <a:pPr lvl="1">
              <a:buFont typeface="Arial" pitchFamily="34" charset="0"/>
              <a:buChar char="•"/>
            </a:pPr>
            <a:r>
              <a:rPr lang="en-US" sz="2000" dirty="0" err="1"/>
              <a:t>Categorie</a:t>
            </a:r>
            <a:r>
              <a:rPr lang="en-US" sz="2000" dirty="0"/>
              <a:t> 3</a:t>
            </a:r>
            <a:r>
              <a:rPr lang="en-US" sz="1600" i="1" dirty="0"/>
              <a:t>huiddefect met </a:t>
            </a:r>
            <a:r>
              <a:rPr lang="en-US" sz="1600" i="1" dirty="0" err="1"/>
              <a:t>schade</a:t>
            </a:r>
            <a:r>
              <a:rPr lang="en-US" sz="1600" i="1" dirty="0"/>
              <a:t> of </a:t>
            </a:r>
            <a:r>
              <a:rPr lang="en-US" sz="1600" i="1" dirty="0" err="1"/>
              <a:t>weefselversterf</a:t>
            </a:r>
            <a:r>
              <a:rPr lang="en-US" sz="1600" i="1" dirty="0"/>
              <a:t> van de </a:t>
            </a:r>
            <a:r>
              <a:rPr lang="en-US" sz="1600" i="1" dirty="0" err="1"/>
              <a:t>huid</a:t>
            </a:r>
            <a:r>
              <a:rPr lang="en-US" sz="1600" i="1" dirty="0"/>
              <a:t> en </a:t>
            </a:r>
            <a:r>
              <a:rPr lang="en-US" sz="1600" i="1" dirty="0" err="1"/>
              <a:t>onderliggend</a:t>
            </a:r>
            <a:r>
              <a:rPr lang="en-US" sz="1600" i="1" dirty="0"/>
              <a:t> 		</a:t>
            </a:r>
            <a:r>
              <a:rPr lang="en-US" sz="1600" i="1" dirty="0" err="1"/>
              <a:t>weefsel</a:t>
            </a:r>
            <a:r>
              <a:rPr lang="en-US" sz="2000" dirty="0"/>
              <a:t>.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err="1"/>
              <a:t>Categorie</a:t>
            </a:r>
            <a:r>
              <a:rPr lang="en-US" sz="2000" dirty="0"/>
              <a:t> 4</a:t>
            </a:r>
            <a:r>
              <a:rPr lang="en-US" sz="1600" i="1" dirty="0"/>
              <a:t>Uitgebreide </a:t>
            </a:r>
            <a:r>
              <a:rPr lang="en-US" sz="1600" i="1" dirty="0" err="1"/>
              <a:t>weefselschade</a:t>
            </a:r>
            <a:r>
              <a:rPr lang="en-US" sz="1600" i="1" dirty="0"/>
              <a:t> of </a:t>
            </a:r>
            <a:r>
              <a:rPr lang="en-US" sz="1600" i="1" dirty="0" err="1"/>
              <a:t>versterf</a:t>
            </a:r>
            <a:r>
              <a:rPr lang="en-US" sz="1600" i="1" dirty="0"/>
              <a:t> </a:t>
            </a:r>
            <a:r>
              <a:rPr lang="en-US" sz="1600" i="1" dirty="0" err="1"/>
              <a:t>aan</a:t>
            </a:r>
            <a:r>
              <a:rPr lang="en-US" sz="1600" i="1" dirty="0"/>
              <a:t> de </a:t>
            </a:r>
            <a:r>
              <a:rPr lang="en-US" sz="1600" i="1" dirty="0" err="1"/>
              <a:t>spieren</a:t>
            </a:r>
            <a:r>
              <a:rPr lang="en-US" sz="1600" i="1" dirty="0"/>
              <a:t>, </a:t>
            </a:r>
            <a:r>
              <a:rPr lang="en-US" sz="1600" i="1" dirty="0" err="1"/>
              <a:t>botweefsel</a:t>
            </a:r>
            <a:r>
              <a:rPr lang="en-US" sz="1600" i="1" dirty="0"/>
              <a:t> of 		</a:t>
            </a:r>
            <a:r>
              <a:rPr lang="en-US" sz="1600" i="1" dirty="0" err="1"/>
              <a:t>ondersteunende</a:t>
            </a:r>
            <a:r>
              <a:rPr lang="en-US" sz="1600" i="1" dirty="0"/>
              <a:t> </a:t>
            </a:r>
            <a:r>
              <a:rPr lang="en-US" sz="1600" i="1" dirty="0" err="1"/>
              <a:t>weefsels</a:t>
            </a:r>
            <a:r>
              <a:rPr lang="en-US" sz="1600" i="1" dirty="0"/>
              <a:t>.</a:t>
            </a:r>
            <a:endParaRPr lang="en-US" sz="2000" dirty="0"/>
          </a:p>
          <a:p>
            <a:pPr lvl="1">
              <a:buNone/>
            </a:pPr>
            <a:endParaRPr lang="en-US" sz="2000" dirty="0"/>
          </a:p>
          <a:p>
            <a:pPr lvl="1">
              <a:buNone/>
            </a:pPr>
            <a:endParaRPr lang="en-US" sz="2000" dirty="0"/>
          </a:p>
          <a:p>
            <a:pPr>
              <a:buNone/>
            </a:pPr>
            <a:r>
              <a:rPr lang="en-US" sz="2400" dirty="0"/>
              <a:t>	</a:t>
            </a:r>
          </a:p>
          <a:p>
            <a:endParaRPr lang="en-US" sz="2400" dirty="0"/>
          </a:p>
          <a:p>
            <a:pPr>
              <a:buNone/>
            </a:pPr>
            <a:r>
              <a:rPr lang="en-US" sz="2400" dirty="0"/>
              <a:t>	</a:t>
            </a:r>
            <a:endParaRPr lang="en-US" sz="1600" dirty="0"/>
          </a:p>
          <a:p>
            <a:pPr lvl="2"/>
            <a:endParaRPr lang="en-US" sz="2000" i="1" dirty="0"/>
          </a:p>
          <a:p>
            <a:pPr>
              <a:buNone/>
            </a:pPr>
            <a:endParaRPr lang="en-US" sz="1600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8264" y="5983692"/>
            <a:ext cx="2195736" cy="874308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1_1_1_Decubitus_rugligg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990600"/>
            <a:ext cx="2620316" cy="4419600"/>
          </a:xfrm>
          <a:prstGeom prst="rect">
            <a:avLst/>
          </a:prstGeom>
        </p:spPr>
      </p:pic>
      <p:pic>
        <p:nvPicPr>
          <p:cNvPr id="7" name="Afbeelding 6" descr="1_1_1_Decubitus_zijliggi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990600"/>
            <a:ext cx="2554432" cy="4495800"/>
          </a:xfrm>
          <a:prstGeom prst="rect">
            <a:avLst/>
          </a:prstGeom>
        </p:spPr>
      </p:pic>
      <p:pic>
        <p:nvPicPr>
          <p:cNvPr id="8" name="Afbeelding 7" descr="1_1_1_Decubitus_zitte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990600"/>
            <a:ext cx="2665494" cy="44958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5983692"/>
            <a:ext cx="2195736" cy="87430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1_1_1_Decubitus_wisselligg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609600"/>
            <a:ext cx="5344059" cy="2698750"/>
          </a:xfrm>
          <a:prstGeom prst="rect">
            <a:avLst/>
          </a:prstGeom>
        </p:spPr>
      </p:pic>
      <p:pic>
        <p:nvPicPr>
          <p:cNvPr id="5" name="Afbeelding 4" descr="1_1_1_Decubitus_SemiFowl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3429000"/>
            <a:ext cx="5334000" cy="261366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2280" y="6041036"/>
            <a:ext cx="2051720" cy="81696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/>
          </p:cNvSpPr>
          <p:nvPr>
            <p:ph type="body" idx="4294967295"/>
          </p:nvPr>
        </p:nvSpPr>
        <p:spPr>
          <a:xfrm>
            <a:off x="571472" y="2714620"/>
            <a:ext cx="7993063" cy="928681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US" dirty="0" err="1"/>
              <a:t>Vragen</a:t>
            </a:r>
            <a:r>
              <a:rPr lang="en-US" dirty="0"/>
              <a:t>?</a:t>
            </a:r>
            <a:endParaRPr lang="en-US" sz="1800" i="1" dirty="0"/>
          </a:p>
          <a:p>
            <a:pPr>
              <a:buFont typeface="Arial" charset="0"/>
              <a:buNone/>
            </a:pPr>
            <a:endParaRPr lang="en-US" sz="2400" dirty="0"/>
          </a:p>
          <a:p>
            <a:pPr>
              <a:buFont typeface="Arial" charset="0"/>
              <a:buNone/>
            </a:pPr>
            <a:endParaRPr lang="en-US" sz="2800" dirty="0"/>
          </a:p>
          <a:p>
            <a:pPr>
              <a:buFont typeface="Arial" charset="0"/>
              <a:buNone/>
            </a:pPr>
            <a:endParaRPr lang="en-US" sz="3600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785937" y="0"/>
            <a:ext cx="735806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Wondzorg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8264" y="5983692"/>
            <a:ext cx="2195736" cy="874308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Grp="1"/>
          </p:cNvSpPr>
          <p:nvPr>
            <p:ph type="title"/>
          </p:nvPr>
        </p:nvSpPr>
        <p:spPr>
          <a:xfrm>
            <a:off x="928662" y="2285992"/>
            <a:ext cx="7329487" cy="1785932"/>
          </a:xfrm>
        </p:spPr>
        <p:txBody>
          <a:bodyPr/>
          <a:lstStyle/>
          <a:p>
            <a:pPr>
              <a:defRPr/>
            </a:pPr>
            <a:r>
              <a:rPr lang="en-US" sz="3200" dirty="0" err="1"/>
              <a:t>Bedankt</a:t>
            </a:r>
            <a:r>
              <a:rPr lang="en-US" sz="3200" dirty="0"/>
              <a:t> </a:t>
            </a:r>
            <a:r>
              <a:rPr lang="en-US" sz="3200" dirty="0" err="1"/>
              <a:t>voor</a:t>
            </a:r>
            <a:r>
              <a:rPr lang="en-US" sz="3200" dirty="0"/>
              <a:t> de </a:t>
            </a:r>
            <a:r>
              <a:rPr lang="en-US" sz="3200" dirty="0" err="1"/>
              <a:t>aandacht</a:t>
            </a:r>
            <a:r>
              <a:rPr lang="en-US" sz="3200" dirty="0"/>
              <a:t>.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8264" y="5983692"/>
            <a:ext cx="2195736" cy="874308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3097</TotalTime>
  <Words>22</Words>
  <Application>Microsoft Office PowerPoint</Application>
  <PresentationFormat>On-screen Show (4:3)</PresentationFormat>
  <Paragraphs>35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Presentation</vt:lpstr>
      <vt:lpstr>Wondzorg Decubitus</vt:lpstr>
      <vt:lpstr>PowerPoint Presentation</vt:lpstr>
      <vt:lpstr>Onderwerpen </vt:lpstr>
      <vt:lpstr>PowerPoint Presentation</vt:lpstr>
      <vt:lpstr>PowerPoint Presentation</vt:lpstr>
      <vt:lpstr>PowerPoint Presentation</vt:lpstr>
      <vt:lpstr>PowerPoint Presentation</vt:lpstr>
      <vt:lpstr>Bedankt voor de aandacht.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frank</dc:creator>
  <cp:lastModifiedBy>Hanneke van der Kooij</cp:lastModifiedBy>
  <cp:revision>187</cp:revision>
  <dcterms:created xsi:type="dcterms:W3CDTF">2012-11-25T15:20:34Z</dcterms:created>
  <dcterms:modified xsi:type="dcterms:W3CDTF">2017-06-12T14:46:34Z</dcterms:modified>
</cp:coreProperties>
</file>