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5734A-9CBF-4D76-810D-AC7FB0EF5F1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DF3C7-F490-460F-8BB9-BB3F1F911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39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827BC-C7D1-4A4C-A7F8-01AF7240D34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85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67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85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99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544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31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9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42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8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69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561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73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56CA-38CC-4998-9A6C-C889C6A4DB95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66A6-593B-4E81-8D98-AEA1FA313C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2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62595" y="2180862"/>
            <a:ext cx="12499288" cy="58757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849128"/>
            <a:ext cx="12192000" cy="1331733"/>
          </a:xfrm>
          <a:prstGeom prst="rect">
            <a:avLst/>
          </a:prstGeom>
          <a:solidFill>
            <a:srgbClr val="80AC20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17587" y="884717"/>
            <a:ext cx="7722829" cy="1392155"/>
          </a:xfrm>
        </p:spPr>
        <p:txBody>
          <a:bodyPr anchor="t">
            <a:noAutofit/>
          </a:bodyPr>
          <a:lstStyle/>
          <a:p>
            <a:r>
              <a:rPr lang="nl-NL" sz="6400" dirty="0">
                <a:solidFill>
                  <a:schemeClr val="bg1"/>
                </a:solidFill>
                <a:latin typeface="+mn-lt"/>
                <a:cs typeface="Gill Sans SemiBold"/>
              </a:rPr>
              <a:t>Programma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62595" y="836712"/>
            <a:ext cx="12499288" cy="5875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4775" y="2564904"/>
            <a:ext cx="8353159" cy="31947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tabLst>
                <a:tab pos="1557828" algn="l"/>
              </a:tabLst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tabLst>
                <a:tab pos="1557828" algn="l"/>
              </a:tabLst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tabLst>
                <a:tab pos="1557828" algn="l"/>
              </a:tabLst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18.00 uur	</a:t>
            </a: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Geaccrediteerde cursus </a:t>
            </a:r>
            <a:r>
              <a:rPr lang="nl-N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compressietherapie (</a:t>
            </a:r>
            <a:r>
              <a:rPr lang="nl-NL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door 	Merel </a:t>
            </a:r>
            <a:r>
              <a:rPr lang="nl-N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Middendorp – Consulent </a:t>
            </a:r>
            <a:r>
              <a:rPr lang="nl-NL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Therapeutisch 	Elastische </a:t>
            </a:r>
            <a:r>
              <a:rPr lang="nl-N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Kousen en </a:t>
            </a:r>
            <a:r>
              <a:rPr lang="nl-NL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HBO Huidtherapeut)</a:t>
            </a:r>
            <a:endParaRPr lang="nl-NL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tabLst>
                <a:tab pos="1557828" algn="l"/>
              </a:tabLst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20.00 uur	</a:t>
            </a: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Afsluitend drankje</a:t>
            </a:r>
          </a:p>
          <a:p>
            <a:pPr>
              <a:lnSpc>
                <a:spcPct val="120000"/>
              </a:lnSpc>
              <a:tabLst>
                <a:tab pos="1557828" algn="l"/>
              </a:tabLst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20.30 uur 	</a:t>
            </a: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Einde</a:t>
            </a:r>
          </a:p>
        </p:txBody>
      </p:sp>
    </p:spTree>
    <p:extLst>
      <p:ext uri="{BB962C8B-B14F-4D97-AF65-F5344CB8AC3E}">
        <p14:creationId xmlns:p14="http://schemas.microsoft.com/office/powerpoint/2010/main" val="10170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Breedbeeld</PresentationFormat>
  <Paragraphs>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SemiBold</vt:lpstr>
      <vt:lpstr>Kantoorthema</vt:lpstr>
      <vt:lpstr>Programma</vt:lpstr>
    </vt:vector>
  </TitlesOfParts>
  <Company>Livit Orthopedie B.V.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</dc:title>
  <dc:creator>Sarah Peters</dc:creator>
  <cp:lastModifiedBy>Sarah Peters</cp:lastModifiedBy>
  <cp:revision>2</cp:revision>
  <dcterms:created xsi:type="dcterms:W3CDTF">2017-03-07T12:24:03Z</dcterms:created>
  <dcterms:modified xsi:type="dcterms:W3CDTF">2017-03-07T12:40:38Z</dcterms:modified>
</cp:coreProperties>
</file>