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1316" r:id="rId3"/>
    <p:sldId id="1358" r:id="rId4"/>
    <p:sldId id="1360" r:id="rId5"/>
  </p:sldIdLst>
  <p:sldSz cx="9144000" cy="6858000" type="screen4x3"/>
  <p:notesSz cx="9144000" cy="6858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D9B"/>
    <a:srgbClr val="0070B3"/>
    <a:srgbClr val="1C1E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94"/>
    </p:cViewPr>
  </p:sorterViewPr>
  <p:notesViewPr>
    <p:cSldViewPr snapToObjects="1">
      <p:cViewPr varScale="1">
        <p:scale>
          <a:sx n="57" d="100"/>
          <a:sy n="57" d="100"/>
        </p:scale>
        <p:origin x="-2556" y="-78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43442-1C3E-47F1-B233-F1B495E8BD39}" type="datetimeFigureOut">
              <a:rPr lang="nl-NL" smtClean="0"/>
              <a:pPr/>
              <a:t>13-9-2018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32C4B-5C9E-49E5-83D7-5E4840D194E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246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32C4B-5C9E-49E5-83D7-5E4840D194EF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32C4B-5C9E-49E5-83D7-5E4840D194EF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13-9-2018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13-9-2018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13-9-2018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13-9-2018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13-9-2018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13-9-2018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13-9-2018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13-9-2018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13-9-2018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13-9-2018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13-9-2018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006D9B"/>
            </a:gs>
            <a:gs pos="23000">
              <a:schemeClr val="bg1"/>
            </a:gs>
          </a:gsLst>
          <a:lin ang="29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50B87-58E3-5243-B17D-E5E6F4C88CC9}" type="datetimeFigureOut">
              <a:rPr lang="nl-NL" smtClean="0"/>
              <a:pPr/>
              <a:t>13-9-2018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Bedrijfshulpverlening</a:t>
            </a:r>
            <a:br>
              <a:rPr lang="nl-NL" dirty="0"/>
            </a:br>
            <a:r>
              <a:rPr lang="nl-NL" dirty="0"/>
              <a:t>Eerste Hulp</a:t>
            </a:r>
            <a:br>
              <a:rPr lang="nl-NL" dirty="0"/>
            </a:br>
            <a:r>
              <a:rPr lang="nl-NL" dirty="0"/>
              <a:t>Reanimatie en AED</a:t>
            </a:r>
            <a:br>
              <a:rPr lang="nl-NL" dirty="0"/>
            </a:br>
            <a:r>
              <a:rPr lang="nl-NL" dirty="0"/>
              <a:t>Brand en Ontruiming</a:t>
            </a:r>
          </a:p>
        </p:txBody>
      </p:sp>
      <p:sp>
        <p:nvSpPr>
          <p:cNvPr id="3" name="Sub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Duur: totaal BHV  8 uur, exclusief 2 uur voorbereiding</a:t>
            </a:r>
          </a:p>
        </p:txBody>
      </p:sp>
      <p:pic>
        <p:nvPicPr>
          <p:cNvPr id="5" name="Afbeelding 4" descr="AED-logo_versi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2" y="188640"/>
            <a:ext cx="1516663" cy="764704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835696" y="404664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Stationsplein 30</a:t>
            </a:r>
          </a:p>
          <a:p>
            <a:r>
              <a:rPr lang="nl-NL" dirty="0"/>
              <a:t>1382 AD Weesp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Basis BHV Eerste Hulp </a:t>
            </a:r>
            <a:r>
              <a:rPr lang="nl-NL" dirty="0" err="1"/>
              <a:t>Rean</a:t>
            </a:r>
            <a:r>
              <a:rPr lang="nl-NL" dirty="0"/>
              <a:t>/AED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nl-NL" dirty="0"/>
              <a:t>25 min- Luchtweg blokkade            		</a:t>
            </a:r>
          </a:p>
          <a:p>
            <a:r>
              <a:rPr lang="nl-NL" dirty="0"/>
              <a:t>10 min- </a:t>
            </a:r>
            <a:r>
              <a:rPr lang="nl-NL" dirty="0" err="1"/>
              <a:t>Rautek</a:t>
            </a:r>
            <a:r>
              <a:rPr lang="nl-NL" dirty="0"/>
              <a:t>                                  	</a:t>
            </a:r>
          </a:p>
          <a:p>
            <a:r>
              <a:rPr lang="nl-NL" dirty="0"/>
              <a:t>10 min-Bloedingen                        	 	</a:t>
            </a:r>
          </a:p>
          <a:p>
            <a:r>
              <a:rPr lang="nl-NL" dirty="0"/>
              <a:t>10 min- Brandwonden                   		</a:t>
            </a:r>
          </a:p>
          <a:p>
            <a:r>
              <a:rPr lang="nl-NL" dirty="0"/>
              <a:t>Pauze						</a:t>
            </a:r>
          </a:p>
          <a:p>
            <a:r>
              <a:rPr lang="nl-NL" dirty="0"/>
              <a:t>20 min- Shock                                    	</a:t>
            </a:r>
          </a:p>
          <a:p>
            <a:r>
              <a:rPr lang="nl-NL" dirty="0"/>
              <a:t>20 min Breuken en aanverwanten	</a:t>
            </a:r>
          </a:p>
          <a:p>
            <a:r>
              <a:rPr lang="nl-NL" dirty="0"/>
              <a:t>15 min Wervelletsel                        	</a:t>
            </a:r>
          </a:p>
          <a:p>
            <a:r>
              <a:rPr lang="nl-NL" dirty="0"/>
              <a:t>10 min Oogletsel                               	</a:t>
            </a:r>
          </a:p>
          <a:p>
            <a:r>
              <a:rPr lang="nl-NL" dirty="0"/>
              <a:t>Lunch						</a:t>
            </a:r>
          </a:p>
          <a:p>
            <a:r>
              <a:rPr lang="nl-NL" dirty="0"/>
              <a:t>120 min- Bewustzijnsstoornissen   flauwvallen, bewusteloos, CVA, DM, Epilepsie, Hartstilstand)</a:t>
            </a:r>
          </a:p>
          <a:p>
            <a:endParaRPr lang="nl-NL" dirty="0"/>
          </a:p>
          <a:p>
            <a:r>
              <a:rPr lang="nl-NL" dirty="0"/>
              <a:t>Totaal 4 uur</a:t>
            </a: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Basis BHV Brand en Ontruiming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47500" lnSpcReduction="20000"/>
          </a:bodyPr>
          <a:lstStyle/>
          <a:p>
            <a:r>
              <a:rPr lang="nl-NL" b="1" i="1" dirty="0"/>
              <a:t>Brand:</a:t>
            </a:r>
            <a:endParaRPr lang="nl-NL" dirty="0"/>
          </a:p>
          <a:p>
            <a:r>
              <a:rPr lang="nl-NL" dirty="0"/>
              <a:t>20 min Begrip, brand en branddriehoek                                     	</a:t>
            </a:r>
          </a:p>
          <a:p>
            <a:r>
              <a:rPr lang="nl-NL" dirty="0"/>
              <a:t>10 min Ontstaan van brand                                                           	</a:t>
            </a:r>
          </a:p>
          <a:p>
            <a:r>
              <a:rPr lang="nl-NL" dirty="0"/>
              <a:t>10 min Gevaren van brand                                                    		</a:t>
            </a:r>
          </a:p>
          <a:p>
            <a:r>
              <a:rPr lang="nl-NL" dirty="0"/>
              <a:t>15 min Brandklassen A,B,C,D,F                                            	    	</a:t>
            </a:r>
          </a:p>
          <a:p>
            <a:r>
              <a:rPr lang="nl-NL" dirty="0"/>
              <a:t>15 min Kleine blusmiddelen                                                  		</a:t>
            </a:r>
          </a:p>
          <a:p>
            <a:r>
              <a:rPr lang="nl-NL" dirty="0"/>
              <a:t>90 min Praktijktraining, blussen met kleine blusmiddelen         	</a:t>
            </a:r>
          </a:p>
          <a:p>
            <a:pPr marL="0" indent="0">
              <a:buNone/>
            </a:pPr>
            <a:r>
              <a:rPr lang="nl-NL" dirty="0"/>
              <a:t>	</a:t>
            </a:r>
          </a:p>
          <a:p>
            <a:r>
              <a:rPr lang="nl-NL" b="1" i="1" dirty="0"/>
              <a:t>Ontruiming:</a:t>
            </a:r>
            <a:r>
              <a:rPr lang="nl-NL" dirty="0"/>
              <a:t> </a:t>
            </a:r>
          </a:p>
          <a:p>
            <a:r>
              <a:rPr lang="nl-NL" dirty="0"/>
              <a:t>15 min BHV-Plan                          		                                           	                                                                   </a:t>
            </a:r>
          </a:p>
          <a:p>
            <a:r>
              <a:rPr lang="nl-NL" dirty="0"/>
              <a:t>15 min Ontruimingsplan                                                                 	</a:t>
            </a:r>
          </a:p>
          <a:p>
            <a:r>
              <a:rPr lang="nl-NL" dirty="0"/>
              <a:t>10 min Alarmering                                                                          	</a:t>
            </a:r>
          </a:p>
          <a:p>
            <a:r>
              <a:rPr lang="nl-NL" dirty="0"/>
              <a:t>15 min Preventieve maatregelen en voorzieningen                  	</a:t>
            </a:r>
          </a:p>
          <a:p>
            <a:r>
              <a:rPr lang="nl-NL"/>
              <a:t>15 </a:t>
            </a:r>
            <a:r>
              <a:rPr lang="nl-NL" dirty="0"/>
              <a:t>min Brandmeldinstallatie                                                     										</a:t>
            </a:r>
          </a:p>
          <a:p>
            <a:r>
              <a:rPr lang="nl-NL" dirty="0"/>
              <a:t>10 min Veiligheid BHV                                                                    	</a:t>
            </a:r>
          </a:p>
          <a:p>
            <a:endParaRPr lang="nl-NL" dirty="0"/>
          </a:p>
          <a:p>
            <a:r>
              <a:rPr lang="nl-NL" dirty="0"/>
              <a:t>Totaal 4 uur                                                       	</a:t>
            </a: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BHV Algemeen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Autofit/>
          </a:bodyPr>
          <a:lstStyle/>
          <a:p>
            <a:endParaRPr lang="nl-NL" sz="1800" dirty="0"/>
          </a:p>
          <a:p>
            <a:r>
              <a:rPr lang="nl-NL" sz="1800" dirty="0"/>
              <a:t>Tijdens de training worden bovengenoemde onderwerpen behandeld waarbij de cursist aan de hand van casussen en beeldmateriaal zelf met de juiste oplossingen en handelswijze moet komen.</a:t>
            </a:r>
          </a:p>
          <a:p>
            <a:r>
              <a:rPr lang="nl-NL" sz="1800" dirty="0"/>
              <a:t>Al onze docenten komen uit de praktijk, Brandweer en Eerste Hulp, Hartbewaking en/of Ambulance. Dat betekent ook dat gewerkt wordt met praktijkvoorbeelden.</a:t>
            </a:r>
          </a:p>
          <a:p>
            <a:r>
              <a:rPr lang="nl-NL" sz="1800" dirty="0"/>
              <a:t>Praktijktraining kleine blusmiddelen komt ook aan de orde.</a:t>
            </a:r>
          </a:p>
          <a:p>
            <a:r>
              <a:rPr lang="nl-NL" sz="1800" dirty="0"/>
              <a:t>Ook is het mogelijk op verzoek van de opdrachtgever, oefeningen op locatie te doen als onderdeel van de training.</a:t>
            </a:r>
          </a:p>
          <a:p>
            <a:r>
              <a:rPr lang="nl-NL" sz="1800" dirty="0"/>
              <a:t>Duur van de  training			8 uur  EH Reanimatie en AED</a:t>
            </a:r>
          </a:p>
          <a:p>
            <a:pPr>
              <a:buNone/>
            </a:pPr>
            <a:r>
              <a:rPr lang="nl-NL" sz="1800" dirty="0"/>
              <a:t>									+ Brand en Ontruiming</a:t>
            </a:r>
          </a:p>
          <a:p>
            <a:pPr lvl="1"/>
            <a:endParaRPr lang="nl-NL" sz="200" dirty="0"/>
          </a:p>
          <a:p>
            <a:pPr marL="0" indent="0">
              <a:buNone/>
            </a:pPr>
            <a:endParaRPr lang="nl-NL" sz="1800" dirty="0"/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Office-thema">
  <a:themeElements>
    <a:clrScheme name="Toppunt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troo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9061</TotalTime>
  <Words>135</Words>
  <Application>Microsoft Office PowerPoint</Application>
  <PresentationFormat>Diavoorstelling (4:3)</PresentationFormat>
  <Paragraphs>46</Paragraphs>
  <Slides>4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Office-thema</vt:lpstr>
      <vt:lpstr>Bedrijfshulpverlening Eerste Hulp Reanimatie en AED Brand en Ontruiming</vt:lpstr>
      <vt:lpstr>Basis BHV Eerste Hulp Rean/AED</vt:lpstr>
      <vt:lpstr>Basis BHV Brand en Ontruiming</vt:lpstr>
      <vt:lpstr>BHV Algemeen</vt:lpstr>
    </vt:vector>
  </TitlesOfParts>
  <Company>On My 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Raymond Mahler</dc:creator>
  <cp:lastModifiedBy>Martin van Bakel</cp:lastModifiedBy>
  <cp:revision>330</cp:revision>
  <dcterms:created xsi:type="dcterms:W3CDTF">2010-01-22T10:01:39Z</dcterms:created>
  <dcterms:modified xsi:type="dcterms:W3CDTF">2018-09-13T08:00:19Z</dcterms:modified>
</cp:coreProperties>
</file>