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1362" r:id="rId3"/>
  </p:sldIdLst>
  <p:sldSz cx="9144000" cy="6858000" type="screen4x3"/>
  <p:notesSz cx="9144000" cy="6858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9B"/>
    <a:srgbClr val="0070B3"/>
    <a:srgbClr val="1C1E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94"/>
    </p:cViewPr>
  </p:sorterViewPr>
  <p:notesViewPr>
    <p:cSldViewPr snapToObjects="1">
      <p:cViewPr varScale="1">
        <p:scale>
          <a:sx n="57" d="100"/>
          <a:sy n="57" d="100"/>
        </p:scale>
        <p:origin x="-2556" y="-78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43442-1C3E-47F1-B233-F1B495E8BD39}" type="datetimeFigureOut">
              <a:rPr lang="nl-NL" smtClean="0"/>
              <a:pPr/>
              <a:t>26-6-2018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B32C4B-5C9E-49E5-83D7-5E4840D194E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246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32C4B-5C9E-49E5-83D7-5E4840D194EF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26-6-2018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26-6-2018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26-6-2018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26-6-2018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26-6-2018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0B87-58E3-5243-B17D-E5E6F4C88CC9}" type="datetimeFigureOut">
              <a:rPr lang="nl-NL" smtClean="0"/>
              <a:pPr/>
              <a:t>26-6-2018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6D9B"/>
            </a:gs>
            <a:gs pos="23000">
              <a:schemeClr val="bg1"/>
            </a:gs>
          </a:gsLst>
          <a:lin ang="29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50B87-58E3-5243-B17D-E5E6F4C88CC9}" type="datetimeFigureOut">
              <a:rPr lang="nl-NL" smtClean="0"/>
              <a:pPr/>
              <a:t>26-6-2018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91846-DEB5-7544-BB0B-F97FDCC7049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nl-NL" dirty="0"/>
            </a:br>
            <a:r>
              <a:rPr lang="nl-NL" dirty="0"/>
              <a:t>Reanimatie en AED</a:t>
            </a:r>
          </a:p>
        </p:txBody>
      </p:sp>
      <p:sp>
        <p:nvSpPr>
          <p:cNvPr id="3" name="Sub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Duur: totaal 4 uur</a:t>
            </a:r>
          </a:p>
        </p:txBody>
      </p:sp>
      <p:pic>
        <p:nvPicPr>
          <p:cNvPr id="5" name="Afbeelding 4" descr="AED-logo_versi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188640"/>
            <a:ext cx="1516663" cy="764704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1835696" y="404664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Stationsplein 30</a:t>
            </a:r>
          </a:p>
          <a:p>
            <a:r>
              <a:rPr lang="nl-NL" dirty="0"/>
              <a:t>1382 AD Weesp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Reanimatie en AED</a:t>
            </a:r>
            <a:br>
              <a:rPr lang="nl-NL" dirty="0"/>
            </a:br>
            <a:r>
              <a:rPr lang="nl-NL" sz="2400" dirty="0"/>
              <a:t>(starttijd ochtend, middag of avond)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Bewustzijnsstoornissen       	totaal  240 min</a:t>
            </a:r>
          </a:p>
          <a:p>
            <a:pPr>
              <a:buNone/>
            </a:pPr>
            <a:r>
              <a:rPr lang="nl-NL" dirty="0"/>
              <a:t>	flauwvallen</a:t>
            </a:r>
          </a:p>
          <a:p>
            <a:pPr>
              <a:buNone/>
            </a:pPr>
            <a:r>
              <a:rPr lang="nl-NL" dirty="0"/>
              <a:t>	bewusteloos</a:t>
            </a:r>
          </a:p>
          <a:p>
            <a:pPr>
              <a:buNone/>
            </a:pPr>
            <a:r>
              <a:rPr lang="nl-NL" dirty="0"/>
              <a:t>	CVA </a:t>
            </a:r>
          </a:p>
          <a:p>
            <a:pPr>
              <a:buNone/>
            </a:pPr>
            <a:r>
              <a:rPr lang="nl-NL" dirty="0"/>
              <a:t>	DM</a:t>
            </a:r>
          </a:p>
          <a:p>
            <a:pPr>
              <a:buNone/>
            </a:pPr>
            <a:r>
              <a:rPr lang="nl-NL" dirty="0"/>
              <a:t>	Epilepsie</a:t>
            </a:r>
          </a:p>
          <a:p>
            <a:pPr>
              <a:buNone/>
            </a:pPr>
            <a:r>
              <a:rPr lang="nl-NL" dirty="0"/>
              <a:t>	Hartstilstand (en hartinfarct) + gebruik AED</a:t>
            </a:r>
          </a:p>
          <a:p>
            <a:endParaRPr lang="nl-NL" dirty="0"/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Office-thema">
  <a:themeElements>
    <a:clrScheme name="Toppunt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9051</TotalTime>
  <Words>15</Words>
  <Application>Microsoft Office PowerPoint</Application>
  <PresentationFormat>Diavoorstelling 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Office-thema</vt:lpstr>
      <vt:lpstr> Reanimatie en AED</vt:lpstr>
      <vt:lpstr>Reanimatie en AED (starttijd ochtend, middag of avond)</vt:lpstr>
    </vt:vector>
  </TitlesOfParts>
  <Company>On My 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Raymond Mahler</dc:creator>
  <cp:lastModifiedBy>Martin van Bakel</cp:lastModifiedBy>
  <cp:revision>329</cp:revision>
  <dcterms:created xsi:type="dcterms:W3CDTF">2010-01-22T10:01:39Z</dcterms:created>
  <dcterms:modified xsi:type="dcterms:W3CDTF">2018-06-26T07:32:20Z</dcterms:modified>
</cp:coreProperties>
</file>