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90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326" r:id="rId9"/>
    <p:sldId id="263" r:id="rId10"/>
    <p:sldId id="266" r:id="rId11"/>
    <p:sldId id="268" r:id="rId12"/>
    <p:sldId id="269" r:id="rId13"/>
    <p:sldId id="301" r:id="rId14"/>
    <p:sldId id="273" r:id="rId15"/>
    <p:sldId id="270" r:id="rId16"/>
    <p:sldId id="302" r:id="rId17"/>
    <p:sldId id="303" r:id="rId18"/>
    <p:sldId id="278" r:id="rId19"/>
    <p:sldId id="322" r:id="rId20"/>
    <p:sldId id="274" r:id="rId21"/>
    <p:sldId id="304" r:id="rId22"/>
    <p:sldId id="324" r:id="rId23"/>
    <p:sldId id="279" r:id="rId24"/>
    <p:sldId id="282" r:id="rId25"/>
    <p:sldId id="297" r:id="rId26"/>
    <p:sldId id="320" r:id="rId27"/>
    <p:sldId id="325" r:id="rId28"/>
    <p:sldId id="314" r:id="rId29"/>
    <p:sldId id="315" r:id="rId3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clrMode="bw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23" autoAdjust="0"/>
    <p:restoredTop sz="97821" autoAdjust="0"/>
  </p:normalViewPr>
  <p:slideViewPr>
    <p:cSldViewPr snapToGrid="0" snapToObjects="1">
      <p:cViewPr>
        <p:scale>
          <a:sx n="94" d="100"/>
          <a:sy n="94" d="100"/>
        </p:scale>
        <p:origin x="-708" y="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8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1" d="100"/>
          <a:sy n="61" d="100"/>
        </p:scale>
        <p:origin x="-251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BAFA57-9A18-4580-822A-DC4D3577BC48}" type="doc">
      <dgm:prSet loTypeId="urn:microsoft.com/office/officeart/2005/8/layout/cycle5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nl-NL"/>
        </a:p>
      </dgm:t>
    </dgm:pt>
    <dgm:pt modelId="{57735FB6-F7E9-4DB4-99CC-310C6AC1BF96}">
      <dgm:prSet phldrT="[Tekst]" custT="1"/>
      <dgm:spPr/>
      <dgm:t>
        <a:bodyPr/>
        <a:lstStyle/>
        <a:p>
          <a:r>
            <a:rPr lang="nl-NL" sz="2000" dirty="0" err="1"/>
            <a:t>Prostaglandines</a:t>
          </a:r>
          <a:endParaRPr lang="nl-NL" sz="2000" dirty="0"/>
        </a:p>
      </dgm:t>
    </dgm:pt>
    <dgm:pt modelId="{95295AA4-522C-4157-BE4D-C6456BEA27CD}" type="parTrans" cxnId="{46CB317E-C67F-4054-8634-82B26CCB14FB}">
      <dgm:prSet/>
      <dgm:spPr/>
      <dgm:t>
        <a:bodyPr/>
        <a:lstStyle/>
        <a:p>
          <a:endParaRPr lang="nl-NL"/>
        </a:p>
      </dgm:t>
    </dgm:pt>
    <dgm:pt modelId="{DEF60C59-8173-494F-807B-5D38E2E93D04}" type="sibTrans" cxnId="{46CB317E-C67F-4054-8634-82B26CCB14FB}">
      <dgm:prSet/>
      <dgm:spPr/>
      <dgm:t>
        <a:bodyPr/>
        <a:lstStyle/>
        <a:p>
          <a:endParaRPr lang="nl-NL"/>
        </a:p>
      </dgm:t>
    </dgm:pt>
    <dgm:pt modelId="{1D94B867-2362-4EBE-B053-62C6073A9445}">
      <dgm:prSet phldrT="[Tekst]" custT="1"/>
      <dgm:spPr/>
      <dgm:t>
        <a:bodyPr/>
        <a:lstStyle/>
        <a:p>
          <a:r>
            <a:rPr lang="nl-NL" sz="2000" dirty="0"/>
            <a:t>Aanmaak van </a:t>
          </a:r>
          <a:r>
            <a:rPr lang="nl-NL" sz="2000" dirty="0" err="1"/>
            <a:t>oxytocine</a:t>
          </a:r>
          <a:endParaRPr lang="nl-NL" sz="2000" dirty="0"/>
        </a:p>
      </dgm:t>
    </dgm:pt>
    <dgm:pt modelId="{919B65B9-F635-4503-B473-D196DE71DE70}" type="parTrans" cxnId="{5B33E650-CA9D-454F-9ACA-DB1D3AC619D9}">
      <dgm:prSet/>
      <dgm:spPr/>
      <dgm:t>
        <a:bodyPr/>
        <a:lstStyle/>
        <a:p>
          <a:endParaRPr lang="nl-NL"/>
        </a:p>
      </dgm:t>
    </dgm:pt>
    <dgm:pt modelId="{4529BFA1-CF5A-4BCE-8246-F3BEADA22CA1}" type="sibTrans" cxnId="{5B33E650-CA9D-454F-9ACA-DB1D3AC619D9}">
      <dgm:prSet/>
      <dgm:spPr/>
      <dgm:t>
        <a:bodyPr/>
        <a:lstStyle/>
        <a:p>
          <a:endParaRPr lang="nl-NL"/>
        </a:p>
      </dgm:t>
    </dgm:pt>
    <dgm:pt modelId="{04D48EC0-C144-4373-A537-5AE642A11DBF}">
      <dgm:prSet phldrT="[Tekst]" custT="1"/>
      <dgm:spPr/>
      <dgm:t>
        <a:bodyPr/>
        <a:lstStyle/>
        <a:p>
          <a:r>
            <a:rPr lang="nl-NL" sz="2000" dirty="0"/>
            <a:t>Meer  </a:t>
          </a:r>
          <a:r>
            <a:rPr lang="nl-NL" sz="2000" dirty="0" err="1"/>
            <a:t>prostaglandines</a:t>
          </a:r>
          <a:endParaRPr lang="nl-NL" sz="2000" dirty="0"/>
        </a:p>
      </dgm:t>
    </dgm:pt>
    <dgm:pt modelId="{314C8023-EDDC-4A54-8C73-1274679DC2E1}" type="parTrans" cxnId="{E2AE0900-1B81-4C72-8E94-70605B8C0644}">
      <dgm:prSet/>
      <dgm:spPr/>
      <dgm:t>
        <a:bodyPr/>
        <a:lstStyle/>
        <a:p>
          <a:endParaRPr lang="nl-NL"/>
        </a:p>
      </dgm:t>
    </dgm:pt>
    <dgm:pt modelId="{EE1E2783-8CFA-4199-83A0-47B11DF6A38C}" type="sibTrans" cxnId="{E2AE0900-1B81-4C72-8E94-70605B8C0644}">
      <dgm:prSet/>
      <dgm:spPr/>
      <dgm:t>
        <a:bodyPr/>
        <a:lstStyle/>
        <a:p>
          <a:endParaRPr lang="nl-NL"/>
        </a:p>
      </dgm:t>
    </dgm:pt>
    <dgm:pt modelId="{79ADAB77-5625-4EC0-8850-775D1C2D9A0E}">
      <dgm:prSet phldrT="[Tekst]"/>
      <dgm:spPr/>
      <dgm:t>
        <a:bodyPr/>
        <a:lstStyle/>
        <a:p>
          <a:r>
            <a:rPr lang="nl-NL" dirty="0"/>
            <a:t>Meer  </a:t>
          </a:r>
          <a:r>
            <a:rPr lang="nl-NL" dirty="0" err="1"/>
            <a:t>oxytocines</a:t>
          </a:r>
          <a:endParaRPr lang="nl-NL" dirty="0"/>
        </a:p>
      </dgm:t>
    </dgm:pt>
    <dgm:pt modelId="{BF830884-5713-47A0-A2AF-778C111EA57B}" type="parTrans" cxnId="{BFD79E0B-4CF9-4130-A7DA-97F811888170}">
      <dgm:prSet/>
      <dgm:spPr/>
      <dgm:t>
        <a:bodyPr/>
        <a:lstStyle/>
        <a:p>
          <a:endParaRPr lang="nl-NL"/>
        </a:p>
      </dgm:t>
    </dgm:pt>
    <dgm:pt modelId="{2A470B28-7D79-4FBC-BFB3-FBCBE43B4C77}" type="sibTrans" cxnId="{BFD79E0B-4CF9-4130-A7DA-97F811888170}">
      <dgm:prSet/>
      <dgm:spPr/>
      <dgm:t>
        <a:bodyPr/>
        <a:lstStyle/>
        <a:p>
          <a:endParaRPr lang="nl-NL"/>
        </a:p>
      </dgm:t>
    </dgm:pt>
    <dgm:pt modelId="{B2151143-3230-4F42-A793-08CEF3B7080A}">
      <dgm:prSet phldrT="[Tekst]" custT="1"/>
      <dgm:spPr/>
      <dgm:t>
        <a:bodyPr/>
        <a:lstStyle/>
        <a:p>
          <a:r>
            <a:rPr lang="nl-NL" sz="2000" dirty="0"/>
            <a:t>Meer  en betere weeën!</a:t>
          </a:r>
        </a:p>
      </dgm:t>
    </dgm:pt>
    <dgm:pt modelId="{A4A3F4BC-6EB8-4F44-B94D-F6909F2E884C}" type="parTrans" cxnId="{41951EDB-3B91-4871-8836-EFDAD53A195B}">
      <dgm:prSet/>
      <dgm:spPr/>
      <dgm:t>
        <a:bodyPr/>
        <a:lstStyle/>
        <a:p>
          <a:endParaRPr lang="nl-NL"/>
        </a:p>
      </dgm:t>
    </dgm:pt>
    <dgm:pt modelId="{BB3860ED-F242-4653-93D2-FE96EF80E30E}" type="sibTrans" cxnId="{41951EDB-3B91-4871-8836-EFDAD53A195B}">
      <dgm:prSet/>
      <dgm:spPr/>
      <dgm:t>
        <a:bodyPr/>
        <a:lstStyle/>
        <a:p>
          <a:endParaRPr lang="nl-NL"/>
        </a:p>
      </dgm:t>
    </dgm:pt>
    <dgm:pt modelId="{68C0259A-0D72-475C-B3DF-AC9B05E4B6BA}" type="pres">
      <dgm:prSet presAssocID="{FFBAFA57-9A18-4580-822A-DC4D3577BC48}" presName="cycle" presStyleCnt="0">
        <dgm:presLayoutVars>
          <dgm:dir/>
          <dgm:resizeHandles val="exact"/>
        </dgm:presLayoutVars>
      </dgm:prSet>
      <dgm:spPr/>
    </dgm:pt>
    <dgm:pt modelId="{DA929E73-E854-4626-B820-4CA96400CB10}" type="pres">
      <dgm:prSet presAssocID="{57735FB6-F7E9-4DB4-99CC-310C6AC1BF96}" presName="node" presStyleLbl="node1" presStyleIdx="0" presStyleCnt="5" custScaleX="141310">
        <dgm:presLayoutVars>
          <dgm:bulletEnabled val="1"/>
        </dgm:presLayoutVars>
      </dgm:prSet>
      <dgm:spPr/>
    </dgm:pt>
    <dgm:pt modelId="{18DD5EF9-DE10-42EA-B36D-3231742E8F52}" type="pres">
      <dgm:prSet presAssocID="{57735FB6-F7E9-4DB4-99CC-310C6AC1BF96}" presName="spNode" presStyleCnt="0"/>
      <dgm:spPr/>
    </dgm:pt>
    <dgm:pt modelId="{C6659E74-63C2-4D94-9929-67A29D443084}" type="pres">
      <dgm:prSet presAssocID="{DEF60C59-8173-494F-807B-5D38E2E93D04}" presName="sibTrans" presStyleLbl="sibTrans1D1" presStyleIdx="0" presStyleCnt="5"/>
      <dgm:spPr/>
    </dgm:pt>
    <dgm:pt modelId="{05A3A4BC-22DF-4FE5-A2D3-2F1C35589DF1}" type="pres">
      <dgm:prSet presAssocID="{1D94B867-2362-4EBE-B053-62C6073A9445}" presName="node" presStyleLbl="node1" presStyleIdx="1" presStyleCnt="5" custScaleX="144298" custRadScaleRad="121062" custRadScaleInc="18484">
        <dgm:presLayoutVars>
          <dgm:bulletEnabled val="1"/>
        </dgm:presLayoutVars>
      </dgm:prSet>
      <dgm:spPr/>
    </dgm:pt>
    <dgm:pt modelId="{1739C5D1-9FAD-4444-BC99-B2B25E4D090F}" type="pres">
      <dgm:prSet presAssocID="{1D94B867-2362-4EBE-B053-62C6073A9445}" presName="spNode" presStyleCnt="0"/>
      <dgm:spPr/>
    </dgm:pt>
    <dgm:pt modelId="{F0E87217-CDAA-4A0E-AF04-03F1F93B7D50}" type="pres">
      <dgm:prSet presAssocID="{4529BFA1-CF5A-4BCE-8246-F3BEADA22CA1}" presName="sibTrans" presStyleLbl="sibTrans1D1" presStyleIdx="1" presStyleCnt="5"/>
      <dgm:spPr/>
    </dgm:pt>
    <dgm:pt modelId="{69A26D3F-9EFF-4D5E-9573-F59AF4A50563}" type="pres">
      <dgm:prSet presAssocID="{04D48EC0-C144-4373-A537-5AE642A11DBF}" presName="node" presStyleLbl="node1" presStyleIdx="2" presStyleCnt="5" custFlipHor="1" custScaleX="167713" custRadScaleRad="111714" custRadScaleInc="-65150">
        <dgm:presLayoutVars>
          <dgm:bulletEnabled val="1"/>
        </dgm:presLayoutVars>
      </dgm:prSet>
      <dgm:spPr/>
    </dgm:pt>
    <dgm:pt modelId="{7876A8D4-8059-454A-8825-2BEB032CC42E}" type="pres">
      <dgm:prSet presAssocID="{04D48EC0-C144-4373-A537-5AE642A11DBF}" presName="spNode" presStyleCnt="0"/>
      <dgm:spPr/>
    </dgm:pt>
    <dgm:pt modelId="{76E79129-22E1-4AC7-BFDB-423C030BA57A}" type="pres">
      <dgm:prSet presAssocID="{EE1E2783-8CFA-4199-83A0-47B11DF6A38C}" presName="sibTrans" presStyleLbl="sibTrans1D1" presStyleIdx="2" presStyleCnt="5"/>
      <dgm:spPr/>
    </dgm:pt>
    <dgm:pt modelId="{F88DB76D-21F5-42EC-BCEF-83262F23E8BA}" type="pres">
      <dgm:prSet presAssocID="{79ADAB77-5625-4EC0-8850-775D1C2D9A0E}" presName="node" presStyleLbl="node1" presStyleIdx="3" presStyleCnt="5" custScaleX="136390" custRadScaleRad="106221" custRadScaleInc="36631">
        <dgm:presLayoutVars>
          <dgm:bulletEnabled val="1"/>
        </dgm:presLayoutVars>
      </dgm:prSet>
      <dgm:spPr/>
    </dgm:pt>
    <dgm:pt modelId="{25DC0529-D4CA-4894-996F-14E044278FA5}" type="pres">
      <dgm:prSet presAssocID="{79ADAB77-5625-4EC0-8850-775D1C2D9A0E}" presName="spNode" presStyleCnt="0"/>
      <dgm:spPr/>
    </dgm:pt>
    <dgm:pt modelId="{5C615D16-F0A2-4983-B577-F42C93EC4F24}" type="pres">
      <dgm:prSet presAssocID="{2A470B28-7D79-4FBC-BFB3-FBCBE43B4C77}" presName="sibTrans" presStyleLbl="sibTrans1D1" presStyleIdx="3" presStyleCnt="5"/>
      <dgm:spPr/>
    </dgm:pt>
    <dgm:pt modelId="{414EEDDC-B558-4BD3-8470-C2524E4084A1}" type="pres">
      <dgm:prSet presAssocID="{B2151143-3230-4F42-A793-08CEF3B7080A}" presName="node" presStyleLbl="node1" presStyleIdx="4" presStyleCnt="5" custScaleX="139550" custRadScaleRad="105427" custRadScaleInc="-25116">
        <dgm:presLayoutVars>
          <dgm:bulletEnabled val="1"/>
        </dgm:presLayoutVars>
      </dgm:prSet>
      <dgm:spPr/>
    </dgm:pt>
    <dgm:pt modelId="{785B0D49-9878-4018-81A4-8AB45E731A73}" type="pres">
      <dgm:prSet presAssocID="{B2151143-3230-4F42-A793-08CEF3B7080A}" presName="spNode" presStyleCnt="0"/>
      <dgm:spPr/>
    </dgm:pt>
    <dgm:pt modelId="{5263605D-7D28-487F-BA4A-D1CC53A6F9B3}" type="pres">
      <dgm:prSet presAssocID="{BB3860ED-F242-4653-93D2-FE96EF80E30E}" presName="sibTrans" presStyleLbl="sibTrans1D1" presStyleIdx="4" presStyleCnt="5"/>
      <dgm:spPr/>
    </dgm:pt>
  </dgm:ptLst>
  <dgm:cxnLst>
    <dgm:cxn modelId="{9042BF72-657A-5F4E-9E7D-01A0F816C7F1}" type="presOf" srcId="{BB3860ED-F242-4653-93D2-FE96EF80E30E}" destId="{5263605D-7D28-487F-BA4A-D1CC53A6F9B3}" srcOrd="0" destOrd="0" presId="urn:microsoft.com/office/officeart/2005/8/layout/cycle5"/>
    <dgm:cxn modelId="{FD95A0FE-ECAB-8745-8F81-91CECCCE9D17}" type="presOf" srcId="{DEF60C59-8173-494F-807B-5D38E2E93D04}" destId="{C6659E74-63C2-4D94-9929-67A29D443084}" srcOrd="0" destOrd="0" presId="urn:microsoft.com/office/officeart/2005/8/layout/cycle5"/>
    <dgm:cxn modelId="{3A1E36F9-3936-794C-87C1-FDFDF99DC373}" type="presOf" srcId="{FFBAFA57-9A18-4580-822A-DC4D3577BC48}" destId="{68C0259A-0D72-475C-B3DF-AC9B05E4B6BA}" srcOrd="0" destOrd="0" presId="urn:microsoft.com/office/officeart/2005/8/layout/cycle5"/>
    <dgm:cxn modelId="{84CC172B-5422-BB42-BDBB-B2F799EE5800}" type="presOf" srcId="{EE1E2783-8CFA-4199-83A0-47B11DF6A38C}" destId="{76E79129-22E1-4AC7-BFDB-423C030BA57A}" srcOrd="0" destOrd="0" presId="urn:microsoft.com/office/officeart/2005/8/layout/cycle5"/>
    <dgm:cxn modelId="{5417F5B6-5722-CA49-B92C-DDE0A8F40537}" type="presOf" srcId="{1D94B867-2362-4EBE-B053-62C6073A9445}" destId="{05A3A4BC-22DF-4FE5-A2D3-2F1C35589DF1}" srcOrd="0" destOrd="0" presId="urn:microsoft.com/office/officeart/2005/8/layout/cycle5"/>
    <dgm:cxn modelId="{BFD79E0B-4CF9-4130-A7DA-97F811888170}" srcId="{FFBAFA57-9A18-4580-822A-DC4D3577BC48}" destId="{79ADAB77-5625-4EC0-8850-775D1C2D9A0E}" srcOrd="3" destOrd="0" parTransId="{BF830884-5713-47A0-A2AF-778C111EA57B}" sibTransId="{2A470B28-7D79-4FBC-BFB3-FBCBE43B4C77}"/>
    <dgm:cxn modelId="{3A5F82E8-4E73-A247-8B89-887DC6F16482}" type="presOf" srcId="{B2151143-3230-4F42-A793-08CEF3B7080A}" destId="{414EEDDC-B558-4BD3-8470-C2524E4084A1}" srcOrd="0" destOrd="0" presId="urn:microsoft.com/office/officeart/2005/8/layout/cycle5"/>
    <dgm:cxn modelId="{41951EDB-3B91-4871-8836-EFDAD53A195B}" srcId="{FFBAFA57-9A18-4580-822A-DC4D3577BC48}" destId="{B2151143-3230-4F42-A793-08CEF3B7080A}" srcOrd="4" destOrd="0" parTransId="{A4A3F4BC-6EB8-4F44-B94D-F6909F2E884C}" sibTransId="{BB3860ED-F242-4653-93D2-FE96EF80E30E}"/>
    <dgm:cxn modelId="{46CB317E-C67F-4054-8634-82B26CCB14FB}" srcId="{FFBAFA57-9A18-4580-822A-DC4D3577BC48}" destId="{57735FB6-F7E9-4DB4-99CC-310C6AC1BF96}" srcOrd="0" destOrd="0" parTransId="{95295AA4-522C-4157-BE4D-C6456BEA27CD}" sibTransId="{DEF60C59-8173-494F-807B-5D38E2E93D04}"/>
    <dgm:cxn modelId="{BF8DCB3D-EAF6-A44C-86C9-10735D2EFEEA}" type="presOf" srcId="{79ADAB77-5625-4EC0-8850-775D1C2D9A0E}" destId="{F88DB76D-21F5-42EC-BCEF-83262F23E8BA}" srcOrd="0" destOrd="0" presId="urn:microsoft.com/office/officeart/2005/8/layout/cycle5"/>
    <dgm:cxn modelId="{BD9350A6-D052-DC49-A31B-557FAECC3B5E}" type="presOf" srcId="{4529BFA1-CF5A-4BCE-8246-F3BEADA22CA1}" destId="{F0E87217-CDAA-4A0E-AF04-03F1F93B7D50}" srcOrd="0" destOrd="0" presId="urn:microsoft.com/office/officeart/2005/8/layout/cycle5"/>
    <dgm:cxn modelId="{E2AE0900-1B81-4C72-8E94-70605B8C0644}" srcId="{FFBAFA57-9A18-4580-822A-DC4D3577BC48}" destId="{04D48EC0-C144-4373-A537-5AE642A11DBF}" srcOrd="2" destOrd="0" parTransId="{314C8023-EDDC-4A54-8C73-1274679DC2E1}" sibTransId="{EE1E2783-8CFA-4199-83A0-47B11DF6A38C}"/>
    <dgm:cxn modelId="{8C971C83-F795-EB4D-B83B-A1BB1A11F933}" type="presOf" srcId="{04D48EC0-C144-4373-A537-5AE642A11DBF}" destId="{69A26D3F-9EFF-4D5E-9573-F59AF4A50563}" srcOrd="0" destOrd="0" presId="urn:microsoft.com/office/officeart/2005/8/layout/cycle5"/>
    <dgm:cxn modelId="{6099E2D5-79F1-DA4B-A114-473FAB14F436}" type="presOf" srcId="{57735FB6-F7E9-4DB4-99CC-310C6AC1BF96}" destId="{DA929E73-E854-4626-B820-4CA96400CB10}" srcOrd="0" destOrd="0" presId="urn:microsoft.com/office/officeart/2005/8/layout/cycle5"/>
    <dgm:cxn modelId="{3FD4B25B-F123-E446-8850-2B7757D590A8}" type="presOf" srcId="{2A470B28-7D79-4FBC-BFB3-FBCBE43B4C77}" destId="{5C615D16-F0A2-4983-B577-F42C93EC4F24}" srcOrd="0" destOrd="0" presId="urn:microsoft.com/office/officeart/2005/8/layout/cycle5"/>
    <dgm:cxn modelId="{5B33E650-CA9D-454F-9ACA-DB1D3AC619D9}" srcId="{FFBAFA57-9A18-4580-822A-DC4D3577BC48}" destId="{1D94B867-2362-4EBE-B053-62C6073A9445}" srcOrd="1" destOrd="0" parTransId="{919B65B9-F635-4503-B473-D196DE71DE70}" sibTransId="{4529BFA1-CF5A-4BCE-8246-F3BEADA22CA1}"/>
    <dgm:cxn modelId="{F5D6E7B1-4BD2-ED43-8725-BFD02101DC38}" type="presParOf" srcId="{68C0259A-0D72-475C-B3DF-AC9B05E4B6BA}" destId="{DA929E73-E854-4626-B820-4CA96400CB10}" srcOrd="0" destOrd="0" presId="urn:microsoft.com/office/officeart/2005/8/layout/cycle5"/>
    <dgm:cxn modelId="{9BA46B3A-5CBF-7B4F-82A2-69715578CBB8}" type="presParOf" srcId="{68C0259A-0D72-475C-B3DF-AC9B05E4B6BA}" destId="{18DD5EF9-DE10-42EA-B36D-3231742E8F52}" srcOrd="1" destOrd="0" presId="urn:microsoft.com/office/officeart/2005/8/layout/cycle5"/>
    <dgm:cxn modelId="{400463BA-A736-234E-A701-B30DD66CAEC8}" type="presParOf" srcId="{68C0259A-0D72-475C-B3DF-AC9B05E4B6BA}" destId="{C6659E74-63C2-4D94-9929-67A29D443084}" srcOrd="2" destOrd="0" presId="urn:microsoft.com/office/officeart/2005/8/layout/cycle5"/>
    <dgm:cxn modelId="{3FB9F732-9896-F443-B224-C00100C9BB75}" type="presParOf" srcId="{68C0259A-0D72-475C-B3DF-AC9B05E4B6BA}" destId="{05A3A4BC-22DF-4FE5-A2D3-2F1C35589DF1}" srcOrd="3" destOrd="0" presId="urn:microsoft.com/office/officeart/2005/8/layout/cycle5"/>
    <dgm:cxn modelId="{5DF65ED0-5D16-C146-8F18-B25BB87004A0}" type="presParOf" srcId="{68C0259A-0D72-475C-B3DF-AC9B05E4B6BA}" destId="{1739C5D1-9FAD-4444-BC99-B2B25E4D090F}" srcOrd="4" destOrd="0" presId="urn:microsoft.com/office/officeart/2005/8/layout/cycle5"/>
    <dgm:cxn modelId="{8459BEB1-B844-BC47-B6AB-862DC666CA99}" type="presParOf" srcId="{68C0259A-0D72-475C-B3DF-AC9B05E4B6BA}" destId="{F0E87217-CDAA-4A0E-AF04-03F1F93B7D50}" srcOrd="5" destOrd="0" presId="urn:microsoft.com/office/officeart/2005/8/layout/cycle5"/>
    <dgm:cxn modelId="{988A3C65-0710-4E4D-9A13-EB87D0EE1A72}" type="presParOf" srcId="{68C0259A-0D72-475C-B3DF-AC9B05E4B6BA}" destId="{69A26D3F-9EFF-4D5E-9573-F59AF4A50563}" srcOrd="6" destOrd="0" presId="urn:microsoft.com/office/officeart/2005/8/layout/cycle5"/>
    <dgm:cxn modelId="{E203FE8F-B749-C742-A3C4-596D0F8973BA}" type="presParOf" srcId="{68C0259A-0D72-475C-B3DF-AC9B05E4B6BA}" destId="{7876A8D4-8059-454A-8825-2BEB032CC42E}" srcOrd="7" destOrd="0" presId="urn:microsoft.com/office/officeart/2005/8/layout/cycle5"/>
    <dgm:cxn modelId="{6E518AA9-1BEE-7F45-A26C-8E1B02A23843}" type="presParOf" srcId="{68C0259A-0D72-475C-B3DF-AC9B05E4B6BA}" destId="{76E79129-22E1-4AC7-BFDB-423C030BA57A}" srcOrd="8" destOrd="0" presId="urn:microsoft.com/office/officeart/2005/8/layout/cycle5"/>
    <dgm:cxn modelId="{F2EA09A6-807A-934A-B606-7CC19A4AA80F}" type="presParOf" srcId="{68C0259A-0D72-475C-B3DF-AC9B05E4B6BA}" destId="{F88DB76D-21F5-42EC-BCEF-83262F23E8BA}" srcOrd="9" destOrd="0" presId="urn:microsoft.com/office/officeart/2005/8/layout/cycle5"/>
    <dgm:cxn modelId="{11B3F7EF-8FA0-FF4E-A86C-B7028DAB9126}" type="presParOf" srcId="{68C0259A-0D72-475C-B3DF-AC9B05E4B6BA}" destId="{25DC0529-D4CA-4894-996F-14E044278FA5}" srcOrd="10" destOrd="0" presId="urn:microsoft.com/office/officeart/2005/8/layout/cycle5"/>
    <dgm:cxn modelId="{0823D2CC-DA55-6F4B-8292-C2F6EB8955E3}" type="presParOf" srcId="{68C0259A-0D72-475C-B3DF-AC9B05E4B6BA}" destId="{5C615D16-F0A2-4983-B577-F42C93EC4F24}" srcOrd="11" destOrd="0" presId="urn:microsoft.com/office/officeart/2005/8/layout/cycle5"/>
    <dgm:cxn modelId="{69F60A88-CA7E-7E48-A4BD-1E6EF27FF3C2}" type="presParOf" srcId="{68C0259A-0D72-475C-B3DF-AC9B05E4B6BA}" destId="{414EEDDC-B558-4BD3-8470-C2524E4084A1}" srcOrd="12" destOrd="0" presId="urn:microsoft.com/office/officeart/2005/8/layout/cycle5"/>
    <dgm:cxn modelId="{CD7D8EAE-3C86-534C-8FFC-64BE6C89F155}" type="presParOf" srcId="{68C0259A-0D72-475C-B3DF-AC9B05E4B6BA}" destId="{785B0D49-9878-4018-81A4-8AB45E731A73}" srcOrd="13" destOrd="0" presId="urn:microsoft.com/office/officeart/2005/8/layout/cycle5"/>
    <dgm:cxn modelId="{DCB57DD7-470E-E04D-A121-66FFF601E925}" type="presParOf" srcId="{68C0259A-0D72-475C-B3DF-AC9B05E4B6BA}" destId="{5263605D-7D28-487F-BA4A-D1CC53A6F9B3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929E73-E854-4626-B820-4CA96400CB10}">
      <dsp:nvSpPr>
        <dsp:cNvPr id="0" name=""/>
        <dsp:cNvSpPr/>
      </dsp:nvSpPr>
      <dsp:spPr>
        <a:xfrm>
          <a:off x="2583725" y="3479"/>
          <a:ext cx="2202818" cy="10132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 err="1"/>
            <a:t>Prostaglandines</a:t>
          </a:r>
          <a:endParaRPr lang="nl-NL" sz="2000" kern="1200" dirty="0"/>
        </a:p>
      </dsp:txBody>
      <dsp:txXfrm>
        <a:off x="2633188" y="52942"/>
        <a:ext cx="2103892" cy="914330"/>
      </dsp:txXfrm>
    </dsp:sp>
    <dsp:sp modelId="{C6659E74-63C2-4D94-9929-67A29D443084}">
      <dsp:nvSpPr>
        <dsp:cNvPr id="0" name=""/>
        <dsp:cNvSpPr/>
      </dsp:nvSpPr>
      <dsp:spPr>
        <a:xfrm>
          <a:off x="2367893" y="797200"/>
          <a:ext cx="4049595" cy="4049595"/>
        </a:xfrm>
        <a:custGeom>
          <a:avLst/>
          <a:gdLst/>
          <a:ahLst/>
          <a:cxnLst/>
          <a:rect l="0" t="0" r="0" b="0"/>
          <a:pathLst>
            <a:path>
              <a:moveTo>
                <a:pt x="2662162" y="102930"/>
              </a:moveTo>
              <a:arcTo wR="2024797" hR="2024797" stAng="17300850" swAng="131971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A3A4BC-22DF-4FE5-A2D3-2F1C35589DF1}">
      <dsp:nvSpPr>
        <dsp:cNvPr id="0" name=""/>
        <dsp:cNvSpPr/>
      </dsp:nvSpPr>
      <dsp:spPr>
        <a:xfrm>
          <a:off x="4943328" y="1453386"/>
          <a:ext cx="2249397" cy="10132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Aanmaak van </a:t>
          </a:r>
          <a:r>
            <a:rPr lang="nl-NL" sz="2000" kern="1200" dirty="0" err="1"/>
            <a:t>oxytocine</a:t>
          </a:r>
          <a:endParaRPr lang="nl-NL" sz="2000" kern="1200" dirty="0"/>
        </a:p>
      </dsp:txBody>
      <dsp:txXfrm>
        <a:off x="4992791" y="1502849"/>
        <a:ext cx="2150471" cy="914330"/>
      </dsp:txXfrm>
    </dsp:sp>
    <dsp:sp modelId="{F0E87217-CDAA-4A0E-AF04-03F1F93B7D50}">
      <dsp:nvSpPr>
        <dsp:cNvPr id="0" name=""/>
        <dsp:cNvSpPr/>
      </dsp:nvSpPr>
      <dsp:spPr>
        <a:xfrm>
          <a:off x="2098290" y="217731"/>
          <a:ext cx="4049595" cy="4049595"/>
        </a:xfrm>
        <a:custGeom>
          <a:avLst/>
          <a:gdLst/>
          <a:ahLst/>
          <a:cxnLst/>
          <a:rect l="0" t="0" r="0" b="0"/>
          <a:pathLst>
            <a:path>
              <a:moveTo>
                <a:pt x="4003757" y="2453192"/>
              </a:moveTo>
              <a:arcTo wR="2024797" hR="2024797" stAng="732877" swAng="107451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A26D3F-9EFF-4D5E-9573-F59AF4A50563}">
      <dsp:nvSpPr>
        <dsp:cNvPr id="0" name=""/>
        <dsp:cNvSpPr/>
      </dsp:nvSpPr>
      <dsp:spPr>
        <a:xfrm flipH="1">
          <a:off x="4151515" y="3432188"/>
          <a:ext cx="2614403" cy="10132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Meer  </a:t>
          </a:r>
          <a:r>
            <a:rPr lang="nl-NL" sz="2000" kern="1200" dirty="0" err="1"/>
            <a:t>prostaglandines</a:t>
          </a:r>
          <a:endParaRPr lang="nl-NL" sz="2000" kern="1200" dirty="0"/>
        </a:p>
      </dsp:txBody>
      <dsp:txXfrm>
        <a:off x="4200978" y="3481651"/>
        <a:ext cx="2515477" cy="914330"/>
      </dsp:txXfrm>
    </dsp:sp>
    <dsp:sp modelId="{76E79129-22E1-4AC7-BFDB-423C030BA57A}">
      <dsp:nvSpPr>
        <dsp:cNvPr id="0" name=""/>
        <dsp:cNvSpPr/>
      </dsp:nvSpPr>
      <dsp:spPr>
        <a:xfrm>
          <a:off x="1800894" y="701908"/>
          <a:ext cx="4049595" cy="4049595"/>
        </a:xfrm>
        <a:custGeom>
          <a:avLst/>
          <a:gdLst/>
          <a:ahLst/>
          <a:cxnLst/>
          <a:rect l="0" t="0" r="0" b="0"/>
          <a:pathLst>
            <a:path>
              <a:moveTo>
                <a:pt x="2752579" y="3914278"/>
              </a:moveTo>
              <a:arcTo wR="2024797" hR="2024797" stAng="4136072" swAng="208841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8DB76D-21F5-42EC-BCEF-83262F23E8BA}">
      <dsp:nvSpPr>
        <dsp:cNvPr id="0" name=""/>
        <dsp:cNvSpPr/>
      </dsp:nvSpPr>
      <dsp:spPr>
        <a:xfrm>
          <a:off x="1106801" y="3554620"/>
          <a:ext cx="2126122" cy="10132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/>
            <a:t>Meer  </a:t>
          </a:r>
          <a:r>
            <a:rPr lang="nl-NL" sz="2500" kern="1200" dirty="0" err="1"/>
            <a:t>oxytocines</a:t>
          </a:r>
          <a:endParaRPr lang="nl-NL" sz="2500" kern="1200" dirty="0"/>
        </a:p>
      </dsp:txBody>
      <dsp:txXfrm>
        <a:off x="1156264" y="3604083"/>
        <a:ext cx="2027196" cy="914330"/>
      </dsp:txXfrm>
    </dsp:sp>
    <dsp:sp modelId="{5C615D16-F0A2-4983-B577-F42C93EC4F24}">
      <dsp:nvSpPr>
        <dsp:cNvPr id="0" name=""/>
        <dsp:cNvSpPr/>
      </dsp:nvSpPr>
      <dsp:spPr>
        <a:xfrm>
          <a:off x="1551405" y="573502"/>
          <a:ext cx="4049595" cy="4049595"/>
        </a:xfrm>
        <a:custGeom>
          <a:avLst/>
          <a:gdLst/>
          <a:ahLst/>
          <a:cxnLst/>
          <a:rect l="0" t="0" r="0" b="0"/>
          <a:pathLst>
            <a:path>
              <a:moveTo>
                <a:pt x="155567" y="2803117"/>
              </a:moveTo>
              <a:arcTo wR="2024797" hR="2024797" stAng="9443632" swAng="102098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4EEDDC-B558-4BD3-8470-C2524E4084A1}">
      <dsp:nvSpPr>
        <dsp:cNvPr id="0" name=""/>
        <dsp:cNvSpPr/>
      </dsp:nvSpPr>
      <dsp:spPr>
        <a:xfrm>
          <a:off x="509192" y="1585466"/>
          <a:ext cx="2175382" cy="10132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Meer  en betere weeën!</a:t>
          </a:r>
        </a:p>
      </dsp:txBody>
      <dsp:txXfrm>
        <a:off x="558655" y="1634929"/>
        <a:ext cx="2076456" cy="914330"/>
      </dsp:txXfrm>
    </dsp:sp>
    <dsp:sp modelId="{5263605D-7D28-487F-BA4A-D1CC53A6F9B3}">
      <dsp:nvSpPr>
        <dsp:cNvPr id="0" name=""/>
        <dsp:cNvSpPr/>
      </dsp:nvSpPr>
      <dsp:spPr>
        <a:xfrm>
          <a:off x="1476390" y="616089"/>
          <a:ext cx="4049595" cy="4049595"/>
        </a:xfrm>
        <a:custGeom>
          <a:avLst/>
          <a:gdLst/>
          <a:ahLst/>
          <a:cxnLst/>
          <a:rect l="0" t="0" r="0" b="0"/>
          <a:pathLst>
            <a:path>
              <a:moveTo>
                <a:pt x="421951" y="787587"/>
              </a:moveTo>
              <a:arcTo wR="2024797" hR="2024797" stAng="13059837" swAng="114866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entury Gothic" pitchFamily="34" charset="0"/>
              </a:defRPr>
            </a:lvl1pPr>
          </a:lstStyle>
          <a:p>
            <a:endParaRPr lang="nl-NL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entury Gothic" pitchFamily="34" charset="0"/>
              </a:defRPr>
            </a:lvl1pPr>
          </a:lstStyle>
          <a:p>
            <a:fld id="{3B93A7BA-6542-40EE-9723-6590B8C66B97}" type="datetimeFigureOut">
              <a:rPr lang="nl-NL"/>
              <a:pPr/>
              <a:t>16-1-2017</a:t>
            </a:fld>
            <a:endParaRPr lang="nl-NL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entury Gothic" pitchFamily="34" charset="0"/>
              </a:defRPr>
            </a:lvl1pPr>
          </a:lstStyle>
          <a:p>
            <a:endParaRPr lang="nl-NL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entury Gothic" pitchFamily="34" charset="0"/>
              </a:defRPr>
            </a:lvl1pPr>
          </a:lstStyle>
          <a:p>
            <a:fld id="{16E58930-F48B-493C-9DAC-E0922FDC5759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03714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FF65F45-E814-4E52-B7C1-291F97A6DD8F}" type="datetimeFigureOut">
              <a:rPr lang="en-US"/>
              <a:pPr>
                <a:defRPr/>
              </a:pPr>
              <a:t>1/16/2017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Click to edit Master text styles</a:t>
            </a:r>
          </a:p>
          <a:p>
            <a:pPr lvl="1"/>
            <a:r>
              <a:rPr lang="nl-NL" noProof="0"/>
              <a:t>Second level</a:t>
            </a:r>
          </a:p>
          <a:p>
            <a:pPr lvl="2"/>
            <a:r>
              <a:rPr lang="nl-NL" noProof="0"/>
              <a:t>Third level</a:t>
            </a:r>
          </a:p>
          <a:p>
            <a:pPr lvl="3"/>
            <a:r>
              <a:rPr lang="nl-NL" noProof="0"/>
              <a:t>Fourth level</a:t>
            </a:r>
          </a:p>
          <a:p>
            <a:pPr lvl="4"/>
            <a:r>
              <a:rPr lang="nl-NL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FAAD055-CF52-42BE-A425-C0998AC778B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33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/>
              <a:t>te kort koolzuur door overschot zuurstof</a:t>
            </a:r>
          </a:p>
          <a:p>
            <a:pPr>
              <a:spcBef>
                <a:spcPct val="0"/>
              </a:spcBef>
            </a:pPr>
            <a:r>
              <a:rPr lang="en-US" b="1"/>
              <a:t>symptomen: duizeligheid, tintelende lippen, 		 	       handen of voeten, soms hoofdpijn</a:t>
            </a:r>
          </a:p>
          <a:p>
            <a:pPr>
              <a:spcBef>
                <a:spcPct val="0"/>
              </a:spcBef>
            </a:pPr>
            <a:r>
              <a:rPr lang="en-US" b="1"/>
              <a:t>geluid maken bij ademhaling minder kans op hyperventilatie</a:t>
            </a:r>
          </a:p>
          <a:p>
            <a:pPr>
              <a:spcBef>
                <a:spcPct val="0"/>
              </a:spcBef>
            </a:pPr>
            <a:r>
              <a:rPr lang="en-US" b="1"/>
              <a:t>broodzakje of washandje voor de mond</a:t>
            </a:r>
          </a:p>
          <a:p>
            <a:pPr>
              <a:spcBef>
                <a:spcPct val="0"/>
              </a:spcBef>
            </a:pPr>
            <a:endParaRPr lang="nl-NL"/>
          </a:p>
        </p:txBody>
      </p:sp>
      <p:sp>
        <p:nvSpPr>
          <p:cNvPr id="37891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5C32BEE-72A5-4846-BCF4-E277AA9FCE8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/>
              <a:t>stand fundus, vbv</a:t>
            </a:r>
          </a:p>
          <a:p>
            <a:pPr>
              <a:spcBef>
                <a:spcPct val="0"/>
              </a:spcBef>
            </a:pPr>
            <a:r>
              <a:rPr lang="en-US" b="1"/>
              <a:t>placenta binnen 30min</a:t>
            </a:r>
          </a:p>
          <a:p>
            <a:pPr>
              <a:spcBef>
                <a:spcPct val="0"/>
              </a:spcBef>
            </a:pPr>
            <a:r>
              <a:rPr lang="en-US" b="1"/>
              <a:t>maatregelen (kind aanleggen, oxytocine i.m. , blaas cathetereseren)</a:t>
            </a:r>
          </a:p>
          <a:p>
            <a:pPr>
              <a:spcBef>
                <a:spcPct val="0"/>
              </a:spcBef>
            </a:pPr>
            <a:r>
              <a:rPr lang="en-US" b="1"/>
              <a:t>placenta beoordelen</a:t>
            </a:r>
          </a:p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09588A1-0356-4DB5-8557-6E612B7BD12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l-NL" sz="800" b="1"/>
              <a:t>Je staat er als kraamverzorgende niet alleen voor, je bent er om te helpen en te ondersteunen en samen te werken met de verloskundige. </a:t>
            </a:r>
          </a:p>
          <a:p>
            <a:pPr>
              <a:spcBef>
                <a:spcPct val="0"/>
              </a:spcBef>
            </a:pPr>
            <a:r>
              <a:rPr lang="nl-NL" sz="800" b="1"/>
              <a:t>Ook als de verloskundige er niet is, blijft ze eindverantwoordelijk.</a:t>
            </a:r>
          </a:p>
          <a:p>
            <a:pPr>
              <a:spcBef>
                <a:spcPct val="0"/>
              </a:spcBef>
            </a:pPr>
            <a:r>
              <a:rPr lang="nl-NL" sz="800" b="1"/>
              <a:t>zorg dat je het nummer van de verloskundige altijd in het zicht hebt liggen en bel bij twijfel of ongerustheid!</a:t>
            </a:r>
          </a:p>
          <a:p>
            <a:pPr>
              <a:spcBef>
                <a:spcPct val="0"/>
              </a:spcBef>
            </a:pPr>
            <a:endParaRPr lang="en-US"/>
          </a:p>
          <a:p>
            <a:pPr>
              <a:spcBef>
                <a:spcPct val="0"/>
              </a:spcBef>
            </a:pPr>
            <a:endParaRPr lang="nl-NL"/>
          </a:p>
        </p:txBody>
      </p:sp>
      <p:sp>
        <p:nvSpPr>
          <p:cNvPr id="58371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FE4EA1-B37C-4F57-A142-3DA665B6DBE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verlayTitl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nl-NL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56BA8-F4AB-412B-9ABE-CA649DBF24D0}" type="datetimeFigureOut">
              <a:rPr lang="en-US"/>
              <a:pPr>
                <a:defRPr/>
              </a:pPr>
              <a:t>1/16/2017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092CC-39FD-4C03-8393-329E7636AAB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nl-NL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/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Drag picture to placeholder or click icon to add</a:t>
            </a:r>
            <a:endParaRPr lang="en-US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6238A-EC24-4756-A66A-7348A14A2BA4}" type="datetimeFigureOut">
              <a:rPr lang="en-US"/>
              <a:pPr>
                <a:defRPr/>
              </a:pPr>
              <a:t>1/16/2017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68FAF-FF8D-4EA9-8B24-00980E96FC4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B0B5B-99C5-461C-8DD1-8B0017AE8CAC}" type="datetimeFigureOut">
              <a:rPr lang="en-US"/>
              <a:pPr>
                <a:defRPr/>
              </a:pPr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09A18-8B26-46CB-BE22-16949298815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verlayVertical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nl-NL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1FDD9-E535-4718-B104-C65CF47951F1}" type="datetimeFigureOut">
              <a:rPr lang="en-US"/>
              <a:pPr>
                <a:defRPr/>
              </a:pPr>
              <a:t>1/16/2017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B6AD2-A924-4098-A283-53C037F0F8C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C3388-DA73-458F-BC25-43C2DFA6118F}" type="datetimeFigureOut">
              <a:rPr lang="en-US"/>
              <a:pPr>
                <a:defRPr/>
              </a:pPr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AA67B-C1FD-4D3D-87CC-39C0ADC9CE8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Tex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anchor="b" anchorCtr="0"/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/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94CBF-C469-45F2-9570-D0A1DB519D28}" type="datetimeFigureOut">
              <a:rPr lang="en-US"/>
              <a:pPr>
                <a:defRPr/>
              </a:pPr>
              <a:t>1/16/2017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8B755-98A8-4A53-B7B3-9CF48A91031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verlayBlank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anchor="b" anchorCtr="0"/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93C18-5E6A-480C-982C-01E1E2772EE5}" type="datetimeFigureOut">
              <a:rPr lang="en-US"/>
              <a:pPr>
                <a:defRPr/>
              </a:pPr>
              <a:t>1/16/2017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4213B-969E-486E-A870-2E13E116EB7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/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/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73D5E-8399-42DB-88D1-129508028A15}" type="datetimeFigureOut">
              <a:rPr lang="en-US"/>
              <a:pPr>
                <a:defRPr/>
              </a:pPr>
              <a:t>1/16/2017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10FFA-85F3-48F1-87B2-41E0FDBF3AA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/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6EC48-6F75-40C5-ADE1-744780DB8A05}" type="datetimeFigureOut">
              <a:rPr lang="en-US"/>
              <a:pPr>
                <a:defRPr/>
              </a:pPr>
              <a:t>1/16/2017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DB1B3-E246-4251-9E8B-40A03D15583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94C29-A70B-4AE2-87BB-DB7D82FDAC8A}" type="datetimeFigureOut">
              <a:rPr lang="en-US"/>
              <a:pPr>
                <a:defRPr/>
              </a:pPr>
              <a:t>1/16/2017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9A24D-CC5E-49F7-881D-373E11CD479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Blank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anchor="b"/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/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F9152-48C3-47B6-A811-32D779949A51}" type="datetimeFigureOut">
              <a:rPr lang="en-US"/>
              <a:pPr>
                <a:defRPr/>
              </a:pPr>
              <a:t>1/16/2017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95258-E007-451A-9145-D80C000BF13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overlayBlank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anchor="b"/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/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422FD-AACF-42BF-9463-EBACC794A9C9}" type="datetimeFigureOut">
              <a:rPr lang="en-US"/>
              <a:pPr>
                <a:defRPr/>
              </a:pPr>
              <a:t>1/16/2017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3DF90-25A0-40E8-817C-B356BE4E444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overlayText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8900"/>
            <a:ext cx="758348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1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332AAB-F801-4B2A-AE43-2A0550F283F8}" type="datetimeFigureOut">
              <a:rPr lang="en-US"/>
              <a:pPr>
                <a:defRPr/>
              </a:pPr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1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FA63A5-E79E-4138-A5C2-F8F4108489B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3" r:id="rId2"/>
    <p:sldLayoutId id="2147484105" r:id="rId3"/>
    <p:sldLayoutId id="2147484106" r:id="rId4"/>
    <p:sldLayoutId id="2147484102" r:id="rId5"/>
    <p:sldLayoutId id="2147484101" r:id="rId6"/>
    <p:sldLayoutId id="2147484100" r:id="rId7"/>
    <p:sldLayoutId id="2147484107" r:id="rId8"/>
    <p:sldLayoutId id="2147484108" r:id="rId9"/>
    <p:sldLayoutId id="2147484099" r:id="rId10"/>
    <p:sldLayoutId id="2147484098" r:id="rId11"/>
    <p:sldLayoutId id="2147484109" r:id="rId12"/>
  </p:sldLayoutIdLst>
  <p:txStyles>
    <p:titleStyle>
      <a:lvl1pPr algn="ctr" rtl="0" fontAlgn="base">
        <a:lnSpc>
          <a:spcPct val="95000"/>
        </a:lnSpc>
        <a:spcBef>
          <a:spcPct val="0"/>
        </a:spcBef>
        <a:spcAft>
          <a:spcPct val="0"/>
        </a:spcAft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95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entury Gothic" pitchFamily="34" charset="0"/>
        </a:defRPr>
      </a:lvl2pPr>
      <a:lvl3pPr algn="ctr" rtl="0" fontAlgn="base">
        <a:lnSpc>
          <a:spcPct val="95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entury Gothic" pitchFamily="34" charset="0"/>
        </a:defRPr>
      </a:lvl3pPr>
      <a:lvl4pPr algn="ctr" rtl="0" fontAlgn="base">
        <a:lnSpc>
          <a:spcPct val="95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entury Gothic" pitchFamily="34" charset="0"/>
        </a:defRPr>
      </a:lvl4pPr>
      <a:lvl5pPr algn="ctr" rtl="0" fontAlgn="base">
        <a:lnSpc>
          <a:spcPct val="95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entury Gothic" pitchFamily="34" charset="0"/>
        </a:defRPr>
      </a:lvl5pPr>
      <a:lvl6pPr marL="457200" algn="ctr" rtl="0" fontAlgn="base">
        <a:lnSpc>
          <a:spcPct val="95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entury Gothic" pitchFamily="34" charset="0"/>
        </a:defRPr>
      </a:lvl6pPr>
      <a:lvl7pPr marL="914400" algn="ctr" rtl="0" fontAlgn="base">
        <a:lnSpc>
          <a:spcPct val="95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entury Gothic" pitchFamily="34" charset="0"/>
        </a:defRPr>
      </a:lvl7pPr>
      <a:lvl8pPr marL="1371600" algn="ctr" rtl="0" fontAlgn="base">
        <a:lnSpc>
          <a:spcPct val="95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entury Gothic" pitchFamily="34" charset="0"/>
        </a:defRPr>
      </a:lvl8pPr>
      <a:lvl9pPr marL="1828800" algn="ctr" rtl="0" fontAlgn="base">
        <a:lnSpc>
          <a:spcPct val="95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entury Gothic" pitchFamily="34" charset="0"/>
        </a:defRPr>
      </a:lvl9pPr>
    </p:titleStyle>
    <p:bodyStyle>
      <a:lvl1pPr marL="457200" indent="-457200" algn="l" rtl="0" fontAlgn="base">
        <a:spcBef>
          <a:spcPts val="2000"/>
        </a:spcBef>
        <a:spcAft>
          <a:spcPct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rtl="0" fontAlgn="base">
        <a:spcBef>
          <a:spcPts val="1000"/>
        </a:spcBef>
        <a:spcAft>
          <a:spcPct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rtl="0" fontAlgn="base">
        <a:spcBef>
          <a:spcPts val="1000"/>
        </a:spcBef>
        <a:spcAft>
          <a:spcPct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rtl="0" fontAlgn="base">
        <a:spcBef>
          <a:spcPts val="1000"/>
        </a:spcBef>
        <a:spcAft>
          <a:spcPct val="0"/>
        </a:spcAft>
        <a:buSzPct val="90000"/>
        <a:buFont typeface="Wingdings" pitchFamily="2" charset="2"/>
        <a:buChar char=""/>
        <a:defRPr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rtl="0" fontAlgn="base">
        <a:spcBef>
          <a:spcPts val="1000"/>
        </a:spcBef>
        <a:spcAft>
          <a:spcPct val="0"/>
        </a:spcAft>
        <a:buSzPct val="90000"/>
        <a:buFont typeface="Wingdings" pitchFamily="2" charset="2"/>
        <a:buChar char=""/>
        <a:defRPr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cli.nl" TargetMode="External"/><Relationship Id="rId2" Type="http://schemas.openxmlformats.org/officeDocument/2006/relationships/hyperlink" Target="http://www.knov.nl/geboorteplan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6163" y="3332163"/>
            <a:ext cx="7170737" cy="34067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Ben </a:t>
            </a:r>
            <a:r>
              <a:rPr lang="en-US" dirty="0" err="1"/>
              <a:t>jij</a:t>
            </a:r>
            <a:r>
              <a:rPr lang="en-US" dirty="0"/>
              <a:t> </a:t>
            </a:r>
            <a:r>
              <a:rPr lang="en-US" dirty="0" err="1"/>
              <a:t>onze</a:t>
            </a:r>
            <a:r>
              <a:rPr lang="en-US" dirty="0"/>
              <a:t> VIP ?</a:t>
            </a:r>
            <a:br>
              <a:rPr lang="en-US" dirty="0"/>
            </a:br>
            <a:r>
              <a:rPr lang="en-US" sz="2800" dirty="0" err="1"/>
              <a:t>vervroegde</a:t>
            </a:r>
            <a:r>
              <a:rPr lang="en-US" sz="2800" dirty="0"/>
              <a:t> </a:t>
            </a:r>
            <a:r>
              <a:rPr lang="en-US" sz="2800" dirty="0" err="1"/>
              <a:t>inzet</a:t>
            </a:r>
            <a:r>
              <a:rPr lang="en-US" sz="2800" dirty="0"/>
              <a:t> </a:t>
            </a:r>
            <a:r>
              <a:rPr lang="en-US" sz="2800" dirty="0" err="1"/>
              <a:t>partusassistentie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21-04-2016</a:t>
            </a:r>
            <a:br>
              <a:rPr lang="en-US" sz="2800" dirty="0"/>
            </a:br>
            <a:endParaRPr lang="en-US" sz="2000" dirty="0"/>
          </a:p>
        </p:txBody>
      </p:sp>
      <p:pic>
        <p:nvPicPr>
          <p:cNvPr id="16386" name="Picture 1" descr="Description: Beschrijving: http://us.123rf.com/400wm/400/400/mipan/mipan0908/mipan090800003/5431693-rode-lop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0725" y="688975"/>
            <a:ext cx="5224463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8900"/>
            <a:ext cx="7583487" cy="15113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/>
              <a:t>Fases</a:t>
            </a:r>
            <a:r>
              <a:rPr lang="en-US" dirty="0"/>
              <a:t> baring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675" y="1998663"/>
            <a:ext cx="7232650" cy="3892550"/>
          </a:xfrm>
        </p:spPr>
        <p:txBody>
          <a:bodyPr/>
          <a:lstStyle/>
          <a:p>
            <a:pPr marL="514350" indent="-514350" fontAlgn="auto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sz="3200" b="1" dirty="0" err="1"/>
              <a:t>latente</a:t>
            </a:r>
            <a:r>
              <a:rPr lang="en-US" sz="3200" b="1" dirty="0"/>
              <a:t> </a:t>
            </a:r>
            <a:r>
              <a:rPr lang="en-US" sz="3200" b="1" dirty="0" err="1"/>
              <a:t>fase</a:t>
            </a:r>
            <a:endParaRPr lang="en-US" sz="3200" b="1" dirty="0"/>
          </a:p>
          <a:p>
            <a:pPr marL="514350" indent="-514350" fontAlgn="auto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sz="3200" b="1" dirty="0" err="1"/>
              <a:t>actieve</a:t>
            </a:r>
            <a:r>
              <a:rPr lang="en-US" sz="3200" b="1" dirty="0"/>
              <a:t> </a:t>
            </a:r>
            <a:r>
              <a:rPr lang="en-US" sz="3200" b="1" dirty="0" err="1"/>
              <a:t>fase</a:t>
            </a:r>
            <a:endParaRPr lang="en-US" sz="32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/>
              <a:t>Fases</a:t>
            </a:r>
            <a:r>
              <a:rPr lang="en-US" dirty="0"/>
              <a:t> baring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fontAlgn="auto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sz="3200" b="1" u="sng" dirty="0" err="1"/>
              <a:t>latente</a:t>
            </a:r>
            <a:r>
              <a:rPr lang="en-US" sz="3200" b="1" u="sng" dirty="0"/>
              <a:t> </a:t>
            </a:r>
            <a:r>
              <a:rPr lang="en-US" sz="3200" b="1" u="sng" dirty="0" err="1"/>
              <a:t>fase</a:t>
            </a:r>
            <a:endParaRPr lang="en-US" sz="3200" b="1" u="sng" dirty="0"/>
          </a:p>
          <a:p>
            <a:pPr fontAlgn="auto">
              <a:spcAft>
                <a:spcPts val="0"/>
              </a:spcAft>
              <a:defRPr/>
            </a:pPr>
            <a:r>
              <a:rPr lang="en-US" b="1" dirty="0"/>
              <a:t>p</a:t>
            </a:r>
            <a:r>
              <a:rPr lang="nl-NL" b="1" dirty="0" err="1"/>
              <a:t>ortio</a:t>
            </a:r>
            <a:r>
              <a:rPr lang="nl-NL" b="1" dirty="0"/>
              <a:t> verweekt/verstrijkt</a:t>
            </a:r>
          </a:p>
          <a:p>
            <a:pPr fontAlgn="auto">
              <a:spcAft>
                <a:spcPts val="0"/>
              </a:spcAft>
              <a:defRPr/>
            </a:pPr>
            <a:r>
              <a:rPr lang="nl-NL" b="1" dirty="0"/>
              <a:t>2-3 cm ontsluiting</a:t>
            </a:r>
          </a:p>
          <a:p>
            <a:pPr fontAlgn="auto">
              <a:spcAft>
                <a:spcPts val="0"/>
              </a:spcAft>
              <a:defRPr/>
            </a:pPr>
            <a:r>
              <a:rPr lang="nl-NL" b="1" dirty="0"/>
              <a:t>weeën steeds regelmatiger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nl-NL" b="1" dirty="0"/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8900"/>
            <a:ext cx="7583487" cy="15113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/>
              <a:t>Latente</a:t>
            </a:r>
            <a:r>
              <a:rPr lang="en-US" dirty="0"/>
              <a:t> </a:t>
            </a:r>
            <a:r>
              <a:rPr lang="en-US" dirty="0" err="1"/>
              <a:t>fase</a:t>
            </a:r>
            <a:br>
              <a:rPr lang="en-US" sz="3600" dirty="0"/>
            </a:br>
            <a:r>
              <a:rPr lang="en-US" sz="3600" dirty="0" err="1"/>
              <a:t>verstrijken</a:t>
            </a:r>
            <a:r>
              <a:rPr lang="en-US" sz="3600" dirty="0"/>
              <a:t> </a:t>
            </a:r>
            <a:r>
              <a:rPr lang="en-US" sz="3600" dirty="0" err="1"/>
              <a:t>portio</a:t>
            </a:r>
            <a:endParaRPr lang="en-US" sz="3600" dirty="0"/>
          </a:p>
        </p:txBody>
      </p:sp>
      <p:pic>
        <p:nvPicPr>
          <p:cNvPr id="27650" name="Tijdelijke aanduiding voor inhoud 3" descr="01_verstrijking.jpg"/>
          <p:cNvPicPr>
            <a:picLocks noGrp="1" noChangeAspect="1"/>
          </p:cNvPicPr>
          <p:nvPr>
            <p:ph idx="1"/>
          </p:nvPr>
        </p:nvPicPr>
        <p:blipFill>
          <a:blip r:embed="rId2"/>
          <a:srcRect t="10439" b="10439"/>
          <a:stretch>
            <a:fillRect/>
          </a:stretch>
        </p:blipFill>
        <p:spPr bwMode="auto">
          <a:xfrm>
            <a:off x="955675" y="1982788"/>
            <a:ext cx="7232650" cy="453866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8900"/>
            <a:ext cx="7583487" cy="2359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/>
              <a:t>Latente</a:t>
            </a:r>
            <a:r>
              <a:rPr lang="en-US" dirty="0"/>
              <a:t> </a:t>
            </a:r>
            <a:r>
              <a:rPr lang="en-US" dirty="0" err="1"/>
              <a:t>fase</a:t>
            </a:r>
            <a:br>
              <a:rPr lang="en-US" dirty="0"/>
            </a:br>
            <a:r>
              <a:rPr lang="en-US" sz="3600" dirty="0" err="1"/>
              <a:t>ademhaling</a:t>
            </a:r>
            <a:r>
              <a:rPr lang="en-US" sz="3600" dirty="0"/>
              <a:t> en </a:t>
            </a:r>
            <a:r>
              <a:rPr lang="en-US" sz="3600" dirty="0" err="1"/>
              <a:t>ontspanning</a:t>
            </a:r>
            <a:endParaRPr lang="en-US" sz="3600" dirty="0"/>
          </a:p>
        </p:txBody>
      </p:sp>
      <p:pic>
        <p:nvPicPr>
          <p:cNvPr id="30722" name="il_fi" descr="clipart_leendert-jan-vis_animaatjes-18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-22672" r="-22672"/>
          <a:stretch>
            <a:fillRect/>
          </a:stretch>
        </p:blipFill>
        <p:spPr bwMode="auto">
          <a:xfrm>
            <a:off x="1128713" y="2659063"/>
            <a:ext cx="6848475" cy="3836987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Faces baring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200" b="1" dirty="0"/>
              <a:t>2. </a:t>
            </a:r>
            <a:r>
              <a:rPr lang="en-US" sz="32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actieve</a:t>
            </a:r>
            <a:r>
              <a:rPr lang="en-US" sz="3200" b="1" u="sng" dirty="0">
                <a:effectLst/>
              </a:rPr>
              <a:t> </a:t>
            </a:r>
            <a:r>
              <a:rPr lang="en-US" sz="32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fase</a:t>
            </a:r>
            <a:endParaRPr lang="en-US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b="1" dirty="0" err="1"/>
              <a:t>regelmatige</a:t>
            </a:r>
            <a:r>
              <a:rPr lang="en-US" b="1" dirty="0"/>
              <a:t> </a:t>
            </a:r>
            <a:r>
              <a:rPr lang="en-US" b="1" dirty="0" err="1"/>
              <a:t>krachtige</a:t>
            </a:r>
            <a:r>
              <a:rPr lang="en-US" b="1" dirty="0"/>
              <a:t> </a:t>
            </a:r>
            <a:r>
              <a:rPr lang="en-US" b="1" dirty="0" err="1"/>
              <a:t>weeën</a:t>
            </a:r>
            <a:endParaRPr lang="en-US" b="1" dirty="0"/>
          </a:p>
          <a:p>
            <a:pPr fontAlgn="auto">
              <a:spcAft>
                <a:spcPts val="0"/>
              </a:spcAft>
              <a:defRPr/>
            </a:pPr>
            <a:r>
              <a:rPr lang="en-US" b="1" dirty="0" err="1"/>
              <a:t>vanaf</a:t>
            </a:r>
            <a:r>
              <a:rPr lang="en-US" b="1" dirty="0"/>
              <a:t> 3-4 cm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b="1" dirty="0" err="1"/>
              <a:t>hoofd</a:t>
            </a:r>
            <a:r>
              <a:rPr lang="en-US" b="1" dirty="0"/>
              <a:t> is </a:t>
            </a:r>
            <a:r>
              <a:rPr lang="en-US" b="1" dirty="0" err="1"/>
              <a:t>ingedaald</a:t>
            </a:r>
            <a:endParaRPr lang="en-US" b="1" dirty="0"/>
          </a:p>
          <a:p>
            <a:pPr fontAlgn="auto">
              <a:spcAft>
                <a:spcPts val="0"/>
              </a:spcAft>
              <a:defRPr/>
            </a:pPr>
            <a:r>
              <a:rPr lang="en-US" b="1" dirty="0" err="1"/>
              <a:t>overgeven</a:t>
            </a:r>
            <a:r>
              <a:rPr lang="en-US" b="1" dirty="0"/>
              <a:t>/</a:t>
            </a:r>
            <a:r>
              <a:rPr lang="en-US" b="1" dirty="0" err="1"/>
              <a:t>maagzuur</a:t>
            </a:r>
            <a:r>
              <a:rPr lang="en-US" b="1" dirty="0"/>
              <a:t>/</a:t>
            </a:r>
            <a:r>
              <a:rPr lang="en-US" b="1" dirty="0" err="1"/>
              <a:t>pijn</a:t>
            </a:r>
            <a:endParaRPr lang="en-US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57188"/>
            <a:ext cx="7583487" cy="16795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/>
              <a:t>Actieve</a:t>
            </a:r>
            <a:r>
              <a:rPr lang="en-US" dirty="0"/>
              <a:t> </a:t>
            </a:r>
            <a:r>
              <a:rPr lang="en-US" dirty="0" err="1"/>
              <a:t>fase</a:t>
            </a:r>
            <a:br>
              <a:rPr lang="en-US" dirty="0"/>
            </a:br>
            <a:r>
              <a:rPr lang="en-US" sz="3600" dirty="0" err="1"/>
              <a:t>ontsluiting</a:t>
            </a:r>
            <a:endParaRPr lang="en-US" sz="3600" dirty="0"/>
          </a:p>
        </p:txBody>
      </p:sp>
      <p:pic>
        <p:nvPicPr>
          <p:cNvPr id="32770" name="Tijdelijke aanduiding voor inhoud 3" descr="02_ontsluiting.jpg"/>
          <p:cNvPicPr>
            <a:picLocks noGrp="1" noChangeAspect="1"/>
          </p:cNvPicPr>
          <p:nvPr>
            <p:ph idx="1"/>
          </p:nvPr>
        </p:nvPicPr>
        <p:blipFill>
          <a:blip r:embed="rId2"/>
          <a:srcRect t="10466" b="10466"/>
          <a:stretch>
            <a:fillRect/>
          </a:stretch>
        </p:blipFill>
        <p:spPr bwMode="auto">
          <a:xfrm>
            <a:off x="955675" y="2301875"/>
            <a:ext cx="7232650" cy="429101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8900"/>
            <a:ext cx="7583487" cy="22129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/>
              <a:t>Actieve</a:t>
            </a:r>
            <a:r>
              <a:rPr lang="en-US" dirty="0"/>
              <a:t> </a:t>
            </a:r>
            <a:r>
              <a:rPr lang="en-US" dirty="0" err="1"/>
              <a:t>fase</a:t>
            </a:r>
            <a:r>
              <a:rPr lang="en-US" dirty="0"/>
              <a:t> </a:t>
            </a:r>
            <a:br>
              <a:rPr lang="en-US" dirty="0"/>
            </a:br>
            <a:r>
              <a:rPr lang="en-US" sz="3600" dirty="0" err="1"/>
              <a:t>buikademhaling</a:t>
            </a:r>
            <a:endParaRPr lang="en-US" sz="3600" dirty="0"/>
          </a:p>
        </p:txBody>
      </p:sp>
      <p:pic>
        <p:nvPicPr>
          <p:cNvPr id="33794" name="il_fi" descr="zwanger_main_0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-161897" r="-161897"/>
          <a:stretch>
            <a:fillRect/>
          </a:stretch>
        </p:blipFill>
        <p:spPr bwMode="auto">
          <a:xfrm>
            <a:off x="146050" y="2301875"/>
            <a:ext cx="8610600" cy="416401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436563"/>
            <a:ext cx="7583487" cy="15351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/>
              <a:t>Actieve</a:t>
            </a:r>
            <a:r>
              <a:rPr lang="en-US" dirty="0"/>
              <a:t> </a:t>
            </a:r>
            <a:r>
              <a:rPr lang="en-US" dirty="0" err="1"/>
              <a:t>fase</a:t>
            </a:r>
            <a:r>
              <a:rPr lang="en-US" dirty="0"/>
              <a:t> </a:t>
            </a:r>
            <a:br>
              <a:rPr lang="en-US" sz="3600" dirty="0"/>
            </a:br>
            <a:r>
              <a:rPr lang="en-US" sz="3600" dirty="0" err="1"/>
              <a:t>ademhaling</a:t>
            </a:r>
            <a:r>
              <a:rPr lang="en-US" sz="3600" dirty="0"/>
              <a:t> </a:t>
            </a:r>
            <a:r>
              <a:rPr lang="en-US" sz="3600" dirty="0" err="1"/>
              <a:t>tijdens</a:t>
            </a:r>
            <a:r>
              <a:rPr lang="en-US" sz="3600" dirty="0"/>
              <a:t> de </a:t>
            </a:r>
            <a:r>
              <a:rPr lang="en-US" sz="3600" dirty="0" err="1"/>
              <a:t>weeen</a:t>
            </a:r>
            <a:endParaRPr lang="en-US" sz="3600" dirty="0"/>
          </a:p>
        </p:txBody>
      </p:sp>
      <p:pic>
        <p:nvPicPr>
          <p:cNvPr id="34818" name="Afbeelding 2"/>
          <p:cNvPicPr>
            <a:picLocks noGrp="1" noChangeAspect="1"/>
          </p:cNvPicPr>
          <p:nvPr>
            <p:ph idx="1"/>
          </p:nvPr>
        </p:nvPicPr>
        <p:blipFill>
          <a:blip r:embed="rId2"/>
          <a:srcRect l="-58113" r="-58113"/>
          <a:stretch>
            <a:fillRect/>
          </a:stretch>
        </p:blipFill>
        <p:spPr bwMode="auto">
          <a:xfrm>
            <a:off x="-974725" y="2063750"/>
            <a:ext cx="7232650" cy="4392613"/>
          </a:xfrm>
        </p:spPr>
      </p:pic>
      <p:pic>
        <p:nvPicPr>
          <p:cNvPr id="4" name="Content Placeholder 3" descr="glijbaan met hobbels 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514" r="-62514"/>
          <a:stretch>
            <a:fillRect/>
          </a:stretch>
        </p:blipFill>
        <p:spPr>
          <a:xfrm>
            <a:off x="2865755" y="2063751"/>
            <a:ext cx="7232650" cy="439261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/>
              <a:t>Houdingen</a:t>
            </a:r>
            <a:endParaRPr lang="en-US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69" y="1384505"/>
            <a:ext cx="1836215" cy="1836215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279" y="1387045"/>
            <a:ext cx="2855974" cy="183367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479" y="1387045"/>
            <a:ext cx="1343141" cy="183367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445" y="1387044"/>
            <a:ext cx="2425495" cy="1833675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568960" y="4013200"/>
            <a:ext cx="7934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Geef antwoord op de volgende vragen: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chemeClr val="bg1"/>
                </a:solidFill>
              </a:rPr>
              <a:t>Welke houdingen zijn mogelijk met gebruik van je materiaal?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chemeClr val="bg1"/>
                </a:solidFill>
              </a:rPr>
              <a:t>Wat doet de partner?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chemeClr val="bg1"/>
                </a:solidFill>
              </a:rPr>
              <a:t>Welke voordelen hebben jullie houdingen?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chemeClr val="bg1"/>
                </a:solidFill>
              </a:rPr>
              <a:t>Welke nadelen hebben jullie houdingen?</a:t>
            </a:r>
            <a:endParaRPr lang="fr-B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4"/>
            <a:ext cx="9143999" cy="6853016"/>
          </a:xfrm>
        </p:spPr>
      </p:pic>
    </p:spTree>
    <p:extLst>
      <p:ext uri="{BB962C8B-B14F-4D97-AF65-F5344CB8AC3E}">
        <p14:creationId xmlns:p14="http://schemas.microsoft.com/office/powerpoint/2010/main" val="3435041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17563" y="477838"/>
            <a:ext cx="7061200" cy="93440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 err="1"/>
              <a:t>Onderwerpen</a:t>
            </a:r>
            <a:endParaRPr lang="en-US" sz="48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414463" y="1943100"/>
            <a:ext cx="7200900" cy="3990975"/>
          </a:xfrm>
        </p:spPr>
        <p:txBody>
          <a:bodyPr>
            <a:normAutofit fontScale="92500" lnSpcReduction="10000"/>
          </a:bodyPr>
          <a:lstStyle/>
          <a:p>
            <a:pPr marL="457200" indent="-457200" algn="l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800" b="1" dirty="0" err="1"/>
              <a:t>introductie</a:t>
            </a:r>
            <a:endParaRPr lang="en-US" sz="2800" b="1" dirty="0"/>
          </a:p>
          <a:p>
            <a:pPr marL="457200" indent="-457200" algn="l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800" b="1" dirty="0"/>
              <a:t>de </a:t>
            </a:r>
            <a:r>
              <a:rPr lang="en-US" sz="2800" b="1" dirty="0" err="1"/>
              <a:t>normale</a:t>
            </a:r>
            <a:r>
              <a:rPr lang="en-US" sz="2800" b="1" dirty="0"/>
              <a:t> </a:t>
            </a:r>
            <a:r>
              <a:rPr lang="en-US" sz="2800" b="1" dirty="0" err="1"/>
              <a:t>bevalling</a:t>
            </a:r>
            <a:endParaRPr lang="en-US" sz="2800" b="1" dirty="0"/>
          </a:p>
          <a:p>
            <a:pPr marL="457200" indent="-457200" algn="l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800" b="1" dirty="0" err="1"/>
              <a:t>beinvloedende</a:t>
            </a:r>
            <a:r>
              <a:rPr lang="en-US" sz="2800" b="1" dirty="0"/>
              <a:t> </a:t>
            </a:r>
            <a:r>
              <a:rPr lang="en-US" sz="2800" b="1" dirty="0" err="1"/>
              <a:t>factoren</a:t>
            </a:r>
            <a:endParaRPr lang="en-US" sz="2800" b="1" dirty="0"/>
          </a:p>
          <a:p>
            <a:pPr marL="457200" indent="-457200" algn="l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800" b="1" dirty="0" err="1"/>
              <a:t>ademhaling</a:t>
            </a:r>
            <a:endParaRPr lang="en-US" sz="2800" b="1" dirty="0"/>
          </a:p>
          <a:p>
            <a:pPr marL="457200" indent="-457200" algn="l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800" b="1" dirty="0" err="1"/>
              <a:t>houdingen</a:t>
            </a:r>
            <a:endParaRPr lang="en-US" sz="2800" b="1" dirty="0"/>
          </a:p>
          <a:p>
            <a:pPr marL="457200" indent="-457200" algn="l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800" b="1" dirty="0"/>
              <a:t>taken KV</a:t>
            </a:r>
          </a:p>
          <a:p>
            <a:pPr marL="457200" indent="-457200" algn="l" fontAlgn="auto">
              <a:spcAft>
                <a:spcPts val="0"/>
              </a:spcAft>
              <a:buFont typeface="Arial"/>
              <a:buChar char="•"/>
              <a:defRPr/>
            </a:pPr>
            <a:endParaRPr lang="en-US" sz="2800" b="1" dirty="0"/>
          </a:p>
          <a:p>
            <a:pPr marL="457200" indent="-457200" algn="l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800" b="1" dirty="0" err="1"/>
              <a:t>casuistiek</a:t>
            </a:r>
            <a:endParaRPr lang="en-US" sz="2800" b="1" dirty="0"/>
          </a:p>
          <a:p>
            <a:pPr marL="342900" indent="-342900" algn="l" fontAlgn="auto">
              <a:spcAft>
                <a:spcPts val="0"/>
              </a:spcAft>
              <a:buFont typeface="Wingdings" charset="2"/>
              <a:buChar char="Ø"/>
              <a:defRPr/>
            </a:pPr>
            <a:endParaRPr lang="en-US" sz="2800" b="1" dirty="0"/>
          </a:p>
          <a:p>
            <a:pPr algn="l" fontAlgn="auto">
              <a:spcAft>
                <a:spcPts val="0"/>
              </a:spcAft>
              <a:defRPr/>
            </a:pPr>
            <a:endParaRPr lang="en-US" dirty="0"/>
          </a:p>
          <a:p>
            <a:pPr marL="342900" indent="-342900" fontAlgn="auto">
              <a:spcAft>
                <a:spcPts val="0"/>
              </a:spcAft>
              <a:buFont typeface="Wingdings" charset="2"/>
              <a:buChar char="Ø"/>
              <a:defRPr/>
            </a:pPr>
            <a:endParaRPr lang="en-US" dirty="0"/>
          </a:p>
          <a:p>
            <a:pPr marL="342900" indent="-342900" fontAlgn="auto">
              <a:spcAft>
                <a:spcPts val="0"/>
              </a:spcAft>
              <a:buFont typeface="Wingdings" charset="2"/>
              <a:buChar char="Ø"/>
              <a:defRPr/>
            </a:pPr>
            <a:endParaRPr lang="en-US" dirty="0"/>
          </a:p>
        </p:txBody>
      </p:sp>
      <p:pic>
        <p:nvPicPr>
          <p:cNvPr id="17411" name="Picture 1" descr="foto 13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4140200"/>
            <a:ext cx="22002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err="1"/>
              <a:t>Overgang</a:t>
            </a:r>
            <a:r>
              <a:rPr lang="en-US" sz="4000" dirty="0"/>
              <a:t> </a:t>
            </a:r>
            <a:r>
              <a:rPr lang="en-US" sz="4000" dirty="0" err="1"/>
              <a:t>naar</a:t>
            </a:r>
            <a:r>
              <a:rPr lang="en-US" sz="4000" dirty="0"/>
              <a:t> </a:t>
            </a:r>
            <a:r>
              <a:rPr lang="en-US" sz="4000" dirty="0" err="1"/>
              <a:t>uitdrijving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err="1"/>
              <a:t>laatste</a:t>
            </a:r>
            <a:r>
              <a:rPr lang="en-US" b="1" dirty="0"/>
              <a:t> </a:t>
            </a:r>
            <a:r>
              <a:rPr lang="en-US" b="1" dirty="0" err="1"/>
              <a:t>loodjes</a:t>
            </a:r>
            <a:endParaRPr lang="en-US" b="1" dirty="0"/>
          </a:p>
          <a:p>
            <a:pPr fontAlgn="auto">
              <a:spcAft>
                <a:spcPts val="0"/>
              </a:spcAft>
              <a:defRPr/>
            </a:pPr>
            <a:r>
              <a:rPr lang="en-US" b="1" dirty="0" err="1"/>
              <a:t>meezuchten</a:t>
            </a:r>
            <a:r>
              <a:rPr lang="en-US" b="1" dirty="0"/>
              <a:t>/</a:t>
            </a:r>
            <a:r>
              <a:rPr lang="en-US" b="1" dirty="0" err="1"/>
              <a:t>toespreken</a:t>
            </a:r>
            <a:endParaRPr lang="en-US" b="1" dirty="0"/>
          </a:p>
          <a:p>
            <a:pPr fontAlgn="auto">
              <a:spcAft>
                <a:spcPts val="0"/>
              </a:spcAft>
              <a:defRPr/>
            </a:pPr>
            <a:r>
              <a:rPr lang="en-US" b="1" dirty="0" err="1"/>
              <a:t>niet</a:t>
            </a:r>
            <a:r>
              <a:rPr lang="en-US" b="1" dirty="0"/>
              <a:t> </a:t>
            </a:r>
            <a:r>
              <a:rPr lang="en-US" b="1" dirty="0" err="1"/>
              <a:t>alleen</a:t>
            </a:r>
            <a:r>
              <a:rPr lang="en-US" b="1" dirty="0"/>
              <a:t> </a:t>
            </a:r>
            <a:r>
              <a:rPr lang="en-US" b="1" dirty="0" err="1"/>
              <a:t>laten</a:t>
            </a:r>
            <a:endParaRPr lang="en-US" b="1" dirty="0"/>
          </a:p>
          <a:p>
            <a:pPr fontAlgn="auto">
              <a:spcAft>
                <a:spcPts val="0"/>
              </a:spcAft>
              <a:defRPr/>
            </a:pPr>
            <a:r>
              <a:rPr lang="nl-NL" b="1" dirty="0">
                <a:latin typeface="Arial" charset="0"/>
              </a:rPr>
              <a:t>reflectoire persdrang, </a:t>
            </a:r>
            <a:r>
              <a:rPr lang="ja-JP" altLang="nl-NL" b="1" dirty="0">
                <a:latin typeface="Arial" charset="0"/>
              </a:rPr>
              <a:t>“</a:t>
            </a:r>
            <a:r>
              <a:rPr lang="nl-NL" altLang="ja-JP" b="1" dirty="0">
                <a:latin typeface="Arial" charset="0"/>
              </a:rPr>
              <a:t>poepgevoel</a:t>
            </a:r>
            <a:r>
              <a:rPr lang="ja-JP" altLang="nl-NL" b="1" dirty="0">
                <a:latin typeface="Arial" charset="0"/>
              </a:rPr>
              <a:t>”</a:t>
            </a:r>
            <a:endParaRPr lang="nl-NL" b="1" dirty="0">
              <a:latin typeface="Arial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b="1" dirty="0"/>
          </a:p>
          <a:p>
            <a:pPr fontAlgn="auto">
              <a:spcAft>
                <a:spcPts val="0"/>
              </a:spcAft>
              <a:defRPr/>
            </a:pPr>
            <a:endParaRPr lang="en-US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/>
              <a:t>Ademhaling</a:t>
            </a:r>
            <a:endParaRPr lang="en-US" dirty="0"/>
          </a:p>
        </p:txBody>
      </p:sp>
      <p:pic>
        <p:nvPicPr>
          <p:cNvPr id="41986" name="Afbeelding 2"/>
          <p:cNvPicPr>
            <a:picLocks noGrp="1" noChangeAspect="1"/>
          </p:cNvPicPr>
          <p:nvPr>
            <p:ph idx="1"/>
          </p:nvPr>
        </p:nvPicPr>
        <p:blipFill>
          <a:blip r:embed="rId2"/>
          <a:srcRect l="8781" r="8781"/>
          <a:stretch>
            <a:fillRect/>
          </a:stretch>
        </p:blipFill>
        <p:spPr bwMode="auto"/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err="1"/>
              <a:t>Hyperventilatie</a:t>
            </a:r>
            <a:r>
              <a:rPr lang="en-US" sz="36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675" y="1600200"/>
            <a:ext cx="7840663" cy="42910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err="1"/>
              <a:t>te</a:t>
            </a:r>
            <a:r>
              <a:rPr lang="en-US" b="1" dirty="0"/>
              <a:t> </a:t>
            </a:r>
            <a:r>
              <a:rPr lang="en-US" b="1" dirty="0" err="1"/>
              <a:t>kort</a:t>
            </a:r>
            <a:r>
              <a:rPr lang="en-US" b="1" dirty="0"/>
              <a:t> </a:t>
            </a:r>
            <a:r>
              <a:rPr lang="en-US" b="1" dirty="0" err="1"/>
              <a:t>koolzuur</a:t>
            </a:r>
            <a:endParaRPr lang="en-US" b="1" dirty="0"/>
          </a:p>
          <a:p>
            <a:pPr fontAlgn="auto">
              <a:spcAft>
                <a:spcPts val="0"/>
              </a:spcAft>
              <a:defRPr/>
            </a:pPr>
            <a:r>
              <a:rPr lang="en-US" b="1" dirty="0" err="1"/>
              <a:t>symptomen</a:t>
            </a:r>
            <a:endParaRPr lang="en-US" b="1" dirty="0"/>
          </a:p>
          <a:p>
            <a:pPr fontAlgn="auto">
              <a:spcAft>
                <a:spcPts val="0"/>
              </a:spcAft>
              <a:defRPr/>
            </a:pPr>
            <a:r>
              <a:rPr lang="en-US" b="1" dirty="0" err="1"/>
              <a:t>geluid</a:t>
            </a:r>
            <a:r>
              <a:rPr lang="en-US" b="1" dirty="0"/>
              <a:t> </a:t>
            </a:r>
            <a:r>
              <a:rPr lang="en-US" b="1" dirty="0" err="1"/>
              <a:t>maken</a:t>
            </a:r>
            <a:endParaRPr lang="en-US" b="1" dirty="0"/>
          </a:p>
          <a:p>
            <a:pPr fontAlgn="auto">
              <a:spcAft>
                <a:spcPts val="0"/>
              </a:spcAft>
              <a:defRPr/>
            </a:pPr>
            <a:r>
              <a:rPr lang="en-US" b="1" dirty="0" err="1"/>
              <a:t>kommetje</a:t>
            </a:r>
            <a:r>
              <a:rPr lang="en-US" b="1" dirty="0"/>
              <a:t> </a:t>
            </a:r>
            <a:r>
              <a:rPr lang="en-US" b="1" dirty="0" err="1"/>
              <a:t>handen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3134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542925"/>
            <a:ext cx="7583487" cy="11906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De </a:t>
            </a:r>
            <a:r>
              <a:rPr lang="en-US" dirty="0" err="1"/>
              <a:t>Bevalling</a:t>
            </a:r>
            <a:br>
              <a:rPr lang="en-US" dirty="0"/>
            </a:br>
            <a:r>
              <a:rPr lang="en-US" sz="3600" dirty="0" err="1"/>
              <a:t>uitdrijving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675" y="1957388"/>
            <a:ext cx="7232650" cy="3933825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nl-NL" b="1" dirty="0">
              <a:latin typeface="Arial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nl-NL" b="1" dirty="0">
                <a:latin typeface="Arial" charset="0"/>
              </a:rPr>
              <a:t>volkomen ontsluiting</a:t>
            </a:r>
          </a:p>
          <a:p>
            <a:pPr fontAlgn="auto">
              <a:spcAft>
                <a:spcPts val="0"/>
              </a:spcAft>
              <a:defRPr/>
            </a:pPr>
            <a:r>
              <a:rPr lang="nl-NL" b="1" dirty="0">
                <a:latin typeface="Arial" charset="0"/>
              </a:rPr>
              <a:t>persen</a:t>
            </a:r>
          </a:p>
          <a:p>
            <a:pPr fontAlgn="auto">
              <a:spcAft>
                <a:spcPts val="0"/>
              </a:spcAft>
              <a:defRPr/>
            </a:pPr>
            <a:r>
              <a:rPr lang="nl-NL" b="1" dirty="0">
                <a:latin typeface="Arial" charset="0"/>
              </a:rPr>
              <a:t>duur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/>
              <a:t>Placentaperiode</a:t>
            </a:r>
            <a:endParaRPr lang="en-US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720" y="1642394"/>
            <a:ext cx="5933439" cy="4254163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/>
              <a:t>Belangrijk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625" y="2092960"/>
            <a:ext cx="6746875" cy="379825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nl-NL" b="1" dirty="0">
                <a:latin typeface="+mj-lt"/>
              </a:rPr>
              <a:t>je staat er niet alleen voor</a:t>
            </a:r>
          </a:p>
          <a:p>
            <a:pPr fontAlgn="auto">
              <a:spcAft>
                <a:spcPts val="0"/>
              </a:spcAft>
              <a:defRPr/>
            </a:pPr>
            <a:r>
              <a:rPr lang="nl-NL" b="1" dirty="0">
                <a:latin typeface="+mj-lt"/>
              </a:rPr>
              <a:t>verloskundige blijft eindverantwoordelijk</a:t>
            </a:r>
          </a:p>
        </p:txBody>
      </p:sp>
      <p:pic>
        <p:nvPicPr>
          <p:cNvPr id="57347" name="Picture 4" descr="foto19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4408" y="3636963"/>
            <a:ext cx="6189662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1443" name="Content Placeholder 9" descr="vragen3.jpg"/>
          <p:cNvPicPr>
            <a:picLocks noGrp="1" noChangeAspect="1"/>
          </p:cNvPicPr>
          <p:nvPr/>
        </p:nvPicPr>
        <p:blipFill>
          <a:blip r:embed="rId2"/>
          <a:srcRect l="-34277" r="-34277"/>
          <a:stretch>
            <a:fillRect/>
          </a:stretch>
        </p:blipFill>
        <p:spPr bwMode="auto">
          <a:xfrm>
            <a:off x="2276475" y="1395413"/>
            <a:ext cx="4433888" cy="263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Rollenspel</a:t>
            </a:r>
            <a:endParaRPr lang="fr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79462" y="1600200"/>
            <a:ext cx="7583487" cy="44043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2000" dirty="0"/>
              <a:t>Rollenspel aan de hand van casus (oefenmogelijkheid). 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Je krijgt allemaal een rol:</a:t>
            </a:r>
          </a:p>
          <a:p>
            <a:r>
              <a:rPr lang="nl-NL" sz="2000" dirty="0"/>
              <a:t>1</a:t>
            </a:r>
            <a:r>
              <a:rPr lang="nl-NL" sz="2000" baseline="30000" dirty="0"/>
              <a:t>e</a:t>
            </a:r>
            <a:r>
              <a:rPr lang="nl-NL" sz="2000" dirty="0"/>
              <a:t> vrouw, 2</a:t>
            </a:r>
            <a:r>
              <a:rPr lang="nl-NL" sz="2000" baseline="30000" dirty="0"/>
              <a:t>e</a:t>
            </a:r>
            <a:r>
              <a:rPr lang="nl-NL" sz="2000" dirty="0"/>
              <a:t> vrouw, 3</a:t>
            </a:r>
            <a:r>
              <a:rPr lang="nl-NL" sz="2000" baseline="30000" dirty="0"/>
              <a:t>e</a:t>
            </a:r>
            <a:r>
              <a:rPr lang="nl-NL" sz="2000" dirty="0"/>
              <a:t> vrouw, 4</a:t>
            </a:r>
            <a:r>
              <a:rPr lang="nl-NL" sz="2000" baseline="30000" dirty="0"/>
              <a:t>e</a:t>
            </a:r>
            <a:r>
              <a:rPr lang="nl-NL" sz="2000" dirty="0"/>
              <a:t> vrouw</a:t>
            </a:r>
          </a:p>
          <a:p>
            <a:r>
              <a:rPr lang="nl-NL" sz="2000" dirty="0"/>
              <a:t>1</a:t>
            </a:r>
            <a:r>
              <a:rPr lang="nl-NL" sz="2000" baseline="30000" dirty="0"/>
              <a:t>e</a:t>
            </a:r>
            <a:r>
              <a:rPr lang="nl-NL" sz="2000" dirty="0"/>
              <a:t> partner, 2</a:t>
            </a:r>
            <a:r>
              <a:rPr lang="nl-NL" sz="2000" baseline="30000" dirty="0"/>
              <a:t>e</a:t>
            </a:r>
            <a:r>
              <a:rPr lang="nl-NL" sz="2000" dirty="0"/>
              <a:t> partner, 3</a:t>
            </a:r>
            <a:r>
              <a:rPr lang="nl-NL" sz="2000" baseline="30000" dirty="0"/>
              <a:t>e</a:t>
            </a:r>
            <a:r>
              <a:rPr lang="nl-NL" sz="2000" dirty="0"/>
              <a:t> partner, 4</a:t>
            </a:r>
            <a:r>
              <a:rPr lang="nl-NL" sz="2000" baseline="30000" dirty="0"/>
              <a:t>e</a:t>
            </a:r>
            <a:r>
              <a:rPr lang="nl-NL" sz="2000" dirty="0"/>
              <a:t> partner </a:t>
            </a:r>
          </a:p>
          <a:p>
            <a:r>
              <a:rPr lang="nl-NL" sz="2000" dirty="0"/>
              <a:t>1</a:t>
            </a:r>
            <a:r>
              <a:rPr lang="nl-NL" sz="2000" baseline="30000" dirty="0"/>
              <a:t>e</a:t>
            </a:r>
            <a:r>
              <a:rPr lang="nl-NL" sz="2000" dirty="0"/>
              <a:t> </a:t>
            </a:r>
            <a:r>
              <a:rPr lang="nl-NL" sz="2000" dirty="0" err="1"/>
              <a:t>kvz</a:t>
            </a:r>
            <a:r>
              <a:rPr lang="nl-NL" sz="2000" dirty="0"/>
              <a:t>, 2</a:t>
            </a:r>
            <a:r>
              <a:rPr lang="nl-NL" sz="2000" baseline="30000" dirty="0"/>
              <a:t>e</a:t>
            </a:r>
            <a:r>
              <a:rPr lang="nl-NL" sz="2000" dirty="0"/>
              <a:t> </a:t>
            </a:r>
            <a:r>
              <a:rPr lang="nl-NL" sz="2000" dirty="0" err="1"/>
              <a:t>kvz</a:t>
            </a:r>
            <a:r>
              <a:rPr lang="nl-NL" sz="2000" dirty="0"/>
              <a:t>, 3</a:t>
            </a:r>
            <a:r>
              <a:rPr lang="nl-NL" sz="2000" baseline="30000" dirty="0"/>
              <a:t>e</a:t>
            </a:r>
            <a:r>
              <a:rPr lang="nl-NL" sz="2000" dirty="0"/>
              <a:t> </a:t>
            </a:r>
            <a:r>
              <a:rPr lang="nl-NL" sz="2000" dirty="0" err="1"/>
              <a:t>kvz</a:t>
            </a:r>
            <a:r>
              <a:rPr lang="nl-NL" sz="2000" dirty="0"/>
              <a:t>, 4</a:t>
            </a:r>
            <a:r>
              <a:rPr lang="nl-NL" sz="2000" baseline="30000" dirty="0"/>
              <a:t>e</a:t>
            </a:r>
            <a:r>
              <a:rPr lang="nl-NL" sz="2000" dirty="0"/>
              <a:t> </a:t>
            </a:r>
            <a:r>
              <a:rPr lang="nl-NL" sz="2000" dirty="0" err="1"/>
              <a:t>kvz</a:t>
            </a:r>
            <a:r>
              <a:rPr lang="nl-NL" sz="2000" dirty="0"/>
              <a:t>  (je bent VIP!)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Vooroverleg in eigen groepje (1</a:t>
            </a:r>
            <a:r>
              <a:rPr lang="nl-NL" sz="2000" baseline="30000" dirty="0"/>
              <a:t>e</a:t>
            </a:r>
            <a:r>
              <a:rPr lang="nl-NL" sz="2000" dirty="0"/>
              <a:t>/ 2</a:t>
            </a:r>
            <a:r>
              <a:rPr lang="nl-NL" sz="2000" baseline="30000" dirty="0"/>
              <a:t>e</a:t>
            </a:r>
            <a:r>
              <a:rPr lang="nl-NL" sz="2000" dirty="0"/>
              <a:t>/3</a:t>
            </a:r>
            <a:r>
              <a:rPr lang="nl-NL" sz="2000" baseline="30000" dirty="0"/>
              <a:t>e</a:t>
            </a:r>
            <a:r>
              <a:rPr lang="nl-NL" sz="2000" dirty="0"/>
              <a:t>/4</a:t>
            </a:r>
            <a:r>
              <a:rPr lang="nl-NL" sz="2000" baseline="30000" dirty="0"/>
              <a:t>e</a:t>
            </a:r>
            <a:r>
              <a:rPr lang="nl-NL" sz="2000" dirty="0"/>
              <a:t>) van 5 minuten. Rollenspel van 10 minuten en reken </a:t>
            </a:r>
            <a:r>
              <a:rPr lang="nl-NL" sz="2000"/>
              <a:t>overal op!</a:t>
            </a:r>
            <a:endParaRPr lang="nl-NL" sz="2000" dirty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0073142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/>
              <a:t>Voordelen</a:t>
            </a:r>
            <a:r>
              <a:rPr lang="en-US"/>
              <a:t> VIP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nl-NL" b="1" dirty="0">
                <a:latin typeface="+mj-lt"/>
              </a:rPr>
              <a:t>e</a:t>
            </a:r>
            <a:r>
              <a:rPr lang="en-US" b="1" dirty="0" err="1">
                <a:latin typeface="+mj-lt"/>
              </a:rPr>
              <a:t>xtra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ondersteuning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voor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barende</a:t>
            </a:r>
            <a:r>
              <a:rPr lang="en-US" b="1" dirty="0">
                <a:latin typeface="+mj-lt"/>
              </a:rPr>
              <a:t> en </a:t>
            </a:r>
            <a:r>
              <a:rPr lang="nl-NL" b="1" dirty="0">
                <a:latin typeface="+mj-lt"/>
              </a:rPr>
              <a:t>partner als het nodig/gewenst is</a:t>
            </a:r>
          </a:p>
          <a:p>
            <a:pPr fontAlgn="auto">
              <a:spcAft>
                <a:spcPts val="0"/>
              </a:spcAft>
              <a:defRPr/>
            </a:pPr>
            <a:r>
              <a:rPr lang="nl-NL" b="1" dirty="0">
                <a:latin typeface="+mj-lt"/>
              </a:rPr>
              <a:t>meer tijd in het gezin voor KV</a:t>
            </a:r>
          </a:p>
          <a:p>
            <a:pPr fontAlgn="auto">
              <a:spcAft>
                <a:spcPts val="0"/>
              </a:spcAft>
              <a:defRPr/>
            </a:pPr>
            <a:r>
              <a:rPr lang="nl-NL" b="1" dirty="0">
                <a:latin typeface="+mj-lt"/>
              </a:rPr>
              <a:t>uitbreiding kennis, meerwaarde werk</a:t>
            </a:r>
          </a:p>
          <a:p>
            <a:pPr fontAlgn="auto">
              <a:spcAft>
                <a:spcPts val="0"/>
              </a:spcAft>
              <a:defRPr/>
            </a:pPr>
            <a:r>
              <a:rPr lang="nl-NL" b="1" dirty="0">
                <a:latin typeface="+mj-lt"/>
              </a:rPr>
              <a:t>samenwerking tussen KV en VK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/>
              <a:t>Vragen</a:t>
            </a:r>
            <a:r>
              <a:rPr lang="en-US" dirty="0"/>
              <a:t>?</a:t>
            </a:r>
          </a:p>
        </p:txBody>
      </p:sp>
      <p:pic>
        <p:nvPicPr>
          <p:cNvPr id="78850" name="Picture 6" descr="MC900078711[1]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-155714" r="-155714"/>
          <a:stretch>
            <a:fillRect/>
          </a:stretch>
        </p:blipFill>
        <p:spPr bwMode="auto">
          <a:xfrm>
            <a:off x="1869758" y="1480364"/>
            <a:ext cx="5404485" cy="3206393"/>
          </a:xfrm>
        </p:spPr>
      </p:pic>
      <p:sp>
        <p:nvSpPr>
          <p:cNvPr id="3" name="Tekstvak 2"/>
          <p:cNvSpPr txBox="1"/>
          <p:nvPr/>
        </p:nvSpPr>
        <p:spPr>
          <a:xfrm>
            <a:off x="1097598" y="5794772"/>
            <a:ext cx="6339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evaluatieformulier, accreditatiepunten, certificaat, foto</a:t>
            </a:r>
            <a:endParaRPr lang="fr-B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817563" y="230188"/>
            <a:ext cx="6743700" cy="113125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 err="1"/>
              <a:t>Introductie</a:t>
            </a:r>
            <a:endParaRPr lang="en-US" sz="4800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70000" y="2136775"/>
            <a:ext cx="7523163" cy="3797300"/>
          </a:xfrm>
        </p:spPr>
        <p:txBody>
          <a:bodyPr/>
          <a:lstStyle/>
          <a:p>
            <a:pPr marL="457200" indent="-457200" algn="l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800" b="1" dirty="0" err="1">
                <a:cs typeface="Avenir Black Oblique"/>
              </a:rPr>
              <a:t>uren</a:t>
            </a:r>
            <a:r>
              <a:rPr lang="en-US" sz="2800" b="1" dirty="0">
                <a:cs typeface="Avenir Black Oblique"/>
              </a:rPr>
              <a:t> </a:t>
            </a:r>
            <a:r>
              <a:rPr lang="en-US" sz="2800" b="1" dirty="0" err="1">
                <a:cs typeface="Avenir Black Oblique"/>
              </a:rPr>
              <a:t>partusassistentie</a:t>
            </a:r>
            <a:r>
              <a:rPr lang="en-US" sz="2800" b="1" dirty="0">
                <a:cs typeface="Avenir Black Oblique"/>
              </a:rPr>
              <a:t> </a:t>
            </a:r>
            <a:r>
              <a:rPr lang="en-US" sz="2800" b="1" dirty="0" err="1">
                <a:cs typeface="Avenir Black Oblique"/>
              </a:rPr>
              <a:t>omhoog</a:t>
            </a:r>
            <a:endParaRPr lang="en-US" sz="2800" b="1" dirty="0">
              <a:cs typeface="Avenir Black Oblique"/>
            </a:endParaRPr>
          </a:p>
          <a:p>
            <a:pPr marL="457200" indent="-457200" algn="l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800" b="1" dirty="0" err="1">
                <a:cs typeface="Avenir Black Oblique"/>
              </a:rPr>
              <a:t>zorgverzekeraar</a:t>
            </a:r>
            <a:r>
              <a:rPr lang="en-US" sz="2800" b="1" dirty="0">
                <a:cs typeface="Avenir Black Oblique"/>
              </a:rPr>
              <a:t> </a:t>
            </a:r>
            <a:r>
              <a:rPr lang="en-US" sz="2800" b="1" dirty="0" err="1">
                <a:cs typeface="Avenir Black Oblique"/>
              </a:rPr>
              <a:t>akkoord</a:t>
            </a:r>
            <a:r>
              <a:rPr lang="en-US" sz="2800" b="1" dirty="0">
                <a:cs typeface="Avenir Black Oblique"/>
              </a:rPr>
              <a:t> in 2007</a:t>
            </a:r>
          </a:p>
          <a:p>
            <a:pPr marL="457200" indent="-457200" algn="l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800" b="1" dirty="0" err="1">
                <a:cs typeface="Avenir Black Oblique"/>
              </a:rPr>
              <a:t>verloskundigen</a:t>
            </a:r>
            <a:r>
              <a:rPr lang="en-US" sz="2800" b="1" dirty="0">
                <a:cs typeface="Avenir Black Oblique"/>
              </a:rPr>
              <a:t> </a:t>
            </a:r>
            <a:r>
              <a:rPr lang="en-US" sz="2800" b="1" dirty="0" err="1">
                <a:cs typeface="Avenir Black Oblique"/>
              </a:rPr>
              <a:t>bellen</a:t>
            </a:r>
            <a:r>
              <a:rPr lang="en-US" sz="2800" b="1" dirty="0">
                <a:cs typeface="Avenir Black Oblique"/>
              </a:rPr>
              <a:t> </a:t>
            </a:r>
            <a:r>
              <a:rPr lang="en-US" sz="2800" b="1" dirty="0" err="1">
                <a:cs typeface="Avenir Black Oblique"/>
              </a:rPr>
              <a:t>te</a:t>
            </a:r>
            <a:r>
              <a:rPr lang="en-US" sz="2800" b="1" dirty="0">
                <a:cs typeface="Avenir Black Oblique"/>
              </a:rPr>
              <a:t> </a:t>
            </a:r>
            <a:r>
              <a:rPr lang="en-US" sz="2800" b="1" dirty="0" err="1">
                <a:cs typeface="Avenir Black Oblique"/>
              </a:rPr>
              <a:t>laat</a:t>
            </a:r>
            <a:endParaRPr lang="en-US" sz="2800" b="1" dirty="0">
              <a:cs typeface="Avenir Black Oblique"/>
            </a:endParaRPr>
          </a:p>
          <a:p>
            <a:pPr marL="457200" indent="-457200" algn="l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800" b="1" dirty="0" err="1">
                <a:cs typeface="Avenir Black Oblique"/>
              </a:rPr>
              <a:t>afspraken</a:t>
            </a:r>
            <a:r>
              <a:rPr lang="en-US" sz="2800" b="1" dirty="0">
                <a:cs typeface="Avenir Black Oblique"/>
              </a:rPr>
              <a:t> </a:t>
            </a:r>
            <a:r>
              <a:rPr lang="en-US" sz="2800" b="1" dirty="0" err="1">
                <a:cs typeface="Avenir Black Oblique"/>
              </a:rPr>
              <a:t>maken</a:t>
            </a:r>
            <a:endParaRPr lang="en-US" sz="2800" b="1" dirty="0">
              <a:cs typeface="Avenir Black Oblique"/>
            </a:endParaRPr>
          </a:p>
          <a:p>
            <a:pPr marL="457200" indent="-457200" algn="l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800" b="1" dirty="0" err="1">
                <a:cs typeface="Avenir Black Oblique"/>
              </a:rPr>
              <a:t>te</a:t>
            </a:r>
            <a:r>
              <a:rPr lang="en-US" sz="2800" b="1" dirty="0">
                <a:cs typeface="Avenir Black Oblique"/>
              </a:rPr>
              <a:t> </a:t>
            </a:r>
            <a:r>
              <a:rPr lang="en-US" sz="2800" b="1" dirty="0" err="1">
                <a:cs typeface="Avenir Black Oblique"/>
              </a:rPr>
              <a:t>weinig</a:t>
            </a:r>
            <a:r>
              <a:rPr lang="en-US" sz="2800" b="1" dirty="0">
                <a:cs typeface="Avenir Black Oblique"/>
              </a:rPr>
              <a:t> </a:t>
            </a:r>
            <a:r>
              <a:rPr lang="en-US" sz="2800" b="1" dirty="0" err="1">
                <a:cs typeface="Avenir Black Oblique"/>
              </a:rPr>
              <a:t>gebruikt</a:t>
            </a:r>
            <a:endParaRPr lang="en-US" sz="2800" b="1" dirty="0">
              <a:cs typeface="Avenir Black Obliqu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De </a:t>
            </a:r>
            <a:r>
              <a:rPr lang="en-US" dirty="0" err="1"/>
              <a:t>normale</a:t>
            </a:r>
            <a:r>
              <a:rPr lang="en-US" dirty="0"/>
              <a:t> </a:t>
            </a:r>
            <a:r>
              <a:rPr lang="en-US" dirty="0" err="1"/>
              <a:t>bevalling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/>
          </a:p>
        </p:txBody>
      </p:sp>
      <p:pic>
        <p:nvPicPr>
          <p:cNvPr id="19459" name="Picture 9" descr="belly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6213" y="2060575"/>
            <a:ext cx="3382962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168275"/>
            <a:ext cx="7583487" cy="14605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Hormonen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500" y="1944688"/>
            <a:ext cx="7108825" cy="45513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dirty="0" err="1"/>
              <a:t>prostaglandines</a:t>
            </a:r>
            <a:r>
              <a:rPr lang="en-US" sz="2800" b="1" dirty="0"/>
              <a:t> 			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b="1" dirty="0" err="1"/>
              <a:t>oxytocine</a:t>
            </a:r>
            <a:endParaRPr lang="en-US" sz="2800" b="1" dirty="0"/>
          </a:p>
          <a:p>
            <a:pPr fontAlgn="auto">
              <a:spcAft>
                <a:spcPts val="0"/>
              </a:spcAft>
              <a:defRPr/>
            </a:pPr>
            <a:r>
              <a:rPr lang="en-US" sz="2800" b="1" dirty="0"/>
              <a:t>adrenaline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b="1" dirty="0" err="1"/>
              <a:t>endorfine</a:t>
            </a:r>
            <a:endParaRPr lang="en-US" sz="2800" b="1" dirty="0"/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000" b="1" dirty="0"/>
              <a:t>	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0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Hoe </a:t>
            </a:r>
            <a:r>
              <a:rPr lang="en-US" dirty="0" err="1"/>
              <a:t>werkt</a:t>
            </a:r>
            <a:r>
              <a:rPr lang="en-US" dirty="0"/>
              <a:t> het?</a:t>
            </a:r>
          </a:p>
        </p:txBody>
      </p:sp>
      <p:graphicFrame>
        <p:nvGraphicFramePr>
          <p:cNvPr id="4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8379379"/>
              </p:ext>
            </p:extLst>
          </p:nvPr>
        </p:nvGraphicFramePr>
        <p:xfrm>
          <a:off x="955675" y="1600200"/>
          <a:ext cx="7407276" cy="4750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/>
              <a:t>Beinvloedende</a:t>
            </a:r>
            <a:r>
              <a:rPr lang="en-US" dirty="0"/>
              <a:t> </a:t>
            </a:r>
            <a:r>
              <a:rPr lang="en-US" dirty="0" err="1"/>
              <a:t>factoren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675" y="1600200"/>
            <a:ext cx="7232650" cy="4900613"/>
          </a:xfrm>
        </p:spPr>
        <p:txBody>
          <a:bodyPr numCol="2">
            <a:normAutofit fontScale="25000" lnSpcReduction="20000"/>
          </a:bodyPr>
          <a:lstStyle/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6400" b="1" dirty="0" err="1"/>
              <a:t>Positief</a:t>
            </a:r>
            <a:r>
              <a:rPr lang="en-US" sz="6400" b="1" dirty="0"/>
              <a:t>: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800" b="1" dirty="0" err="1"/>
              <a:t>ontspanning</a:t>
            </a:r>
            <a:endParaRPr lang="en-US" sz="3800" b="1" dirty="0"/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800" b="1" dirty="0" err="1"/>
              <a:t>warmte</a:t>
            </a:r>
            <a:endParaRPr lang="en-US" sz="3800" b="1" dirty="0"/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800" b="1" dirty="0" err="1"/>
              <a:t>afleiding</a:t>
            </a:r>
            <a:r>
              <a:rPr lang="en-US" sz="3800" b="1" dirty="0"/>
              <a:t> 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800" b="1" dirty="0" err="1"/>
              <a:t>muziek</a:t>
            </a:r>
            <a:endParaRPr lang="en-US" sz="3800" b="1" dirty="0"/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800" b="1" dirty="0" err="1"/>
              <a:t>vertrouwen</a:t>
            </a:r>
            <a:endParaRPr lang="en-US" sz="3800" b="1" dirty="0"/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800" b="1" dirty="0"/>
              <a:t>partner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800" b="1" dirty="0" err="1"/>
              <a:t>andere</a:t>
            </a:r>
            <a:r>
              <a:rPr lang="en-US" sz="3800" b="1" dirty="0"/>
              <a:t> </a:t>
            </a:r>
            <a:r>
              <a:rPr lang="en-US" sz="3800" b="1" dirty="0" err="1"/>
              <a:t>aanwezigen</a:t>
            </a:r>
            <a:endParaRPr lang="en-US" sz="3800" b="1" dirty="0"/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800" b="1" dirty="0"/>
              <a:t>massage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800" b="1" dirty="0" err="1"/>
              <a:t>ademhaling</a:t>
            </a:r>
            <a:endParaRPr lang="en-US" sz="3800" b="1" dirty="0"/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800" b="1" dirty="0"/>
              <a:t>rust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800" b="1" dirty="0"/>
              <a:t>douche/bad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800" b="1" dirty="0"/>
              <a:t>VIP </a:t>
            </a:r>
            <a:r>
              <a:rPr lang="en-US" sz="3800" b="1" dirty="0" err="1"/>
              <a:t>aanwezig</a:t>
            </a:r>
            <a:endParaRPr lang="en-US" sz="3800" b="1" dirty="0"/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6400" b="1" dirty="0" err="1"/>
              <a:t>Negatief</a:t>
            </a:r>
            <a:r>
              <a:rPr lang="en-US" sz="6400" b="1" dirty="0"/>
              <a:t>: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800" b="1" dirty="0" err="1"/>
              <a:t>harde</a:t>
            </a:r>
            <a:r>
              <a:rPr lang="en-US" sz="3800" b="1" dirty="0"/>
              <a:t> </a:t>
            </a:r>
            <a:r>
              <a:rPr lang="en-US" sz="3800" b="1" dirty="0" err="1"/>
              <a:t>geluiden</a:t>
            </a:r>
            <a:endParaRPr lang="en-US" sz="3800" b="1" dirty="0"/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800" b="1" dirty="0" err="1"/>
              <a:t>fel</a:t>
            </a:r>
            <a:r>
              <a:rPr lang="en-US" sz="3800" b="1" dirty="0"/>
              <a:t> </a:t>
            </a:r>
            <a:r>
              <a:rPr lang="en-US" sz="3800" b="1" dirty="0" err="1"/>
              <a:t>licht</a:t>
            </a:r>
            <a:r>
              <a:rPr lang="en-US" sz="3800" b="1" dirty="0"/>
              <a:t>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3800" b="1" dirty="0" err="1"/>
              <a:t>hoge</a:t>
            </a:r>
            <a:r>
              <a:rPr lang="en-US" sz="3800" b="1" dirty="0"/>
              <a:t> </a:t>
            </a:r>
            <a:r>
              <a:rPr lang="en-US" sz="3800" b="1" dirty="0" err="1"/>
              <a:t>verwachtingen</a:t>
            </a:r>
            <a:endParaRPr lang="en-US" sz="3800" b="1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3800" b="1" dirty="0" err="1"/>
              <a:t>onwetendheid</a:t>
            </a:r>
            <a:endParaRPr lang="en-US" sz="3800" b="1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3800" b="1" dirty="0" err="1"/>
              <a:t>onbegrip</a:t>
            </a:r>
            <a:endParaRPr lang="en-US" sz="3800" b="1" dirty="0"/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800" b="1" dirty="0"/>
              <a:t>partner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800" b="1" dirty="0" err="1"/>
              <a:t>pijn</a:t>
            </a:r>
            <a:endParaRPr lang="en-US" sz="3800" b="1" dirty="0"/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800" b="1" dirty="0"/>
              <a:t>angst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800" b="1" dirty="0" err="1"/>
              <a:t>spanningen</a:t>
            </a:r>
            <a:endParaRPr lang="en-US" sz="3800" b="1" dirty="0"/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800" b="1" dirty="0" err="1"/>
              <a:t>geen</a:t>
            </a:r>
            <a:r>
              <a:rPr lang="en-US" sz="3800" b="1" dirty="0"/>
              <a:t> </a:t>
            </a:r>
            <a:r>
              <a:rPr lang="en-US" sz="3800" b="1" dirty="0" err="1"/>
              <a:t>klik</a:t>
            </a:r>
            <a:r>
              <a:rPr lang="en-US" sz="3800" b="1" dirty="0"/>
              <a:t> met de </a:t>
            </a:r>
            <a:r>
              <a:rPr lang="en-US" sz="3800" b="1" dirty="0" err="1"/>
              <a:t>vlk</a:t>
            </a:r>
            <a:endParaRPr lang="en-US" sz="3800" b="1" dirty="0"/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800" b="1" dirty="0" err="1"/>
              <a:t>geen</a:t>
            </a:r>
            <a:r>
              <a:rPr lang="en-US" sz="3800" b="1" dirty="0"/>
              <a:t> </a:t>
            </a:r>
            <a:r>
              <a:rPr lang="en-US" sz="3800" b="1" dirty="0" err="1"/>
              <a:t>klik</a:t>
            </a:r>
            <a:r>
              <a:rPr lang="en-US" sz="3800" b="1" dirty="0"/>
              <a:t> met </a:t>
            </a:r>
            <a:r>
              <a:rPr lang="en-US" sz="3800" b="1" dirty="0" err="1"/>
              <a:t>kvz</a:t>
            </a:r>
            <a:endParaRPr lang="en-US" sz="3800" b="1" dirty="0"/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800" b="1" dirty="0" err="1"/>
              <a:t>kinderen</a:t>
            </a:r>
            <a:r>
              <a:rPr lang="en-US" sz="3800" b="1" dirty="0"/>
              <a:t> </a:t>
            </a:r>
            <a:r>
              <a:rPr lang="en-US" sz="3800" b="1" dirty="0" err="1"/>
              <a:t>aanwezig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5120" y="88900"/>
            <a:ext cx="8625839" cy="1143000"/>
          </a:xfrm>
        </p:spPr>
        <p:txBody>
          <a:bodyPr/>
          <a:lstStyle/>
          <a:p>
            <a:r>
              <a:rPr lang="nl-NL" dirty="0"/>
              <a:t>Cirkel doorbreken</a:t>
            </a:r>
            <a:endParaRPr lang="fr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360" y="1475581"/>
            <a:ext cx="3688079" cy="4788032"/>
          </a:xfrm>
        </p:spPr>
      </p:pic>
    </p:spTree>
    <p:extLst>
      <p:ext uri="{BB962C8B-B14F-4D97-AF65-F5344CB8AC3E}">
        <p14:creationId xmlns:p14="http://schemas.microsoft.com/office/powerpoint/2010/main" val="1148993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8900"/>
            <a:ext cx="7583487" cy="1676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/>
              <a:t>Geboorteplan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675" y="2012950"/>
            <a:ext cx="7232650" cy="44465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err="1"/>
              <a:t>ter</a:t>
            </a:r>
            <a:r>
              <a:rPr lang="en-US" b="1" dirty="0"/>
              <a:t> </a:t>
            </a:r>
            <a:r>
              <a:rPr lang="en-US" b="1" dirty="0" err="1"/>
              <a:t>voorbereiding</a:t>
            </a:r>
            <a:r>
              <a:rPr lang="en-US" b="1" dirty="0"/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b="1" dirty="0" err="1"/>
              <a:t>wensen</a:t>
            </a:r>
            <a:r>
              <a:rPr lang="en-US" b="1" dirty="0"/>
              <a:t>, </a:t>
            </a:r>
            <a:r>
              <a:rPr lang="en-US" b="1" dirty="0" err="1"/>
              <a:t>ideeën</a:t>
            </a:r>
            <a:r>
              <a:rPr lang="en-US" b="1" dirty="0"/>
              <a:t> en </a:t>
            </a:r>
            <a:r>
              <a:rPr lang="en-US" b="1" dirty="0" err="1"/>
              <a:t>verwachtingen</a:t>
            </a:r>
            <a:endParaRPr lang="en-US" b="1" dirty="0"/>
          </a:p>
          <a:p>
            <a:pPr fontAlgn="auto">
              <a:spcAft>
                <a:spcPts val="0"/>
              </a:spcAft>
              <a:defRPr/>
            </a:pPr>
            <a:r>
              <a:rPr lang="en-US" b="1" dirty="0" err="1"/>
              <a:t>overdracht</a:t>
            </a:r>
            <a:r>
              <a:rPr lang="en-US" b="1" dirty="0"/>
              <a:t> 2de </a:t>
            </a:r>
            <a:r>
              <a:rPr lang="en-US" b="1" dirty="0" err="1"/>
              <a:t>lijn</a:t>
            </a:r>
            <a:endParaRPr lang="en-US" b="1" dirty="0"/>
          </a:p>
          <a:p>
            <a:pPr fontAlgn="auto">
              <a:spcAft>
                <a:spcPts val="0"/>
              </a:spcAft>
              <a:defRPr/>
            </a:pPr>
            <a:r>
              <a:rPr lang="en-US" b="1" dirty="0" err="1"/>
              <a:t>onderzoek</a:t>
            </a:r>
            <a:r>
              <a:rPr lang="en-US" b="1" dirty="0"/>
              <a:t> </a:t>
            </a:r>
            <a:r>
              <a:rPr lang="en-US" b="1" dirty="0" err="1"/>
              <a:t>positief</a:t>
            </a:r>
            <a:r>
              <a:rPr lang="en-US" b="1" dirty="0"/>
              <a:t> effect </a:t>
            </a:r>
          </a:p>
          <a:p>
            <a:pPr fontAlgn="auto">
              <a:spcAft>
                <a:spcPts val="0"/>
              </a:spcAft>
              <a:defRPr/>
            </a:pPr>
            <a:endParaRPr lang="en-US" b="1" dirty="0"/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>
                <a:hlinkClick r:id="rId2"/>
              </a:rPr>
              <a:t>www.knov.nl/geboorteplan</a:t>
            </a:r>
            <a:endParaRPr lang="en-US" b="1" dirty="0"/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>
                <a:hlinkClick r:id="rId3"/>
              </a:rPr>
              <a:t>www.cicli.nl</a:t>
            </a:r>
            <a:endParaRPr lang="en-US" b="1" dirty="0"/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b="1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Perspectief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Summer.thmx</Template>
  <TotalTime>2186</TotalTime>
  <Words>450</Words>
  <Application>Microsoft Office PowerPoint</Application>
  <PresentationFormat>Diavoorstelling (4:3)</PresentationFormat>
  <Paragraphs>143</Paragraphs>
  <Slides>29</Slides>
  <Notes>4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0" baseType="lpstr">
      <vt:lpstr>Summer</vt:lpstr>
      <vt:lpstr>Ben jij onze VIP ? vervroegde inzet partusassistentie  21-04-2016 </vt:lpstr>
      <vt:lpstr>Onderwerpen</vt:lpstr>
      <vt:lpstr>Introductie</vt:lpstr>
      <vt:lpstr>De normale bevalling</vt:lpstr>
      <vt:lpstr>  Hormonen </vt:lpstr>
      <vt:lpstr>Hoe werkt het?</vt:lpstr>
      <vt:lpstr>Beinvloedende factoren</vt:lpstr>
      <vt:lpstr>Cirkel doorbreken</vt:lpstr>
      <vt:lpstr>Geboorteplan</vt:lpstr>
      <vt:lpstr>Fases baring </vt:lpstr>
      <vt:lpstr>Fases baring</vt:lpstr>
      <vt:lpstr>Latente fase verstrijken portio</vt:lpstr>
      <vt:lpstr>Latente fase ademhaling en ontspanning</vt:lpstr>
      <vt:lpstr>Faces baring</vt:lpstr>
      <vt:lpstr>Actieve fase ontsluiting</vt:lpstr>
      <vt:lpstr>Actieve fase  buikademhaling</vt:lpstr>
      <vt:lpstr>Actieve fase  ademhaling tijdens de weeen</vt:lpstr>
      <vt:lpstr>Houdingen</vt:lpstr>
      <vt:lpstr>PowerPoint-presentatie</vt:lpstr>
      <vt:lpstr>Overgang naar uitdrijving</vt:lpstr>
      <vt:lpstr>Ademhaling</vt:lpstr>
      <vt:lpstr>Hyperventilatie </vt:lpstr>
      <vt:lpstr>De Bevalling uitdrijving</vt:lpstr>
      <vt:lpstr>Placentaperiode</vt:lpstr>
      <vt:lpstr>Belangrijk</vt:lpstr>
      <vt:lpstr>PowerPoint-presentatie</vt:lpstr>
      <vt:lpstr>Rollenspel</vt:lpstr>
      <vt:lpstr>Voordelen VIP</vt:lpstr>
      <vt:lpstr>Vragen?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 jij onze VIP ? vervroegde inzet partusassistentie</dc:title>
  <dc:creator>Malkie</dc:creator>
  <cp:lastModifiedBy>ank</cp:lastModifiedBy>
  <cp:revision>117</cp:revision>
  <cp:lastPrinted>2016-01-18T08:00:10Z</cp:lastPrinted>
  <dcterms:created xsi:type="dcterms:W3CDTF">2013-09-24T16:22:13Z</dcterms:created>
  <dcterms:modified xsi:type="dcterms:W3CDTF">2017-01-16T10:44:56Z</dcterms:modified>
</cp:coreProperties>
</file>