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F383A-8C6E-4E15-A5A8-C005D3F15975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EB1C0-DCCB-41BC-944A-B12F46EA1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03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09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20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57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10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29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19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2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70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34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30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52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E6D2F-13D0-4244-BDC2-DAD458ADAC07}" type="datetimeFigureOut">
              <a:rPr lang="nl-NL" smtClean="0"/>
              <a:t>31-1-2018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17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smtClean="0"/>
              <a:t>Vitaal Bedreigde Patiënt</a:t>
            </a:r>
            <a:br>
              <a:rPr lang="nl-NL" sz="3600" dirty="0" smtClean="0"/>
            </a:br>
            <a:r>
              <a:rPr lang="nl-NL" sz="3600" dirty="0" smtClean="0"/>
              <a:t>ABCDE Basis</a:t>
            </a:r>
            <a:br>
              <a:rPr lang="nl-NL" sz="3600" dirty="0" smtClean="0"/>
            </a:br>
            <a:r>
              <a:rPr lang="nl-NL" sz="3600" dirty="0" smtClean="0"/>
              <a:t>Kwartaalsessies</a:t>
            </a:r>
            <a:endParaRPr lang="nl-NL" dirty="0" smtClean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91568"/>
            <a:ext cx="4546848" cy="4545743"/>
          </a:xfrm>
        </p:spPr>
        <p:txBody>
          <a:bodyPr>
            <a:normAutofit fontScale="85000" lnSpcReduction="20000"/>
          </a:bodyPr>
          <a:lstStyle/>
          <a:p>
            <a:r>
              <a:rPr lang="nl-NL" sz="2600" b="1" i="1" dirty="0" smtClean="0">
                <a:latin typeface="Arial" pitchFamily="34" charset="0"/>
                <a:cs typeface="Arial" pitchFamily="34" charset="0"/>
              </a:rPr>
              <a:t>ABCDE</a:t>
            </a:r>
          </a:p>
          <a:p>
            <a:r>
              <a:rPr lang="nl-NL" sz="2600" b="1" i="1" dirty="0" smtClean="0">
                <a:latin typeface="Arial" pitchFamily="34" charset="0"/>
                <a:cs typeface="Arial" pitchFamily="34" charset="0"/>
              </a:rPr>
              <a:t>Klinisch redeneren</a:t>
            </a:r>
          </a:p>
          <a:p>
            <a:r>
              <a:rPr lang="nl-NL" sz="2600" b="1" i="1" dirty="0" smtClean="0">
                <a:latin typeface="Arial" pitchFamily="34" charset="0"/>
                <a:cs typeface="Arial" pitchFamily="34" charset="0"/>
              </a:rPr>
              <a:t>EWS</a:t>
            </a:r>
          </a:p>
          <a:p>
            <a:r>
              <a:rPr lang="nl-NL" sz="2600" b="1" i="1" dirty="0" smtClean="0">
                <a:latin typeface="Arial" pitchFamily="34" charset="0"/>
                <a:cs typeface="Arial" pitchFamily="34" charset="0"/>
              </a:rPr>
              <a:t>Oproepprocedure RRT</a:t>
            </a:r>
          </a:p>
          <a:p>
            <a:r>
              <a:rPr lang="nl-NL" sz="2600" b="1" i="1" dirty="0" smtClean="0">
                <a:latin typeface="Arial" pitchFamily="34" charset="0"/>
                <a:cs typeface="Arial" pitchFamily="34" charset="0"/>
              </a:rPr>
              <a:t>Communicatie SBARR</a:t>
            </a:r>
          </a:p>
          <a:p>
            <a:r>
              <a:rPr lang="nl-NL" sz="2600" dirty="0" smtClean="0">
                <a:latin typeface="Arial" pitchFamily="34" charset="0"/>
                <a:cs typeface="Arial" pitchFamily="34" charset="0"/>
              </a:rPr>
              <a:t>E-learning en scenariotraining</a:t>
            </a:r>
          </a:p>
          <a:p>
            <a:r>
              <a:rPr lang="nl-NL" sz="2600" dirty="0" smtClean="0">
                <a:latin typeface="Arial" pitchFamily="34" charset="0"/>
                <a:cs typeface="Arial" pitchFamily="34" charset="0"/>
              </a:rPr>
              <a:t>Basis module: totaal </a:t>
            </a:r>
            <a:r>
              <a:rPr lang="nl-NL" sz="26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nl-NL" sz="2600" dirty="0" err="1" smtClean="0">
                <a:latin typeface="Arial" pitchFamily="34" charset="0"/>
                <a:cs typeface="Arial" pitchFamily="34" charset="0"/>
              </a:rPr>
              <a:t>sbu</a:t>
            </a:r>
            <a:r>
              <a:rPr lang="nl-NL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600" dirty="0" smtClean="0">
                <a:latin typeface="Arial" pitchFamily="34" charset="0"/>
                <a:cs typeface="Arial" pitchFamily="34" charset="0"/>
              </a:rPr>
              <a:t>geaccrediteerd</a:t>
            </a:r>
            <a:endParaRPr lang="nl-NL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600" dirty="0" smtClean="0">
                <a:latin typeface="Arial" pitchFamily="34" charset="0"/>
                <a:cs typeface="Arial" pitchFamily="34" charset="0"/>
              </a:rPr>
              <a:t>Amphia Academie coördineert </a:t>
            </a:r>
            <a:r>
              <a:rPr lang="nl-NL" sz="2600" dirty="0" smtClean="0">
                <a:latin typeface="Arial" pitchFamily="34" charset="0"/>
                <a:cs typeface="Arial" pitchFamily="34" charset="0"/>
              </a:rPr>
              <a:t>project</a:t>
            </a:r>
          </a:p>
          <a:p>
            <a:pPr lvl="0"/>
            <a:r>
              <a:rPr lang="nl-NL" sz="1600" dirty="0"/>
              <a:t>Data scholing: </a:t>
            </a:r>
            <a:endParaRPr lang="nl-NL" sz="1600" dirty="0" smtClean="0"/>
          </a:p>
          <a:p>
            <a:pPr lvl="0"/>
            <a:r>
              <a:rPr lang="nl-NL" sz="1600" dirty="0" smtClean="0"/>
              <a:t>Di </a:t>
            </a:r>
            <a:r>
              <a:rPr lang="nl-NL" sz="1600" dirty="0"/>
              <a:t>3 april</a:t>
            </a:r>
          </a:p>
          <a:p>
            <a:pPr lvl="0"/>
            <a:r>
              <a:rPr lang="nl-NL" sz="1600" dirty="0"/>
              <a:t>Di 3 juli</a:t>
            </a:r>
          </a:p>
          <a:p>
            <a:pPr lvl="0"/>
            <a:r>
              <a:rPr lang="nl-NL" sz="1600" dirty="0"/>
              <a:t>Ma 8 oktober</a:t>
            </a:r>
          </a:p>
          <a:p>
            <a:pPr lvl="0"/>
            <a:r>
              <a:rPr lang="nl-NL" sz="1600" dirty="0"/>
              <a:t>Ma 17 december </a:t>
            </a:r>
          </a:p>
          <a:p>
            <a:endParaRPr lang="nl-NL" sz="2600" dirty="0" smtClean="0">
              <a:latin typeface="Arial" pitchFamily="34" charset="0"/>
              <a:cs typeface="Arial" pitchFamily="34" charset="0"/>
            </a:endParaRPr>
          </a:p>
          <a:p>
            <a:endParaRPr lang="nl-N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ijdelijke aanduiding voor voettekst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mtClean="0">
                <a:solidFill>
                  <a:schemeClr val="bg1"/>
                </a:solidFill>
              </a:rPr>
              <a:t>Dag verpleegkundig onderzoek 16 februari 2016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3256"/>
            <a:ext cx="89255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73216"/>
            <a:ext cx="168061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Tijdelijke aanduiding voor inhoud 7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152" y="1423564"/>
            <a:ext cx="2232248" cy="3949652"/>
          </a:xfr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3" y="116632"/>
            <a:ext cx="1567937" cy="157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276226"/>
            <a:ext cx="2339975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012160" y="1691569"/>
            <a:ext cx="2064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1" dirty="0" smtClean="0"/>
              <a:t>Scenariotraining in SIM lab</a:t>
            </a:r>
            <a:endParaRPr lang="nl-NL" sz="2000" b="1" i="1" dirty="0"/>
          </a:p>
        </p:txBody>
      </p:sp>
    </p:spTree>
    <p:extLst>
      <p:ext uri="{BB962C8B-B14F-4D97-AF65-F5344CB8AC3E}">
        <p14:creationId xmlns:p14="http://schemas.microsoft.com/office/powerpoint/2010/main" val="104308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50</Words>
  <Application>Microsoft Office PowerPoint</Application>
  <PresentationFormat>Diavoorstelling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Vitaal Bedreigde Patiënt ABCDE Basis Kwartaalsessies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Vitaal Bedreigde Patiënt ABCDE</dc:title>
  <dc:creator>AkkermM</dc:creator>
  <cp:lastModifiedBy>AkkermM</cp:lastModifiedBy>
  <cp:revision>7</cp:revision>
  <cp:lastPrinted>2016-02-02T10:44:52Z</cp:lastPrinted>
  <dcterms:created xsi:type="dcterms:W3CDTF">2016-02-02T10:25:38Z</dcterms:created>
  <dcterms:modified xsi:type="dcterms:W3CDTF">2018-01-31T09:12:21Z</dcterms:modified>
</cp:coreProperties>
</file>