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handoutMasterIdLst>
    <p:handoutMasterId r:id="rId4"/>
  </p:handoutMasterIdLst>
  <p:sldIdLst>
    <p:sldId id="262" r:id="rId2"/>
  </p:sldIdLst>
  <p:sldSz cx="9906000" cy="6858000" type="A4"/>
  <p:notesSz cx="6858000" cy="9144000"/>
  <p:custDataLst>
    <p:tags r:id="rId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guide id="3" pos="353" userDrawn="1">
          <p15:clr>
            <a:srgbClr val="A4A3A4"/>
          </p15:clr>
        </p15:guide>
        <p15:guide id="4" pos="5887" userDrawn="1">
          <p15:clr>
            <a:srgbClr val="A4A3A4"/>
          </p15:clr>
        </p15:guide>
        <p15:guide id="5" orient="horz" pos="1003" userDrawn="1">
          <p15:clr>
            <a:srgbClr val="A4A3A4"/>
          </p15:clr>
        </p15:guide>
        <p15:guide id="6" orient="horz" pos="3702" userDrawn="1">
          <p15:clr>
            <a:srgbClr val="A4A3A4"/>
          </p15:clr>
        </p15:guide>
        <p15:guide id="7" pos="5615"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1C8CE79-02DF-4A63-A5D8-5D1582C46925}" styleName="Amphi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howGuides="1">
      <p:cViewPr>
        <p:scale>
          <a:sx n="66" d="100"/>
          <a:sy n="66" d="100"/>
        </p:scale>
        <p:origin x="-2814" y="-1206"/>
      </p:cViewPr>
      <p:guideLst>
        <p:guide orient="horz" pos="2160"/>
        <p:guide orient="horz" pos="1003"/>
        <p:guide orient="horz" pos="3702"/>
        <p:guide pos="3120"/>
        <p:guide pos="353"/>
        <p:guide pos="5887"/>
        <p:guide pos="5615"/>
      </p:guideLst>
    </p:cSldViewPr>
  </p:slideViewPr>
  <p:notesTextViewPr>
    <p:cViewPr>
      <p:scale>
        <a:sx n="1" d="1"/>
        <a:sy n="1" d="1"/>
      </p:scale>
      <p:origin x="0" y="0"/>
    </p:cViewPr>
  </p:notesTextViewPr>
  <p:notesViewPr>
    <p:cSldViewPr showGuides="1">
      <p:cViewPr varScale="1">
        <p:scale>
          <a:sx n="86" d="100"/>
          <a:sy n="86" d="100"/>
        </p:scale>
        <p:origin x="3786" y="7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AB70E8-3968-448C-BD20-6DB490F083A4}" type="datetimeFigureOut">
              <a:rPr lang="nl-NL" smtClean="0"/>
              <a:t>3-5-2017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C87DE-276D-4123-B3FB-1B6C7644F26C}" type="slidenum">
              <a:rPr lang="nl-NL" smtClean="0"/>
              <a:t>‹nr.›</a:t>
            </a:fld>
            <a:endParaRPr lang="nl-NL"/>
          </a:p>
        </p:txBody>
      </p:sp>
    </p:spTree>
    <p:extLst>
      <p:ext uri="{BB962C8B-B14F-4D97-AF65-F5344CB8AC3E}">
        <p14:creationId xmlns:p14="http://schemas.microsoft.com/office/powerpoint/2010/main" val="2581488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F51E8-EB59-4B6A-8827-FBC9E3E87252}" type="datetimeFigureOut">
              <a:rPr lang="nl-NL" smtClean="0"/>
              <a:t>3-5-2017</a:t>
            </a:fld>
            <a:endParaRPr lang="nl-NL"/>
          </a:p>
        </p:txBody>
      </p:sp>
      <p:sp>
        <p:nvSpPr>
          <p:cNvPr id="4" name="Tijdelijke aanduiding voor dia-afbeelding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43EDC-6B94-4671-B645-872F05EF8DAD}" type="slidenum">
              <a:rPr lang="nl-NL" smtClean="0"/>
              <a:t>‹nr.›</a:t>
            </a:fld>
            <a:endParaRPr lang="nl-NL"/>
          </a:p>
        </p:txBody>
      </p:sp>
    </p:spTree>
    <p:extLst>
      <p:ext uri="{BB962C8B-B14F-4D97-AF65-F5344CB8AC3E}">
        <p14:creationId xmlns:p14="http://schemas.microsoft.com/office/powerpoint/2010/main" val="156971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auto">
      <p:bgRef idx="1001">
        <a:schemeClr val="bg1"/>
      </p:bgRef>
    </p:bg>
    <p:spTree>
      <p:nvGrpSpPr>
        <p:cNvPr id="1" name=""/>
        <p:cNvGrpSpPr/>
        <p:nvPr/>
      </p:nvGrpSpPr>
      <p:grpSpPr>
        <a:xfrm>
          <a:off x="0" y="0"/>
          <a:ext cx="0" cy="0"/>
          <a:chOff x="0" y="0"/>
          <a:chExt cx="0" cy="0"/>
        </a:xfrm>
      </p:grpSpPr>
      <p:pic>
        <p:nvPicPr>
          <p:cNvPr id="20" name="Afbeelding 19"/>
          <p:cNvPicPr>
            <a:picLocks noChangeAspect="1"/>
          </p:cNvPicPr>
          <p:nvPr userDrawn="1"/>
        </p:nvPicPr>
        <p:blipFill rotWithShape="1">
          <a:blip r:embed="rId2" cstate="screen">
            <a:extLst>
              <a:ext uri="{28A0092B-C50C-407E-A947-70E740481C1C}">
                <a14:useLocalDpi xmlns:a14="http://schemas.microsoft.com/office/drawing/2010/main"/>
              </a:ext>
            </a:extLst>
          </a:blip>
          <a:srcRect l="28742"/>
          <a:stretch/>
        </p:blipFill>
        <p:spPr>
          <a:xfrm>
            <a:off x="0" y="-13240"/>
            <a:ext cx="7358141" cy="6871240"/>
          </a:xfrm>
          <a:prstGeom prst="rect">
            <a:avLst/>
          </a:prstGeom>
        </p:spPr>
      </p:pic>
      <p:grpSp>
        <p:nvGrpSpPr>
          <p:cNvPr id="4" name="Groep 3"/>
          <p:cNvGrpSpPr/>
          <p:nvPr userDrawn="1"/>
        </p:nvGrpSpPr>
        <p:grpSpPr>
          <a:xfrm>
            <a:off x="3816302" y="-13240"/>
            <a:ext cx="6089698" cy="6871240"/>
            <a:chOff x="3816302" y="-13240"/>
            <a:chExt cx="6089698"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3816302" y="-13239"/>
              <a:ext cx="3729831" cy="6871239"/>
            </a:xfrm>
            <a:prstGeom prst="rect">
              <a:avLst/>
            </a:prstGeom>
            <a:blipFill>
              <a:blip r:embed="rId3" cstate="print"/>
              <a:stretch>
                <a:fillRect/>
              </a:stretch>
            </a:blipFill>
            <a:ln>
              <a:noFill/>
            </a:ln>
          </p:spPr>
          <p:txBody>
            <a:bodyPr wrap="square" lIns="0" tIns="0" rIns="0" bIns="0" rtlCol="0"/>
            <a:lstStyle/>
            <a:p>
              <a:endParaRPr sz="1800"/>
            </a:p>
          </p:txBody>
        </p:sp>
      </p:grpSp>
      <p:sp>
        <p:nvSpPr>
          <p:cNvPr id="10" name="Freeform 5"/>
          <p:cNvSpPr>
            <a:spLocks/>
          </p:cNvSpPr>
          <p:nvPr/>
        </p:nvSpPr>
        <p:spPr bwMode="auto">
          <a:xfrm>
            <a:off x="8385840" y="603175"/>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p:nvSpPr>
        <p:spPr bwMode="auto">
          <a:xfrm>
            <a:off x="8725572" y="603175"/>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p:nvSpPr>
        <p:spPr bwMode="auto">
          <a:xfrm>
            <a:off x="8932867" y="519681"/>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p:nvSpPr>
        <p:spPr bwMode="auto">
          <a:xfrm>
            <a:off x="9145921"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646"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9145921" y="519681"/>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hasCustomPrompt="1"/>
          </p:nvPr>
        </p:nvSpPr>
        <p:spPr>
          <a:xfrm>
            <a:off x="5446800" y="5955048"/>
            <a:ext cx="3938400"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smtClean="0"/>
              <a:t>Klik voor titel</a:t>
            </a:r>
            <a:endParaRPr lang="en-US" dirty="0"/>
          </a:p>
        </p:txBody>
      </p:sp>
      <p:sp>
        <p:nvSpPr>
          <p:cNvPr id="3" name="Subtitle 2"/>
          <p:cNvSpPr>
            <a:spLocks noGrp="1"/>
          </p:cNvSpPr>
          <p:nvPr userDrawn="1">
            <p:ph type="subTitle" idx="1" hasCustomPrompt="1"/>
          </p:nvPr>
        </p:nvSpPr>
        <p:spPr>
          <a:xfrm>
            <a:off x="5446800" y="6166801"/>
            <a:ext cx="3938400" cy="24558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397592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6" name="Holder 4"/>
          <p:cNvSpPr>
            <a:spLocks noGrp="1"/>
          </p:cNvSpPr>
          <p:nvPr>
            <p:ph type="ftr" sz="quarter" idx="3"/>
          </p:nvPr>
        </p:nvSpPr>
        <p:spPr>
          <a:xfrm>
            <a:off x="2095834" y="6628702"/>
            <a:ext cx="5714332" cy="195365"/>
          </a:xfrm>
          <a:prstGeom prst="rect">
            <a:avLst/>
          </a:prstGeom>
        </p:spPr>
        <p:txBody>
          <a:bodyPr lIns="0" tIns="0" rIns="0" bIns="0" anchor="ctr"/>
          <a:lstStyle>
            <a:lvl1pPr algn="ctr">
              <a:defRPr sz="907">
                <a:solidFill>
                  <a:schemeClr val="bg1">
                    <a:lumMod val="50000"/>
                  </a:schemeClr>
                </a:solidFill>
              </a:defRPr>
            </a:lvl1pPr>
          </a:lstStyle>
          <a:p>
            <a:r>
              <a:rPr lang="nl-NL" smtClean="0"/>
              <a:t>Ruimte voor de voettekst</a:t>
            </a:r>
            <a:endParaRPr lang="nl-NL" dirty="0"/>
          </a:p>
        </p:txBody>
      </p:sp>
      <p:sp>
        <p:nvSpPr>
          <p:cNvPr id="7" name="Holder 5"/>
          <p:cNvSpPr>
            <a:spLocks noGrp="1"/>
          </p:cNvSpPr>
          <p:nvPr>
            <p:ph type="dt" sz="half" idx="2"/>
          </p:nvPr>
        </p:nvSpPr>
        <p:spPr>
          <a:xfrm>
            <a:off x="572998" y="6628702"/>
            <a:ext cx="1600534" cy="195365"/>
          </a:xfrm>
          <a:prstGeom prst="rect">
            <a:avLst/>
          </a:prstGeom>
        </p:spPr>
        <p:txBody>
          <a:bodyPr lIns="0" tIns="0" rIns="0" bIns="0" anchor="ctr"/>
          <a:lstStyle>
            <a:lvl1pPr algn="l">
              <a:defRPr sz="907">
                <a:solidFill>
                  <a:schemeClr val="bg1">
                    <a:lumMod val="50000"/>
                  </a:schemeClr>
                </a:solidFill>
              </a:defRPr>
            </a:lvl1pPr>
          </a:lstStyle>
          <a:p>
            <a:fld id="{B85EF8CB-19FE-4BDB-89A0-99C709C81AD8}" type="datetime1">
              <a:rPr lang="nl-NL" smtClean="0"/>
              <a:t>3-5-2017</a:t>
            </a:fld>
            <a:endParaRPr lang="en-US"/>
          </a:p>
        </p:txBody>
      </p:sp>
      <p:sp>
        <p:nvSpPr>
          <p:cNvPr id="8" name="Holder 6"/>
          <p:cNvSpPr>
            <a:spLocks noGrp="1"/>
          </p:cNvSpPr>
          <p:nvPr>
            <p:ph type="sldNum" sz="quarter" idx="4"/>
          </p:nvPr>
        </p:nvSpPr>
        <p:spPr>
          <a:xfrm>
            <a:off x="9088297" y="6628702"/>
            <a:ext cx="733682"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pPr/>
              <a:t>‹nr.›</a:t>
            </a:fld>
            <a:endParaRPr lang="nl-NL"/>
          </a:p>
        </p:txBody>
      </p:sp>
    </p:spTree>
    <p:extLst>
      <p:ext uri="{BB962C8B-B14F-4D97-AF65-F5344CB8AC3E}">
        <p14:creationId xmlns:p14="http://schemas.microsoft.com/office/powerpoint/2010/main" val="38757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Holder 4"/>
          <p:cNvSpPr>
            <a:spLocks noGrp="1"/>
          </p:cNvSpPr>
          <p:nvPr>
            <p:ph type="ftr" sz="quarter" idx="3"/>
          </p:nvPr>
        </p:nvSpPr>
        <p:spPr>
          <a:xfrm>
            <a:off x="2095834" y="6628702"/>
            <a:ext cx="5714332" cy="195365"/>
          </a:xfrm>
          <a:prstGeom prst="rect">
            <a:avLst/>
          </a:prstGeom>
        </p:spPr>
        <p:txBody>
          <a:bodyPr lIns="0" tIns="0" rIns="0" bIns="0" anchor="ctr"/>
          <a:lstStyle>
            <a:lvl1pPr algn="ctr">
              <a:defRPr sz="907">
                <a:solidFill>
                  <a:schemeClr val="bg1">
                    <a:lumMod val="50000"/>
                  </a:schemeClr>
                </a:solidFill>
              </a:defRPr>
            </a:lvl1pPr>
          </a:lstStyle>
          <a:p>
            <a:r>
              <a:rPr lang="nl-NL" smtClean="0"/>
              <a:t>Ruimte voor de voettekst</a:t>
            </a:r>
            <a:endParaRPr lang="nl-NL" dirty="0"/>
          </a:p>
        </p:txBody>
      </p:sp>
      <p:sp>
        <p:nvSpPr>
          <p:cNvPr id="6" name="Holder 5"/>
          <p:cNvSpPr>
            <a:spLocks noGrp="1"/>
          </p:cNvSpPr>
          <p:nvPr>
            <p:ph type="dt" sz="half" idx="2"/>
          </p:nvPr>
        </p:nvSpPr>
        <p:spPr>
          <a:xfrm>
            <a:off x="572998" y="6628702"/>
            <a:ext cx="1600534" cy="195365"/>
          </a:xfrm>
          <a:prstGeom prst="rect">
            <a:avLst/>
          </a:prstGeom>
        </p:spPr>
        <p:txBody>
          <a:bodyPr lIns="0" tIns="0" rIns="0" bIns="0" anchor="ctr"/>
          <a:lstStyle>
            <a:lvl1pPr algn="l">
              <a:defRPr sz="907">
                <a:solidFill>
                  <a:schemeClr val="bg1">
                    <a:lumMod val="50000"/>
                  </a:schemeClr>
                </a:solidFill>
              </a:defRPr>
            </a:lvl1pPr>
          </a:lstStyle>
          <a:p>
            <a:fld id="{97CDD257-3128-44EE-B276-CF2B26BCBBFD}" type="datetime1">
              <a:rPr lang="nl-NL" smtClean="0"/>
              <a:t>3-5-2017</a:t>
            </a:fld>
            <a:endParaRPr lang="en-US"/>
          </a:p>
        </p:txBody>
      </p:sp>
      <p:sp>
        <p:nvSpPr>
          <p:cNvPr id="7" name="Holder 6"/>
          <p:cNvSpPr>
            <a:spLocks noGrp="1"/>
          </p:cNvSpPr>
          <p:nvPr>
            <p:ph type="sldNum" sz="quarter" idx="4"/>
          </p:nvPr>
        </p:nvSpPr>
        <p:spPr>
          <a:xfrm>
            <a:off x="9088297" y="6628702"/>
            <a:ext cx="733682"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pPr/>
              <a:t>‹nr.›</a:t>
            </a:fld>
            <a:endParaRPr lang="nl-NL"/>
          </a:p>
        </p:txBody>
      </p:sp>
    </p:spTree>
    <p:extLst>
      <p:ext uri="{BB962C8B-B14F-4D97-AF65-F5344CB8AC3E}">
        <p14:creationId xmlns:p14="http://schemas.microsoft.com/office/powerpoint/2010/main" val="312871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bwMode="auto">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7213600" cy="6857999"/>
          </a:xfrm>
          <a:prstGeom prst="rect">
            <a:avLst/>
          </a:prstGeom>
        </p:spPr>
      </p:pic>
      <p:grpSp>
        <p:nvGrpSpPr>
          <p:cNvPr id="4" name="Groep 3"/>
          <p:cNvGrpSpPr/>
          <p:nvPr userDrawn="1"/>
        </p:nvGrpSpPr>
        <p:grpSpPr>
          <a:xfrm>
            <a:off x="3816302" y="-13240"/>
            <a:ext cx="6089698" cy="6871240"/>
            <a:chOff x="3816302" y="-13240"/>
            <a:chExt cx="6089698"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3816302" y="-13239"/>
              <a:ext cx="3729831" cy="6871239"/>
            </a:xfrm>
            <a:prstGeom prst="rect">
              <a:avLst/>
            </a:prstGeom>
            <a:blipFill>
              <a:blip r:embed="rId3" cstate="print"/>
              <a:stretch>
                <a:fillRect/>
              </a:stretch>
            </a:blipFill>
            <a:ln>
              <a:noFill/>
            </a:ln>
          </p:spPr>
          <p:txBody>
            <a:bodyPr wrap="square" lIns="0" tIns="0" rIns="0" bIns="0" rtlCol="0"/>
            <a:lstStyle/>
            <a:p>
              <a:endParaRPr sz="1800"/>
            </a:p>
          </p:txBody>
        </p:sp>
      </p:grpSp>
      <p:sp>
        <p:nvSpPr>
          <p:cNvPr id="10" name="Freeform 5"/>
          <p:cNvSpPr>
            <a:spLocks/>
          </p:cNvSpPr>
          <p:nvPr/>
        </p:nvSpPr>
        <p:spPr bwMode="auto">
          <a:xfrm>
            <a:off x="8385840" y="603175"/>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p:nvSpPr>
        <p:spPr bwMode="auto">
          <a:xfrm>
            <a:off x="8725572" y="603175"/>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p:nvSpPr>
        <p:spPr bwMode="auto">
          <a:xfrm>
            <a:off x="8932867" y="519681"/>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p:nvSpPr>
        <p:spPr bwMode="auto">
          <a:xfrm>
            <a:off x="9145921"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646"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9145921" y="519681"/>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hasCustomPrompt="1"/>
          </p:nvPr>
        </p:nvSpPr>
        <p:spPr>
          <a:xfrm>
            <a:off x="5446800" y="5955048"/>
            <a:ext cx="3938400"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smtClean="0"/>
              <a:t>Klik voor titel</a:t>
            </a:r>
            <a:endParaRPr lang="en-US" dirty="0"/>
          </a:p>
        </p:txBody>
      </p:sp>
      <p:sp>
        <p:nvSpPr>
          <p:cNvPr id="3" name="Subtitle 2"/>
          <p:cNvSpPr>
            <a:spLocks noGrp="1"/>
          </p:cNvSpPr>
          <p:nvPr userDrawn="1">
            <p:ph type="subTitle" idx="1" hasCustomPrompt="1"/>
          </p:nvPr>
        </p:nvSpPr>
        <p:spPr>
          <a:xfrm>
            <a:off x="5446800" y="6166801"/>
            <a:ext cx="3938400" cy="24558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25665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bwMode="auto">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7149243" cy="6858000"/>
          </a:xfrm>
          <a:prstGeom prst="rect">
            <a:avLst/>
          </a:prstGeom>
        </p:spPr>
      </p:pic>
      <p:grpSp>
        <p:nvGrpSpPr>
          <p:cNvPr id="4" name="Groep 3"/>
          <p:cNvGrpSpPr/>
          <p:nvPr userDrawn="1"/>
        </p:nvGrpSpPr>
        <p:grpSpPr>
          <a:xfrm>
            <a:off x="3816302" y="-13240"/>
            <a:ext cx="6089698" cy="6871240"/>
            <a:chOff x="3816302" y="-13240"/>
            <a:chExt cx="6089698"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3816302" y="-13239"/>
              <a:ext cx="3729831" cy="6871239"/>
            </a:xfrm>
            <a:prstGeom prst="rect">
              <a:avLst/>
            </a:prstGeom>
            <a:blipFill>
              <a:blip r:embed="rId3" cstate="print"/>
              <a:stretch>
                <a:fillRect/>
              </a:stretch>
            </a:blipFill>
            <a:ln>
              <a:noFill/>
            </a:ln>
          </p:spPr>
          <p:txBody>
            <a:bodyPr wrap="square" lIns="0" tIns="0" rIns="0" bIns="0" rtlCol="0"/>
            <a:lstStyle/>
            <a:p>
              <a:endParaRPr sz="1800"/>
            </a:p>
          </p:txBody>
        </p:sp>
      </p:grpSp>
      <p:sp>
        <p:nvSpPr>
          <p:cNvPr id="10" name="Freeform 5"/>
          <p:cNvSpPr>
            <a:spLocks/>
          </p:cNvSpPr>
          <p:nvPr/>
        </p:nvSpPr>
        <p:spPr bwMode="auto">
          <a:xfrm>
            <a:off x="8385840" y="603175"/>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p:nvSpPr>
        <p:spPr bwMode="auto">
          <a:xfrm>
            <a:off x="8725572" y="603175"/>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p:nvSpPr>
        <p:spPr bwMode="auto">
          <a:xfrm>
            <a:off x="8932867" y="519681"/>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p:nvSpPr>
        <p:spPr bwMode="auto">
          <a:xfrm>
            <a:off x="9145921"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646"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9145921" y="519681"/>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hasCustomPrompt="1"/>
          </p:nvPr>
        </p:nvSpPr>
        <p:spPr>
          <a:xfrm>
            <a:off x="5446800" y="5955048"/>
            <a:ext cx="3938400"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smtClean="0"/>
              <a:t>Klik voor titel</a:t>
            </a:r>
            <a:endParaRPr lang="en-US" dirty="0"/>
          </a:p>
        </p:txBody>
      </p:sp>
      <p:sp>
        <p:nvSpPr>
          <p:cNvPr id="3" name="Subtitle 2"/>
          <p:cNvSpPr>
            <a:spLocks noGrp="1"/>
          </p:cNvSpPr>
          <p:nvPr userDrawn="1">
            <p:ph type="subTitle" idx="1" hasCustomPrompt="1"/>
          </p:nvPr>
        </p:nvSpPr>
        <p:spPr>
          <a:xfrm>
            <a:off x="5446800" y="6166801"/>
            <a:ext cx="3938400" cy="24558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23286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bwMode="auto">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242"/>
            <a:ext cx="7368080" cy="6871241"/>
          </a:xfrm>
          <a:prstGeom prst="rect">
            <a:avLst/>
          </a:prstGeom>
        </p:spPr>
      </p:pic>
      <p:grpSp>
        <p:nvGrpSpPr>
          <p:cNvPr id="4" name="Groep 3"/>
          <p:cNvGrpSpPr/>
          <p:nvPr userDrawn="1"/>
        </p:nvGrpSpPr>
        <p:grpSpPr>
          <a:xfrm>
            <a:off x="3816302" y="-13240"/>
            <a:ext cx="6089698" cy="6871240"/>
            <a:chOff x="3816302" y="-13240"/>
            <a:chExt cx="6089698"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3816302" y="-13239"/>
              <a:ext cx="3729831" cy="6871239"/>
            </a:xfrm>
            <a:prstGeom prst="rect">
              <a:avLst/>
            </a:prstGeom>
            <a:blipFill>
              <a:blip r:embed="rId3" cstate="print"/>
              <a:stretch>
                <a:fillRect/>
              </a:stretch>
            </a:blipFill>
            <a:ln>
              <a:noFill/>
            </a:ln>
          </p:spPr>
          <p:txBody>
            <a:bodyPr wrap="square" lIns="0" tIns="0" rIns="0" bIns="0" rtlCol="0"/>
            <a:lstStyle/>
            <a:p>
              <a:endParaRPr sz="1800"/>
            </a:p>
          </p:txBody>
        </p:sp>
      </p:grpSp>
      <p:sp>
        <p:nvSpPr>
          <p:cNvPr id="10" name="Freeform 5"/>
          <p:cNvSpPr>
            <a:spLocks/>
          </p:cNvSpPr>
          <p:nvPr/>
        </p:nvSpPr>
        <p:spPr bwMode="auto">
          <a:xfrm>
            <a:off x="8385840" y="603175"/>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p:nvSpPr>
        <p:spPr bwMode="auto">
          <a:xfrm>
            <a:off x="8725572" y="603175"/>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p:nvSpPr>
        <p:spPr bwMode="auto">
          <a:xfrm>
            <a:off x="8932867" y="519681"/>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p:nvSpPr>
        <p:spPr bwMode="auto">
          <a:xfrm>
            <a:off x="9145921"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646"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9145921" y="519681"/>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hasCustomPrompt="1"/>
          </p:nvPr>
        </p:nvSpPr>
        <p:spPr>
          <a:xfrm>
            <a:off x="5446800" y="5955048"/>
            <a:ext cx="3938400"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smtClean="0"/>
              <a:t>Klik voor titel</a:t>
            </a:r>
            <a:endParaRPr lang="en-US" dirty="0"/>
          </a:p>
        </p:txBody>
      </p:sp>
      <p:sp>
        <p:nvSpPr>
          <p:cNvPr id="3" name="Subtitle 2"/>
          <p:cNvSpPr>
            <a:spLocks noGrp="1"/>
          </p:cNvSpPr>
          <p:nvPr userDrawn="1">
            <p:ph type="subTitle" idx="1" hasCustomPrompt="1"/>
          </p:nvPr>
        </p:nvSpPr>
        <p:spPr>
          <a:xfrm>
            <a:off x="5446800" y="6166801"/>
            <a:ext cx="3938400" cy="24558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20720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bwMode="auto">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7051379" cy="6858000"/>
          </a:xfrm>
          <a:prstGeom prst="rect">
            <a:avLst/>
          </a:prstGeom>
        </p:spPr>
      </p:pic>
      <p:grpSp>
        <p:nvGrpSpPr>
          <p:cNvPr id="4" name="Groep 3"/>
          <p:cNvGrpSpPr/>
          <p:nvPr userDrawn="1"/>
        </p:nvGrpSpPr>
        <p:grpSpPr>
          <a:xfrm>
            <a:off x="3816302" y="-13240"/>
            <a:ext cx="6089698" cy="6871240"/>
            <a:chOff x="3816302" y="-13240"/>
            <a:chExt cx="6089698"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3816302" y="-13239"/>
              <a:ext cx="3729831" cy="6871239"/>
            </a:xfrm>
            <a:prstGeom prst="rect">
              <a:avLst/>
            </a:prstGeom>
            <a:blipFill>
              <a:blip r:embed="rId3" cstate="print"/>
              <a:stretch>
                <a:fillRect/>
              </a:stretch>
            </a:blipFill>
            <a:ln>
              <a:noFill/>
            </a:ln>
          </p:spPr>
          <p:txBody>
            <a:bodyPr wrap="square" lIns="0" tIns="0" rIns="0" bIns="0" rtlCol="0"/>
            <a:lstStyle/>
            <a:p>
              <a:endParaRPr sz="1800"/>
            </a:p>
          </p:txBody>
        </p:sp>
      </p:grpSp>
      <p:sp>
        <p:nvSpPr>
          <p:cNvPr id="10" name="Freeform 5"/>
          <p:cNvSpPr>
            <a:spLocks/>
          </p:cNvSpPr>
          <p:nvPr/>
        </p:nvSpPr>
        <p:spPr bwMode="auto">
          <a:xfrm>
            <a:off x="8385840" y="603175"/>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p:nvSpPr>
        <p:spPr bwMode="auto">
          <a:xfrm>
            <a:off x="8725572" y="603175"/>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p:nvSpPr>
        <p:spPr bwMode="auto">
          <a:xfrm>
            <a:off x="8932867" y="519681"/>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p:nvSpPr>
        <p:spPr bwMode="auto">
          <a:xfrm>
            <a:off x="9145921"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646"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9145921" y="519681"/>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hasCustomPrompt="1"/>
          </p:nvPr>
        </p:nvSpPr>
        <p:spPr>
          <a:xfrm>
            <a:off x="5446800" y="5955048"/>
            <a:ext cx="3938400"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smtClean="0"/>
              <a:t>Klik voor titel</a:t>
            </a:r>
            <a:endParaRPr lang="en-US" dirty="0"/>
          </a:p>
        </p:txBody>
      </p:sp>
      <p:sp>
        <p:nvSpPr>
          <p:cNvPr id="3" name="Subtitle 2"/>
          <p:cNvSpPr>
            <a:spLocks noGrp="1"/>
          </p:cNvSpPr>
          <p:nvPr userDrawn="1">
            <p:ph type="subTitle" idx="1" hasCustomPrompt="1"/>
          </p:nvPr>
        </p:nvSpPr>
        <p:spPr>
          <a:xfrm>
            <a:off x="5446800" y="6166801"/>
            <a:ext cx="3938400" cy="24558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181151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6">
    <p:bg bwMode="auto">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7221252" cy="6858000"/>
          </a:xfrm>
          <a:prstGeom prst="rect">
            <a:avLst/>
          </a:prstGeom>
        </p:spPr>
      </p:pic>
      <p:grpSp>
        <p:nvGrpSpPr>
          <p:cNvPr id="4" name="Groep 3"/>
          <p:cNvGrpSpPr/>
          <p:nvPr userDrawn="1"/>
        </p:nvGrpSpPr>
        <p:grpSpPr>
          <a:xfrm>
            <a:off x="3816302" y="-13240"/>
            <a:ext cx="6089698" cy="6871240"/>
            <a:chOff x="3816302" y="-13240"/>
            <a:chExt cx="6089698"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3816302" y="-13239"/>
              <a:ext cx="3729831" cy="6871239"/>
            </a:xfrm>
            <a:prstGeom prst="rect">
              <a:avLst/>
            </a:prstGeom>
            <a:blipFill>
              <a:blip r:embed="rId3" cstate="print"/>
              <a:stretch>
                <a:fillRect/>
              </a:stretch>
            </a:blipFill>
            <a:ln>
              <a:noFill/>
            </a:ln>
          </p:spPr>
          <p:txBody>
            <a:bodyPr wrap="square" lIns="0" tIns="0" rIns="0" bIns="0" rtlCol="0"/>
            <a:lstStyle/>
            <a:p>
              <a:endParaRPr sz="1800"/>
            </a:p>
          </p:txBody>
        </p:sp>
      </p:grpSp>
      <p:sp>
        <p:nvSpPr>
          <p:cNvPr id="10" name="Freeform 5"/>
          <p:cNvSpPr>
            <a:spLocks/>
          </p:cNvSpPr>
          <p:nvPr/>
        </p:nvSpPr>
        <p:spPr bwMode="auto">
          <a:xfrm>
            <a:off x="8385840" y="603175"/>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p:nvSpPr>
        <p:spPr bwMode="auto">
          <a:xfrm>
            <a:off x="8725572" y="603175"/>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p:nvSpPr>
        <p:spPr bwMode="auto">
          <a:xfrm>
            <a:off x="8932867" y="519681"/>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p:nvSpPr>
        <p:spPr bwMode="auto">
          <a:xfrm>
            <a:off x="9145921"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646"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9145921" y="519681"/>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hasCustomPrompt="1"/>
          </p:nvPr>
        </p:nvSpPr>
        <p:spPr>
          <a:xfrm>
            <a:off x="5446800" y="5955048"/>
            <a:ext cx="3938400"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smtClean="0"/>
              <a:t>Klik voor titel</a:t>
            </a:r>
            <a:endParaRPr lang="en-US" dirty="0"/>
          </a:p>
        </p:txBody>
      </p:sp>
      <p:sp>
        <p:nvSpPr>
          <p:cNvPr id="3" name="Subtitle 2"/>
          <p:cNvSpPr>
            <a:spLocks noGrp="1"/>
          </p:cNvSpPr>
          <p:nvPr userDrawn="1">
            <p:ph type="subTitle" idx="1" hasCustomPrompt="1"/>
          </p:nvPr>
        </p:nvSpPr>
        <p:spPr>
          <a:xfrm>
            <a:off x="5446800" y="6166801"/>
            <a:ext cx="3938400" cy="24558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21672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alternatief">
    <p:bg bwMode="auto">
      <p:bgRef idx="1001">
        <a:schemeClr val="bg1"/>
      </p:bgRef>
    </p:bg>
    <p:spTree>
      <p:nvGrpSpPr>
        <p:cNvPr id="1" name=""/>
        <p:cNvGrpSpPr/>
        <p:nvPr/>
      </p:nvGrpSpPr>
      <p:grpSpPr>
        <a:xfrm>
          <a:off x="0" y="0"/>
          <a:ext cx="0" cy="0"/>
          <a:chOff x="0" y="0"/>
          <a:chExt cx="0" cy="0"/>
        </a:xfrm>
      </p:grpSpPr>
      <p:sp>
        <p:nvSpPr>
          <p:cNvPr id="18" name="Vrije vorm 17"/>
          <p:cNvSpPr/>
          <p:nvPr userDrawn="1"/>
        </p:nvSpPr>
        <p:spPr>
          <a:xfrm>
            <a:off x="4817683"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a:p>
        </p:txBody>
      </p:sp>
      <p:sp>
        <p:nvSpPr>
          <p:cNvPr id="19" name="object 11"/>
          <p:cNvSpPr/>
          <p:nvPr userDrawn="1"/>
        </p:nvSpPr>
        <p:spPr>
          <a:xfrm>
            <a:off x="5609783" y="-13239"/>
            <a:ext cx="3729831" cy="6871239"/>
          </a:xfrm>
          <a:prstGeom prst="rect">
            <a:avLst/>
          </a:prstGeom>
          <a:blipFill>
            <a:blip r:embed="rId2" cstate="print"/>
            <a:stretch>
              <a:fillRect/>
            </a:stretch>
          </a:blipFill>
          <a:ln>
            <a:noFill/>
          </a:ln>
        </p:spPr>
        <p:txBody>
          <a:bodyPr wrap="square" lIns="0" tIns="0" rIns="0" bIns="0" rtlCol="0"/>
          <a:lstStyle/>
          <a:p>
            <a:endParaRPr sz="1800"/>
          </a:p>
        </p:txBody>
      </p:sp>
      <p:grpSp>
        <p:nvGrpSpPr>
          <p:cNvPr id="5" name="Groep 4"/>
          <p:cNvGrpSpPr/>
          <p:nvPr userDrawn="1"/>
        </p:nvGrpSpPr>
        <p:grpSpPr>
          <a:xfrm>
            <a:off x="452502" y="453458"/>
            <a:ext cx="1544633" cy="443380"/>
            <a:chOff x="7987085" y="453458"/>
            <a:chExt cx="1544633" cy="443380"/>
          </a:xfrm>
        </p:grpSpPr>
        <p:sp>
          <p:nvSpPr>
            <p:cNvPr id="10" name="Freeform 5"/>
            <p:cNvSpPr>
              <a:spLocks/>
            </p:cNvSpPr>
            <p:nvPr userDrawn="1"/>
          </p:nvSpPr>
          <p:spPr bwMode="auto">
            <a:xfrm>
              <a:off x="8385839" y="603171"/>
              <a:ext cx="287909" cy="205855"/>
            </a:xfrm>
            <a:custGeom>
              <a:avLst/>
              <a:gdLst>
                <a:gd name="T0" fmla="*/ 505 w 685"/>
                <a:gd name="T1" fmla="*/ 0 h 490"/>
                <a:gd name="T2" fmla="*/ 352 w 685"/>
                <a:gd name="T3" fmla="*/ 71 h 490"/>
                <a:gd name="T4" fmla="*/ 209 w 685"/>
                <a:gd name="T5" fmla="*/ 0 h 490"/>
                <a:gd name="T6" fmla="*/ 85 w 685"/>
                <a:gd name="T7" fmla="*/ 44 h 490"/>
                <a:gd name="T8" fmla="*/ 85 w 685"/>
                <a:gd name="T9" fmla="*/ 5 h 490"/>
                <a:gd name="T10" fmla="*/ 0 w 685"/>
                <a:gd name="T11" fmla="*/ 5 h 490"/>
                <a:gd name="T12" fmla="*/ 0 w 685"/>
                <a:gd name="T13" fmla="*/ 490 h 490"/>
                <a:gd name="T14" fmla="*/ 85 w 685"/>
                <a:gd name="T15" fmla="*/ 490 h 490"/>
                <a:gd name="T16" fmla="*/ 85 w 685"/>
                <a:gd name="T17" fmla="*/ 193 h 490"/>
                <a:gd name="T18" fmla="*/ 193 w 685"/>
                <a:gd name="T19" fmla="*/ 78 h 490"/>
                <a:gd name="T20" fmla="*/ 299 w 685"/>
                <a:gd name="T21" fmla="*/ 193 h 490"/>
                <a:gd name="T22" fmla="*/ 299 w 685"/>
                <a:gd name="T23" fmla="*/ 490 h 490"/>
                <a:gd name="T24" fmla="*/ 385 w 685"/>
                <a:gd name="T25" fmla="*/ 490 h 490"/>
                <a:gd name="T26" fmla="*/ 385 w 685"/>
                <a:gd name="T27" fmla="*/ 186 h 490"/>
                <a:gd name="T28" fmla="*/ 493 w 685"/>
                <a:gd name="T29" fmla="*/ 78 h 490"/>
                <a:gd name="T30" fmla="*/ 599 w 685"/>
                <a:gd name="T31" fmla="*/ 193 h 490"/>
                <a:gd name="T32" fmla="*/ 599 w 685"/>
                <a:gd name="T33" fmla="*/ 490 h 490"/>
                <a:gd name="T34" fmla="*/ 685 w 685"/>
                <a:gd name="T35" fmla="*/ 490 h 490"/>
                <a:gd name="T36" fmla="*/ 685 w 685"/>
                <a:gd name="T37" fmla="*/ 182 h 490"/>
                <a:gd name="T38" fmla="*/ 632 w 685"/>
                <a:gd name="T39" fmla="*/ 46 h 490"/>
                <a:gd name="T40" fmla="*/ 505 w 685"/>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490">
                  <a:moveTo>
                    <a:pt x="505" y="0"/>
                  </a:moveTo>
                  <a:cubicBezTo>
                    <a:pt x="442" y="0"/>
                    <a:pt x="390" y="24"/>
                    <a:pt x="352" y="71"/>
                  </a:cubicBezTo>
                  <a:cubicBezTo>
                    <a:pt x="322" y="24"/>
                    <a:pt x="272" y="0"/>
                    <a:pt x="209" y="0"/>
                  </a:cubicBezTo>
                  <a:cubicBezTo>
                    <a:pt x="160" y="0"/>
                    <a:pt x="118" y="15"/>
                    <a:pt x="85" y="44"/>
                  </a:cubicBezTo>
                  <a:cubicBezTo>
                    <a:pt x="85" y="5"/>
                    <a:pt x="85" y="5"/>
                    <a:pt x="85" y="5"/>
                  </a:cubicBezTo>
                  <a:cubicBezTo>
                    <a:pt x="0" y="5"/>
                    <a:pt x="0" y="5"/>
                    <a:pt x="0" y="5"/>
                  </a:cubicBezTo>
                  <a:cubicBezTo>
                    <a:pt x="0" y="490"/>
                    <a:pt x="0" y="490"/>
                    <a:pt x="0" y="490"/>
                  </a:cubicBezTo>
                  <a:cubicBezTo>
                    <a:pt x="85" y="490"/>
                    <a:pt x="85" y="490"/>
                    <a:pt x="85" y="490"/>
                  </a:cubicBezTo>
                  <a:cubicBezTo>
                    <a:pt x="85" y="193"/>
                    <a:pt x="85" y="193"/>
                    <a:pt x="85" y="193"/>
                  </a:cubicBezTo>
                  <a:cubicBezTo>
                    <a:pt x="85" y="120"/>
                    <a:pt x="125" y="78"/>
                    <a:pt x="193" y="78"/>
                  </a:cubicBezTo>
                  <a:cubicBezTo>
                    <a:pt x="262" y="78"/>
                    <a:pt x="299" y="119"/>
                    <a:pt x="299" y="193"/>
                  </a:cubicBezTo>
                  <a:cubicBezTo>
                    <a:pt x="299" y="490"/>
                    <a:pt x="299" y="490"/>
                    <a:pt x="299" y="490"/>
                  </a:cubicBezTo>
                  <a:cubicBezTo>
                    <a:pt x="385" y="490"/>
                    <a:pt x="385" y="490"/>
                    <a:pt x="385" y="490"/>
                  </a:cubicBezTo>
                  <a:cubicBezTo>
                    <a:pt x="385" y="186"/>
                    <a:pt x="385" y="186"/>
                    <a:pt x="385" y="186"/>
                  </a:cubicBezTo>
                  <a:cubicBezTo>
                    <a:pt x="385" y="119"/>
                    <a:pt x="426" y="78"/>
                    <a:pt x="493" y="78"/>
                  </a:cubicBezTo>
                  <a:cubicBezTo>
                    <a:pt x="561" y="78"/>
                    <a:pt x="599" y="119"/>
                    <a:pt x="599" y="193"/>
                  </a:cubicBezTo>
                  <a:cubicBezTo>
                    <a:pt x="599" y="490"/>
                    <a:pt x="599" y="490"/>
                    <a:pt x="599" y="490"/>
                  </a:cubicBezTo>
                  <a:cubicBezTo>
                    <a:pt x="685" y="490"/>
                    <a:pt x="685" y="490"/>
                    <a:pt x="685" y="490"/>
                  </a:cubicBezTo>
                  <a:cubicBezTo>
                    <a:pt x="685" y="182"/>
                    <a:pt x="685" y="182"/>
                    <a:pt x="685" y="182"/>
                  </a:cubicBezTo>
                  <a:cubicBezTo>
                    <a:pt x="685" y="126"/>
                    <a:pt x="667" y="80"/>
                    <a:pt x="632" y="46"/>
                  </a:cubicBezTo>
                  <a:cubicBezTo>
                    <a:pt x="601" y="16"/>
                    <a:pt x="556" y="0"/>
                    <a:pt x="505" y="0"/>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Freeform 6"/>
            <p:cNvSpPr>
              <a:spLocks noEditPoints="1"/>
            </p:cNvSpPr>
            <p:nvPr userDrawn="1"/>
          </p:nvSpPr>
          <p:spPr bwMode="auto">
            <a:xfrm>
              <a:off x="8725572" y="603171"/>
              <a:ext cx="162668" cy="293667"/>
            </a:xfrm>
            <a:custGeom>
              <a:avLst/>
              <a:gdLst>
                <a:gd name="T0" fmla="*/ 208 w 388"/>
                <a:gd name="T1" fmla="*/ 0 h 698"/>
                <a:gd name="T2" fmla="*/ 85 w 388"/>
                <a:gd name="T3" fmla="*/ 46 h 698"/>
                <a:gd name="T4" fmla="*/ 85 w 388"/>
                <a:gd name="T5" fmla="*/ 5 h 698"/>
                <a:gd name="T6" fmla="*/ 0 w 388"/>
                <a:gd name="T7" fmla="*/ 5 h 698"/>
                <a:gd name="T8" fmla="*/ 0 w 388"/>
                <a:gd name="T9" fmla="*/ 698 h 698"/>
                <a:gd name="T10" fmla="*/ 85 w 388"/>
                <a:gd name="T11" fmla="*/ 698 h 698"/>
                <a:gd name="T12" fmla="*/ 85 w 388"/>
                <a:gd name="T13" fmla="*/ 449 h 698"/>
                <a:gd name="T14" fmla="*/ 208 w 388"/>
                <a:gd name="T15" fmla="*/ 495 h 698"/>
                <a:gd name="T16" fmla="*/ 328 w 388"/>
                <a:gd name="T17" fmla="*/ 452 h 698"/>
                <a:gd name="T18" fmla="*/ 388 w 388"/>
                <a:gd name="T19" fmla="*/ 247 h 698"/>
                <a:gd name="T20" fmla="*/ 328 w 388"/>
                <a:gd name="T21" fmla="*/ 43 h 698"/>
                <a:gd name="T22" fmla="*/ 208 w 388"/>
                <a:gd name="T23" fmla="*/ 0 h 698"/>
                <a:gd name="T24" fmla="*/ 194 w 388"/>
                <a:gd name="T25" fmla="*/ 78 h 698"/>
                <a:gd name="T26" fmla="*/ 302 w 388"/>
                <a:gd name="T27" fmla="*/ 247 h 698"/>
                <a:gd name="T28" fmla="*/ 194 w 388"/>
                <a:gd name="T29" fmla="*/ 417 h 698"/>
                <a:gd name="T30" fmla="*/ 85 w 388"/>
                <a:gd name="T31" fmla="*/ 247 h 698"/>
                <a:gd name="T32" fmla="*/ 194 w 388"/>
                <a:gd name="T33" fmla="*/ 7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98">
                  <a:moveTo>
                    <a:pt x="208" y="0"/>
                  </a:moveTo>
                  <a:cubicBezTo>
                    <a:pt x="168" y="0"/>
                    <a:pt x="125" y="6"/>
                    <a:pt x="85" y="46"/>
                  </a:cubicBezTo>
                  <a:cubicBezTo>
                    <a:pt x="85" y="5"/>
                    <a:pt x="85" y="5"/>
                    <a:pt x="85" y="5"/>
                  </a:cubicBezTo>
                  <a:cubicBezTo>
                    <a:pt x="0" y="5"/>
                    <a:pt x="0" y="5"/>
                    <a:pt x="0" y="5"/>
                  </a:cubicBezTo>
                  <a:cubicBezTo>
                    <a:pt x="0" y="698"/>
                    <a:pt x="0" y="698"/>
                    <a:pt x="0" y="698"/>
                  </a:cubicBezTo>
                  <a:cubicBezTo>
                    <a:pt x="85" y="698"/>
                    <a:pt x="85" y="698"/>
                    <a:pt x="85" y="698"/>
                  </a:cubicBezTo>
                  <a:cubicBezTo>
                    <a:pt x="85" y="449"/>
                    <a:pt x="85" y="449"/>
                    <a:pt x="85" y="449"/>
                  </a:cubicBezTo>
                  <a:cubicBezTo>
                    <a:pt x="126" y="489"/>
                    <a:pt x="170" y="495"/>
                    <a:pt x="208" y="495"/>
                  </a:cubicBezTo>
                  <a:cubicBezTo>
                    <a:pt x="256" y="495"/>
                    <a:pt x="301" y="479"/>
                    <a:pt x="328" y="452"/>
                  </a:cubicBezTo>
                  <a:cubicBezTo>
                    <a:pt x="382" y="399"/>
                    <a:pt x="388" y="310"/>
                    <a:pt x="388" y="247"/>
                  </a:cubicBezTo>
                  <a:cubicBezTo>
                    <a:pt x="388" y="185"/>
                    <a:pt x="382" y="96"/>
                    <a:pt x="328" y="43"/>
                  </a:cubicBezTo>
                  <a:cubicBezTo>
                    <a:pt x="301" y="16"/>
                    <a:pt x="256" y="0"/>
                    <a:pt x="208" y="0"/>
                  </a:cubicBezTo>
                  <a:moveTo>
                    <a:pt x="194" y="78"/>
                  </a:moveTo>
                  <a:cubicBezTo>
                    <a:pt x="289" y="78"/>
                    <a:pt x="302" y="159"/>
                    <a:pt x="302" y="247"/>
                  </a:cubicBezTo>
                  <a:cubicBezTo>
                    <a:pt x="302" y="336"/>
                    <a:pt x="289" y="417"/>
                    <a:pt x="194" y="417"/>
                  </a:cubicBezTo>
                  <a:cubicBezTo>
                    <a:pt x="118" y="417"/>
                    <a:pt x="85" y="366"/>
                    <a:pt x="85" y="247"/>
                  </a:cubicBezTo>
                  <a:cubicBezTo>
                    <a:pt x="85" y="129"/>
                    <a:pt x="118" y="78"/>
                    <a:pt x="194" y="78"/>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2" name="Freeform 7"/>
            <p:cNvSpPr>
              <a:spLocks/>
            </p:cNvSpPr>
            <p:nvPr userDrawn="1"/>
          </p:nvSpPr>
          <p:spPr bwMode="auto">
            <a:xfrm>
              <a:off x="8932867" y="519677"/>
              <a:ext cx="161229" cy="289349"/>
            </a:xfrm>
            <a:custGeom>
              <a:avLst/>
              <a:gdLst>
                <a:gd name="T0" fmla="*/ 208 w 384"/>
                <a:gd name="T1" fmla="*/ 197 h 687"/>
                <a:gd name="T2" fmla="*/ 86 w 384"/>
                <a:gd name="T3" fmla="*/ 241 h 687"/>
                <a:gd name="T4" fmla="*/ 86 w 384"/>
                <a:gd name="T5" fmla="*/ 0 h 687"/>
                <a:gd name="T6" fmla="*/ 0 w 384"/>
                <a:gd name="T7" fmla="*/ 0 h 687"/>
                <a:gd name="T8" fmla="*/ 0 w 384"/>
                <a:gd name="T9" fmla="*/ 687 h 687"/>
                <a:gd name="T10" fmla="*/ 86 w 384"/>
                <a:gd name="T11" fmla="*/ 687 h 687"/>
                <a:gd name="T12" fmla="*/ 86 w 384"/>
                <a:gd name="T13" fmla="*/ 389 h 687"/>
                <a:gd name="T14" fmla="*/ 193 w 384"/>
                <a:gd name="T15" fmla="*/ 275 h 687"/>
                <a:gd name="T16" fmla="*/ 298 w 384"/>
                <a:gd name="T17" fmla="*/ 389 h 687"/>
                <a:gd name="T18" fmla="*/ 298 w 384"/>
                <a:gd name="T19" fmla="*/ 687 h 687"/>
                <a:gd name="T20" fmla="*/ 384 w 384"/>
                <a:gd name="T21" fmla="*/ 687 h 687"/>
                <a:gd name="T22" fmla="*/ 384 w 384"/>
                <a:gd name="T23" fmla="*/ 378 h 687"/>
                <a:gd name="T24" fmla="*/ 208 w 384"/>
                <a:gd name="T25" fmla="*/ 1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687">
                  <a:moveTo>
                    <a:pt x="208" y="197"/>
                  </a:moveTo>
                  <a:cubicBezTo>
                    <a:pt x="159" y="197"/>
                    <a:pt x="118" y="212"/>
                    <a:pt x="86" y="241"/>
                  </a:cubicBezTo>
                  <a:cubicBezTo>
                    <a:pt x="86" y="0"/>
                    <a:pt x="86" y="0"/>
                    <a:pt x="86" y="0"/>
                  </a:cubicBezTo>
                  <a:cubicBezTo>
                    <a:pt x="0" y="0"/>
                    <a:pt x="0" y="0"/>
                    <a:pt x="0" y="0"/>
                  </a:cubicBezTo>
                  <a:cubicBezTo>
                    <a:pt x="0" y="687"/>
                    <a:pt x="0" y="687"/>
                    <a:pt x="0" y="687"/>
                  </a:cubicBezTo>
                  <a:cubicBezTo>
                    <a:pt x="86" y="687"/>
                    <a:pt x="86" y="687"/>
                    <a:pt x="86" y="687"/>
                  </a:cubicBezTo>
                  <a:cubicBezTo>
                    <a:pt x="86" y="389"/>
                    <a:pt x="86" y="389"/>
                    <a:pt x="86" y="389"/>
                  </a:cubicBezTo>
                  <a:cubicBezTo>
                    <a:pt x="86" y="317"/>
                    <a:pt x="125" y="275"/>
                    <a:pt x="193" y="275"/>
                  </a:cubicBezTo>
                  <a:cubicBezTo>
                    <a:pt x="261" y="275"/>
                    <a:pt x="298" y="316"/>
                    <a:pt x="298" y="389"/>
                  </a:cubicBezTo>
                  <a:cubicBezTo>
                    <a:pt x="298" y="687"/>
                    <a:pt x="298" y="687"/>
                    <a:pt x="298" y="687"/>
                  </a:cubicBezTo>
                  <a:cubicBezTo>
                    <a:pt x="384" y="687"/>
                    <a:pt x="384" y="687"/>
                    <a:pt x="384" y="687"/>
                  </a:cubicBezTo>
                  <a:cubicBezTo>
                    <a:pt x="384" y="378"/>
                    <a:pt x="384" y="378"/>
                    <a:pt x="384" y="378"/>
                  </a:cubicBezTo>
                  <a:cubicBezTo>
                    <a:pt x="384" y="266"/>
                    <a:pt x="317" y="197"/>
                    <a:pt x="208" y="197"/>
                  </a:cubicBezTo>
                </a:path>
              </a:pathLst>
            </a:custGeom>
            <a:solidFill>
              <a:srgbClr val="005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Rectangle 8"/>
            <p:cNvSpPr>
              <a:spLocks noChangeArrowheads="1"/>
            </p:cNvSpPr>
            <p:nvPr userDrawn="1"/>
          </p:nvSpPr>
          <p:spPr bwMode="auto">
            <a:xfrm>
              <a:off x="9145920" y="606050"/>
              <a:ext cx="35988" cy="202976"/>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28645" y="453458"/>
              <a:ext cx="403073"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userDrawn="1"/>
          </p:nvSpPr>
          <p:spPr bwMode="auto">
            <a:xfrm>
              <a:off x="9145920" y="519677"/>
              <a:ext cx="35988" cy="40307"/>
            </a:xfrm>
            <a:prstGeom prst="rect">
              <a:avLst/>
            </a:prstGeom>
            <a:solidFill>
              <a:srgbClr val="005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pic>
          <p:nvPicPr>
            <p:cNvPr id="16" name="Picture 1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69139" y="453458"/>
              <a:ext cx="405952" cy="4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87085" y="460656"/>
              <a:ext cx="372842" cy="4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hasCustomPrompt="1"/>
          </p:nvPr>
        </p:nvSpPr>
        <p:spPr>
          <a:xfrm>
            <a:off x="563270" y="1593850"/>
            <a:ext cx="5721879" cy="2483222"/>
          </a:xfrm>
        </p:spPr>
        <p:txBody>
          <a:bodyPr anchor="t">
            <a:noAutofit/>
          </a:bodyPr>
          <a:lstStyle>
            <a:lvl1pPr algn="l">
              <a:defRPr lang="nl-NL" sz="3400" b="1" i="0" u="none" strike="noStrike" baseline="0" smtClean="0"/>
            </a:lvl1pPr>
          </a:lstStyle>
          <a:p>
            <a:r>
              <a:rPr lang="nl-NL" sz="3600" b="1" i="0" u="none" strike="noStrike" baseline="0" dirty="0" smtClean="0">
                <a:solidFill>
                  <a:srgbClr val="005E9B"/>
                </a:solidFill>
                <a:latin typeface="Arial" panose="020B0604020202020204" pitchFamily="34" charset="0"/>
              </a:rPr>
              <a:t>Titel</a:t>
            </a:r>
            <a:endParaRPr lang="en-US" dirty="0"/>
          </a:p>
        </p:txBody>
      </p:sp>
      <p:sp>
        <p:nvSpPr>
          <p:cNvPr id="3" name="Subtitle 2"/>
          <p:cNvSpPr>
            <a:spLocks noGrp="1"/>
          </p:cNvSpPr>
          <p:nvPr userDrawn="1">
            <p:ph type="subTitle" idx="1" hasCustomPrompt="1"/>
          </p:nvPr>
        </p:nvSpPr>
        <p:spPr>
          <a:xfrm>
            <a:off x="563268" y="5885272"/>
            <a:ext cx="4389732" cy="640075"/>
          </a:xfrm>
        </p:spPr>
        <p:txBody>
          <a:bodyPr wrap="square">
            <a:noAutofit/>
          </a:bodyPr>
          <a:lstStyle>
            <a:lvl1pPr marL="0" indent="0" algn="l">
              <a:buNone/>
              <a:defRPr kumimoji="0" lang="nl-NL" sz="1600" b="0"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smtClean="0"/>
              <a:t>Klik voor ondertitel</a:t>
            </a:r>
            <a:endParaRPr lang="en-US" dirty="0"/>
          </a:p>
        </p:txBody>
      </p:sp>
    </p:spTree>
    <p:extLst>
      <p:ext uri="{BB962C8B-B14F-4D97-AF65-F5344CB8AC3E}">
        <p14:creationId xmlns:p14="http://schemas.microsoft.com/office/powerpoint/2010/main" val="18618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572998" y="540000"/>
            <a:ext cx="6840000" cy="925200"/>
          </a:xfrm>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7" name="Holder 4"/>
          <p:cNvSpPr>
            <a:spLocks noGrp="1"/>
          </p:cNvSpPr>
          <p:nvPr>
            <p:ph type="ftr" sz="quarter" idx="3"/>
          </p:nvPr>
        </p:nvSpPr>
        <p:spPr>
          <a:xfrm>
            <a:off x="2095834" y="6628702"/>
            <a:ext cx="5714332" cy="195365"/>
          </a:xfrm>
          <a:prstGeom prst="rect">
            <a:avLst/>
          </a:prstGeom>
        </p:spPr>
        <p:txBody>
          <a:bodyPr lIns="0" tIns="0" rIns="0" bIns="0" anchor="ctr"/>
          <a:lstStyle>
            <a:lvl1pPr algn="ctr">
              <a:defRPr sz="907">
                <a:solidFill>
                  <a:schemeClr val="bg1">
                    <a:lumMod val="50000"/>
                  </a:schemeClr>
                </a:solidFill>
              </a:defRPr>
            </a:lvl1pPr>
          </a:lstStyle>
          <a:p>
            <a:r>
              <a:rPr lang="nl-NL" smtClean="0"/>
              <a:t>Ruimte voor de voettekst</a:t>
            </a:r>
            <a:endParaRPr lang="nl-NL" dirty="0"/>
          </a:p>
        </p:txBody>
      </p:sp>
      <p:sp>
        <p:nvSpPr>
          <p:cNvPr id="8" name="Holder 5"/>
          <p:cNvSpPr>
            <a:spLocks noGrp="1"/>
          </p:cNvSpPr>
          <p:nvPr>
            <p:ph type="dt" sz="half" idx="2"/>
          </p:nvPr>
        </p:nvSpPr>
        <p:spPr>
          <a:xfrm>
            <a:off x="572998" y="6628702"/>
            <a:ext cx="1600534" cy="195365"/>
          </a:xfrm>
          <a:prstGeom prst="rect">
            <a:avLst/>
          </a:prstGeom>
        </p:spPr>
        <p:txBody>
          <a:bodyPr lIns="0" tIns="0" rIns="0" bIns="0" anchor="ctr"/>
          <a:lstStyle>
            <a:lvl1pPr algn="l">
              <a:defRPr sz="907">
                <a:solidFill>
                  <a:schemeClr val="bg1">
                    <a:lumMod val="50000"/>
                  </a:schemeClr>
                </a:solidFill>
              </a:defRPr>
            </a:lvl1pPr>
          </a:lstStyle>
          <a:p>
            <a:fld id="{8FC5275E-8826-470C-B3F0-D92C113946A8}" type="datetime1">
              <a:rPr lang="nl-NL" smtClean="0"/>
              <a:t>3-5-2017</a:t>
            </a:fld>
            <a:endParaRPr lang="en-US"/>
          </a:p>
        </p:txBody>
      </p:sp>
      <p:sp>
        <p:nvSpPr>
          <p:cNvPr id="9" name="Holder 6"/>
          <p:cNvSpPr>
            <a:spLocks noGrp="1"/>
          </p:cNvSpPr>
          <p:nvPr>
            <p:ph type="sldNum" sz="quarter" idx="4"/>
          </p:nvPr>
        </p:nvSpPr>
        <p:spPr>
          <a:xfrm>
            <a:off x="9088297" y="6628702"/>
            <a:ext cx="733682"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pPr/>
              <a:t>‹nr.›</a:t>
            </a:fld>
            <a:endParaRPr lang="nl-NL"/>
          </a:p>
        </p:txBody>
      </p:sp>
      <p:sp>
        <p:nvSpPr>
          <p:cNvPr id="11" name="Rechthoek 10"/>
          <p:cNvSpPr/>
          <p:nvPr userDrawn="1"/>
        </p:nvSpPr>
        <p:spPr>
          <a:xfrm>
            <a:off x="10065570" y="0"/>
            <a:ext cx="2081150" cy="296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nl-NL" sz="1200" noProof="0" dirty="0" smtClean="0">
                <a:latin typeface="+mj-lt"/>
                <a:ea typeface="Verdana" panose="020B0604030504040204" pitchFamily="34" charset="0"/>
                <a:cs typeface="Verdana" panose="020B0604030504040204" pitchFamily="34" charset="0"/>
              </a:rPr>
              <a:t>Opsommingstekens</a:t>
            </a:r>
            <a:endParaRPr lang="nl-NL" sz="1200" noProof="0" dirty="0">
              <a:latin typeface="+mj-lt"/>
              <a:ea typeface="Verdana" panose="020B0604030504040204" pitchFamily="34" charset="0"/>
              <a:cs typeface="Verdana" panose="020B0604030504040204" pitchFamily="34" charset="0"/>
            </a:endParaRPr>
          </a:p>
        </p:txBody>
      </p:sp>
      <p:sp>
        <p:nvSpPr>
          <p:cNvPr id="12" name="Rechthoek 11"/>
          <p:cNvSpPr/>
          <p:nvPr userDrawn="1"/>
        </p:nvSpPr>
        <p:spPr>
          <a:xfrm>
            <a:off x="10065570" y="312330"/>
            <a:ext cx="2081150" cy="20725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pPr algn="l"/>
            <a:r>
              <a:rPr lang="nl-NL" sz="1200" noProof="0" dirty="0" smtClean="0">
                <a:solidFill>
                  <a:schemeClr val="tx2"/>
                </a:solidFill>
                <a:latin typeface="+mj-lt"/>
                <a:ea typeface="Verdana" panose="020B0604030504040204" pitchFamily="34" charset="0"/>
                <a:cs typeface="Verdana" panose="020B0604030504040204" pitchFamily="34" charset="0"/>
              </a:rPr>
              <a:t>Om de eigen Amphia opsommingstekens te gebruiken: </a:t>
            </a:r>
          </a:p>
          <a:p>
            <a:pPr algn="l"/>
            <a:endParaRPr lang="nl-NL" sz="1200" noProof="0" dirty="0" smtClean="0">
              <a:solidFill>
                <a:schemeClr val="tx2"/>
              </a:solidFill>
              <a:latin typeface="+mj-lt"/>
              <a:ea typeface="Verdana" panose="020B0604030504040204" pitchFamily="34" charset="0"/>
              <a:cs typeface="Verdana" panose="020B0604030504040204" pitchFamily="34" charset="0"/>
            </a:endParaRPr>
          </a:p>
          <a:p>
            <a:pPr algn="l"/>
            <a:r>
              <a:rPr lang="nl-NL" sz="1200" noProof="0" dirty="0" smtClean="0">
                <a:solidFill>
                  <a:schemeClr val="tx2"/>
                </a:solidFill>
                <a:latin typeface="+mj-lt"/>
                <a:ea typeface="Verdana" panose="020B0604030504040204" pitchFamily="34" charset="0"/>
                <a:cs typeface="Verdana" panose="020B0604030504040204" pitchFamily="34" charset="0"/>
              </a:rPr>
              <a:t>Gebruik lijstniveau </a:t>
            </a:r>
            <a:r>
              <a:rPr lang="nl-NL" sz="1200" baseline="0" noProof="0" dirty="0" smtClean="0">
                <a:solidFill>
                  <a:schemeClr val="tx2"/>
                </a:solidFill>
                <a:latin typeface="+mj-lt"/>
                <a:ea typeface="Verdana" panose="020B0604030504040204" pitchFamily="34" charset="0"/>
                <a:cs typeface="Verdana" panose="020B0604030504040204" pitchFamily="34" charset="0"/>
              </a:rPr>
              <a:t>in het menu boven in je scherm,  in plaats van de 'klassieke' bolletjes.</a:t>
            </a:r>
          </a:p>
          <a:p>
            <a:pPr algn="l"/>
            <a:endParaRPr lang="nl-NL" sz="1200" baseline="0" noProof="0" dirty="0" smtClean="0">
              <a:solidFill>
                <a:schemeClr val="tx2"/>
              </a:solidFill>
              <a:latin typeface="+mj-lt"/>
              <a:ea typeface="Verdana" panose="020B0604030504040204" pitchFamily="34" charset="0"/>
              <a:cs typeface="Verdana" panose="020B0604030504040204" pitchFamily="34" charset="0"/>
            </a:endParaRPr>
          </a:p>
          <a:p>
            <a:pPr algn="l"/>
            <a:endParaRPr lang="nl-NL" sz="1200" noProof="0" dirty="0">
              <a:solidFill>
                <a:schemeClr val="tx2"/>
              </a:solidFill>
              <a:latin typeface="+mj-lt"/>
              <a:ea typeface="Verdana" panose="020B0604030504040204" pitchFamily="34" charset="0"/>
              <a:cs typeface="Verdana" panose="020B0604030504040204" pitchFamily="34" charset="0"/>
            </a:endParaRPr>
          </a:p>
        </p:txBody>
      </p:sp>
      <p:pic>
        <p:nvPicPr>
          <p:cNvPr id="13" name="Afbeelding 12"/>
          <p:cNvPicPr>
            <a:picLocks noChangeAspect="1"/>
          </p:cNvPicPr>
          <p:nvPr userDrawn="1"/>
        </p:nvPicPr>
        <p:blipFill>
          <a:blip r:embed="rId2"/>
          <a:stretch>
            <a:fillRect/>
          </a:stretch>
        </p:blipFill>
        <p:spPr>
          <a:xfrm>
            <a:off x="10245590" y="1981634"/>
            <a:ext cx="1266667" cy="295238"/>
          </a:xfrm>
          <a:prstGeom prst="rect">
            <a:avLst/>
          </a:prstGeom>
        </p:spPr>
      </p:pic>
      <p:sp>
        <p:nvSpPr>
          <p:cNvPr id="14" name="Rechthoek 13"/>
          <p:cNvSpPr/>
          <p:nvPr userDrawn="1"/>
        </p:nvSpPr>
        <p:spPr>
          <a:xfrm>
            <a:off x="10965670" y="1981634"/>
            <a:ext cx="567964" cy="2952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121003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9906000" cy="6858000"/>
          </a:xfrm>
        </p:spPr>
        <p:txBody>
          <a:bodyPr anchor="ctr"/>
          <a:lstStyle>
            <a:lvl1pPr algn="ctr">
              <a:defRPr/>
            </a:lvl1pPr>
          </a:lstStyle>
          <a:p>
            <a:r>
              <a:rPr lang="nl-NL" dirty="0" smtClean="0"/>
              <a:t>Klik op icon om afbeelding in te voegen</a:t>
            </a:r>
            <a:endParaRPr lang="nl-NL" dirty="0"/>
          </a:p>
        </p:txBody>
      </p:sp>
    </p:spTree>
    <p:extLst>
      <p:ext uri="{BB962C8B-B14F-4D97-AF65-F5344CB8AC3E}">
        <p14:creationId xmlns:p14="http://schemas.microsoft.com/office/powerpoint/2010/main" val="30575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998" y="540000"/>
            <a:ext cx="6840000" cy="925200"/>
          </a:xfrm>
          <a:prstGeom prst="rect">
            <a:avLst/>
          </a:prstGeom>
        </p:spPr>
        <p:txBody>
          <a:bodyPr vert="horz" lIns="0" tIns="0" rIns="0" bIns="0" rtlCol="0" anchor="t">
            <a:normAutofit/>
          </a:bodyPr>
          <a:lstStyle/>
          <a:p>
            <a:r>
              <a:rPr lang="nl-NL" dirty="0" smtClean="0"/>
              <a:t>Klik om de stijl te bewerken</a:t>
            </a:r>
            <a:endParaRPr lang="en-US" dirty="0"/>
          </a:p>
        </p:txBody>
      </p:sp>
      <p:sp>
        <p:nvSpPr>
          <p:cNvPr id="3" name="Text Placeholder 2"/>
          <p:cNvSpPr>
            <a:spLocks noGrp="1"/>
          </p:cNvSpPr>
          <p:nvPr>
            <p:ph type="body" idx="1"/>
          </p:nvPr>
        </p:nvSpPr>
        <p:spPr>
          <a:xfrm>
            <a:off x="572998" y="1593850"/>
            <a:ext cx="6840000" cy="4283074"/>
          </a:xfrm>
          <a:prstGeom prst="rect">
            <a:avLst/>
          </a:prstGeom>
        </p:spPr>
        <p:txBody>
          <a:bodyPr vert="horz" lIns="0" tIns="0" rIns="0" bIns="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pic>
        <p:nvPicPr>
          <p:cNvPr id="8" name="Afbeelding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9510" t="15422" r="29027" b="15814"/>
          <a:stretch/>
        </p:blipFill>
        <p:spPr>
          <a:xfrm>
            <a:off x="8582154" y="5442764"/>
            <a:ext cx="829723" cy="1415236"/>
          </a:xfrm>
          <a:prstGeom prst="rect">
            <a:avLst/>
          </a:prstGeom>
        </p:spPr>
      </p:pic>
      <p:sp>
        <p:nvSpPr>
          <p:cNvPr id="9" name="Holder 4"/>
          <p:cNvSpPr>
            <a:spLocks noGrp="1"/>
          </p:cNvSpPr>
          <p:nvPr>
            <p:ph type="ftr" sz="quarter" idx="3"/>
          </p:nvPr>
        </p:nvSpPr>
        <p:spPr>
          <a:xfrm>
            <a:off x="2095834" y="6628702"/>
            <a:ext cx="5714332" cy="195365"/>
          </a:xfrm>
          <a:prstGeom prst="rect">
            <a:avLst/>
          </a:prstGeom>
        </p:spPr>
        <p:txBody>
          <a:bodyPr lIns="0" tIns="0" rIns="0" bIns="0" anchor="ctr"/>
          <a:lstStyle>
            <a:lvl1pPr algn="ctr">
              <a:defRPr sz="907">
                <a:solidFill>
                  <a:schemeClr val="bg1">
                    <a:lumMod val="50000"/>
                  </a:schemeClr>
                </a:solidFill>
              </a:defRPr>
            </a:lvl1pPr>
          </a:lstStyle>
          <a:p>
            <a:r>
              <a:rPr lang="nl-NL" smtClean="0"/>
              <a:t>Ruimte voor de voettekst</a:t>
            </a:r>
            <a:endParaRPr lang="nl-NL" dirty="0"/>
          </a:p>
        </p:txBody>
      </p:sp>
      <p:sp>
        <p:nvSpPr>
          <p:cNvPr id="10" name="Holder 5"/>
          <p:cNvSpPr>
            <a:spLocks noGrp="1"/>
          </p:cNvSpPr>
          <p:nvPr>
            <p:ph type="dt" sz="half" idx="2"/>
          </p:nvPr>
        </p:nvSpPr>
        <p:spPr>
          <a:xfrm>
            <a:off x="572998" y="6628702"/>
            <a:ext cx="1600534" cy="195365"/>
          </a:xfrm>
          <a:prstGeom prst="rect">
            <a:avLst/>
          </a:prstGeom>
        </p:spPr>
        <p:txBody>
          <a:bodyPr lIns="0" tIns="0" rIns="0" bIns="0" anchor="ctr"/>
          <a:lstStyle>
            <a:lvl1pPr algn="l">
              <a:defRPr sz="907">
                <a:solidFill>
                  <a:schemeClr val="bg1">
                    <a:lumMod val="50000"/>
                  </a:schemeClr>
                </a:solidFill>
              </a:defRPr>
            </a:lvl1pPr>
          </a:lstStyle>
          <a:p>
            <a:fld id="{6E55FA07-FA89-4CF9-9FA9-F392841956ED}" type="datetime1">
              <a:rPr lang="nl-NL" smtClean="0"/>
              <a:t>3-5-2017</a:t>
            </a:fld>
            <a:endParaRPr lang="en-US"/>
          </a:p>
        </p:txBody>
      </p:sp>
      <p:sp>
        <p:nvSpPr>
          <p:cNvPr id="11" name="Holder 6"/>
          <p:cNvSpPr>
            <a:spLocks noGrp="1"/>
          </p:cNvSpPr>
          <p:nvPr>
            <p:ph type="sldNum" sz="quarter" idx="4"/>
          </p:nvPr>
        </p:nvSpPr>
        <p:spPr>
          <a:xfrm>
            <a:off x="9088297" y="6628702"/>
            <a:ext cx="733682"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pPr/>
              <a:t>‹nr.›</a:t>
            </a:fld>
            <a:endParaRPr lang="nl-NL"/>
          </a:p>
        </p:txBody>
      </p:sp>
    </p:spTree>
    <p:extLst>
      <p:ext uri="{BB962C8B-B14F-4D97-AF65-F5344CB8AC3E}">
        <p14:creationId xmlns:p14="http://schemas.microsoft.com/office/powerpoint/2010/main" val="3872449363"/>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3" r:id="rId6"/>
    <p:sldLayoutId id="2147483674" r:id="rId7"/>
    <p:sldLayoutId id="2147483662" r:id="rId8"/>
    <p:sldLayoutId id="2147483668" r:id="rId9"/>
    <p:sldLayoutId id="2147483666"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23"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23" rtl="0" eaLnBrk="1" latinLnBrk="0" hangingPunct="1">
        <a:lnSpc>
          <a:spcPct val="110000"/>
        </a:lnSpc>
        <a:spcBef>
          <a:spcPts val="0"/>
        </a:spcBef>
        <a:buFont typeface="Arial" panose="020B0604020202020204" pitchFamily="34" charset="0"/>
        <a:buNone/>
        <a:defRPr sz="1700" kern="1200">
          <a:solidFill>
            <a:schemeClr val="tx2"/>
          </a:solidFill>
          <a:latin typeface="+mn-lt"/>
          <a:ea typeface="+mn-ea"/>
          <a:cs typeface="+mn-cs"/>
        </a:defRPr>
      </a:lvl1pPr>
      <a:lvl2pPr marL="177804" indent="-177804" algn="l" defTabSz="914423" rtl="0" eaLnBrk="1" latinLnBrk="0" hangingPunct="1">
        <a:lnSpc>
          <a:spcPct val="110000"/>
        </a:lnSpc>
        <a:spcBef>
          <a:spcPts val="0"/>
        </a:spcBef>
        <a:buSzPct val="80000"/>
        <a:buFontTx/>
        <a:buBlip>
          <a:blip r:embed="rId14"/>
        </a:buBlip>
        <a:defRPr sz="1700" kern="1200">
          <a:solidFill>
            <a:schemeClr val="tx2"/>
          </a:solidFill>
          <a:latin typeface="+mn-lt"/>
          <a:ea typeface="+mn-ea"/>
          <a:cs typeface="+mn-cs"/>
        </a:defRPr>
      </a:lvl2pPr>
      <a:lvl3pPr marL="355609" indent="-177804" algn="l" defTabSz="914423" rtl="0" eaLnBrk="1" latinLnBrk="0" hangingPunct="1">
        <a:lnSpc>
          <a:spcPct val="110000"/>
        </a:lnSpc>
        <a:spcBef>
          <a:spcPts val="0"/>
        </a:spcBef>
        <a:buSzPct val="80000"/>
        <a:buFontTx/>
        <a:buBlip>
          <a:blip r:embed="rId15"/>
        </a:buBlip>
        <a:defRPr sz="1700" kern="1200">
          <a:solidFill>
            <a:schemeClr val="tx2"/>
          </a:solidFill>
          <a:latin typeface="+mn-lt"/>
          <a:ea typeface="+mn-ea"/>
          <a:cs typeface="+mn-cs"/>
        </a:defRPr>
      </a:lvl3pPr>
      <a:lvl4pPr marL="541352" indent="-185742" algn="l" defTabSz="914423" rtl="0" eaLnBrk="1" latinLnBrk="0" hangingPunct="1">
        <a:lnSpc>
          <a:spcPct val="110000"/>
        </a:lnSpc>
        <a:spcBef>
          <a:spcPts val="0"/>
        </a:spcBef>
        <a:buSzPct val="80000"/>
        <a:buFontTx/>
        <a:buBlip>
          <a:blip r:embed="rId15"/>
        </a:buBlip>
        <a:defRPr sz="1700" kern="1200">
          <a:solidFill>
            <a:schemeClr val="tx2"/>
          </a:solidFill>
          <a:latin typeface="+mn-lt"/>
          <a:ea typeface="+mn-ea"/>
          <a:cs typeface="+mn-cs"/>
        </a:defRPr>
      </a:lvl4pPr>
      <a:lvl5pPr marL="719156" indent="-177804" algn="l" defTabSz="914423" rtl="0" eaLnBrk="1" latinLnBrk="0" hangingPunct="1">
        <a:lnSpc>
          <a:spcPct val="110000"/>
        </a:lnSpc>
        <a:spcBef>
          <a:spcPts val="0"/>
        </a:spcBef>
        <a:buSzPct val="80000"/>
        <a:buFontTx/>
        <a:buBlip>
          <a:blip r:embed="rId15"/>
        </a:buBlip>
        <a:defRPr sz="1700" kern="1200">
          <a:solidFill>
            <a:schemeClr val="tx2"/>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400" kern="1200">
          <a:solidFill>
            <a:schemeClr val="tx1"/>
          </a:solidFill>
          <a:latin typeface="+mn-lt"/>
          <a:ea typeface="+mn-ea"/>
          <a:cs typeface="+mn-cs"/>
        </a:defRPr>
      </a:lvl1pPr>
      <a:lvl2pPr marL="457212" algn="l" defTabSz="914423" rtl="0" eaLnBrk="1" latinLnBrk="0" hangingPunct="1">
        <a:defRPr sz="1400" kern="1200">
          <a:solidFill>
            <a:schemeClr val="tx1"/>
          </a:solidFill>
          <a:latin typeface="+mn-lt"/>
          <a:ea typeface="+mn-ea"/>
          <a:cs typeface="+mn-cs"/>
        </a:defRPr>
      </a:lvl2pPr>
      <a:lvl3pPr marL="914423" algn="l" defTabSz="914423" rtl="0" eaLnBrk="1" latinLnBrk="0" hangingPunct="1">
        <a:defRPr sz="1400" kern="1200">
          <a:solidFill>
            <a:schemeClr val="tx1"/>
          </a:solidFill>
          <a:latin typeface="+mn-lt"/>
          <a:ea typeface="+mn-ea"/>
          <a:cs typeface="+mn-cs"/>
        </a:defRPr>
      </a:lvl3pPr>
      <a:lvl4pPr marL="1371634" algn="l" defTabSz="914423" rtl="0" eaLnBrk="1" latinLnBrk="0" hangingPunct="1">
        <a:defRPr sz="1400" kern="1200">
          <a:solidFill>
            <a:schemeClr val="tx1"/>
          </a:solidFill>
          <a:latin typeface="+mn-lt"/>
          <a:ea typeface="+mn-ea"/>
          <a:cs typeface="+mn-cs"/>
        </a:defRPr>
      </a:lvl4pPr>
      <a:lvl5pPr marL="1828846" algn="l" defTabSz="914423" rtl="0" eaLnBrk="1" latinLnBrk="0" hangingPunct="1">
        <a:defRPr sz="1400" kern="1200">
          <a:solidFill>
            <a:schemeClr val="tx1"/>
          </a:solidFill>
          <a:latin typeface="+mn-lt"/>
          <a:ea typeface="+mn-ea"/>
          <a:cs typeface="+mn-cs"/>
        </a:defRPr>
      </a:lvl5pPr>
      <a:lvl6pPr marL="2286057" algn="l" defTabSz="914423" rtl="0" eaLnBrk="1" latinLnBrk="0" hangingPunct="1">
        <a:defRPr sz="1400" kern="1200">
          <a:solidFill>
            <a:schemeClr val="tx1"/>
          </a:solidFill>
          <a:latin typeface="+mn-lt"/>
          <a:ea typeface="+mn-ea"/>
          <a:cs typeface="+mn-cs"/>
        </a:defRPr>
      </a:lvl6pPr>
      <a:lvl7pPr marL="2743269" algn="l" defTabSz="914423" rtl="0" eaLnBrk="1" latinLnBrk="0" hangingPunct="1">
        <a:defRPr sz="1400" kern="1200">
          <a:solidFill>
            <a:schemeClr val="tx1"/>
          </a:solidFill>
          <a:latin typeface="+mn-lt"/>
          <a:ea typeface="+mn-ea"/>
          <a:cs typeface="+mn-cs"/>
        </a:defRPr>
      </a:lvl7pPr>
      <a:lvl8pPr marL="3200480" algn="l" defTabSz="914423" rtl="0" eaLnBrk="1" latinLnBrk="0" hangingPunct="1">
        <a:defRPr sz="1400" kern="1200">
          <a:solidFill>
            <a:schemeClr val="tx1"/>
          </a:solidFill>
          <a:latin typeface="+mn-lt"/>
          <a:ea typeface="+mn-ea"/>
          <a:cs typeface="+mn-cs"/>
        </a:defRPr>
      </a:lvl8pPr>
      <a:lvl9pPr marL="3657691" algn="l" defTabSz="914423"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5887" userDrawn="1">
          <p15:clr>
            <a:srgbClr val="F26B43"/>
          </p15:clr>
        </p15:guide>
        <p15:guide id="2" pos="353" userDrawn="1">
          <p15:clr>
            <a:srgbClr val="F26B43"/>
          </p15:clr>
        </p15:guide>
        <p15:guide id="3" pos="3120" userDrawn="1">
          <p15:clr>
            <a:srgbClr val="F26B43"/>
          </p15:clr>
        </p15:guide>
        <p15:guide id="4" orient="horz" pos="2160" userDrawn="1">
          <p15:clr>
            <a:srgbClr val="F26B43"/>
          </p15:clr>
        </p15:guide>
        <p15:guide id="5" orient="horz" pos="3702" userDrawn="1">
          <p15:clr>
            <a:srgbClr val="F26B43"/>
          </p15:clr>
        </p15:guide>
        <p15:guide id="6" pos="5615" userDrawn="1">
          <p15:clr>
            <a:srgbClr val="F26B43"/>
          </p15:clr>
        </p15:guide>
        <p15:guide id="7" orient="horz" pos="10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dmtl@amphia.nl"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geronde rechthoek 11"/>
          <p:cNvSpPr/>
          <p:nvPr/>
        </p:nvSpPr>
        <p:spPr>
          <a:xfrm>
            <a:off x="632520" y="1160748"/>
            <a:ext cx="8280920" cy="5112568"/>
          </a:xfrm>
          <a:prstGeom prst="round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smtClean="0">
              <a:solidFill>
                <a:schemeClr val="accent1">
                  <a:lumMod val="75000"/>
                </a:schemeClr>
              </a:solidFill>
            </a:endParaRPr>
          </a:p>
          <a:p>
            <a:pPr algn="ctr"/>
            <a:endParaRPr lang="nl-NL" sz="3600" b="1" dirty="0" smtClean="0">
              <a:solidFill>
                <a:schemeClr val="accent1">
                  <a:lumMod val="75000"/>
                </a:schemeClr>
              </a:solidFill>
            </a:endParaRPr>
          </a:p>
          <a:p>
            <a:pPr algn="ctr"/>
            <a:r>
              <a:rPr lang="nl-NL" sz="1200" b="1" dirty="0">
                <a:solidFill>
                  <a:schemeClr val="accent1">
                    <a:lumMod val="75000"/>
                  </a:schemeClr>
                </a:solidFill>
                <a:latin typeface="Verdana" pitchFamily="34" charset="0"/>
              </a:rPr>
              <a:t/>
            </a:r>
            <a:br>
              <a:rPr lang="nl-NL" sz="1200" b="1" dirty="0">
                <a:solidFill>
                  <a:schemeClr val="accent1">
                    <a:lumMod val="75000"/>
                  </a:schemeClr>
                </a:solidFill>
                <a:latin typeface="Verdana" pitchFamily="34" charset="0"/>
              </a:rPr>
            </a:br>
            <a:r>
              <a:rPr lang="nl-NL" sz="1200" b="1" dirty="0" smtClean="0">
                <a:solidFill>
                  <a:schemeClr val="accent1">
                    <a:lumMod val="75000"/>
                  </a:schemeClr>
                </a:solidFill>
                <a:latin typeface="Verdana" pitchFamily="34" charset="0"/>
              </a:rPr>
              <a:t/>
            </a:r>
            <a:br>
              <a:rPr lang="nl-NL" sz="1200" b="1" dirty="0" smtClean="0">
                <a:solidFill>
                  <a:schemeClr val="accent1">
                    <a:lumMod val="75000"/>
                  </a:schemeClr>
                </a:solidFill>
                <a:latin typeface="Verdana" pitchFamily="34" charset="0"/>
              </a:rPr>
            </a:br>
            <a:endParaRPr lang="nl-NL" sz="1200" b="1" dirty="0" smtClean="0">
              <a:solidFill>
                <a:schemeClr val="accent1">
                  <a:lumMod val="75000"/>
                </a:schemeClr>
              </a:solidFill>
              <a:latin typeface="Verdana" pitchFamily="34" charset="0"/>
            </a:endParaRPr>
          </a:p>
          <a:p>
            <a:pPr algn="ctr"/>
            <a:endParaRPr lang="nl-NL" sz="1200" b="1" dirty="0">
              <a:solidFill>
                <a:schemeClr val="accent1">
                  <a:lumMod val="75000"/>
                </a:schemeClr>
              </a:solidFill>
              <a:latin typeface="Verdana" pitchFamily="34" charset="0"/>
            </a:endParaRPr>
          </a:p>
          <a:p>
            <a:pPr algn="ctr"/>
            <a:endParaRPr lang="nl-NL" sz="1200" b="1" dirty="0" smtClean="0">
              <a:solidFill>
                <a:schemeClr val="accent1">
                  <a:lumMod val="75000"/>
                </a:schemeClr>
              </a:solidFill>
              <a:latin typeface="Verdana" pitchFamily="34" charset="0"/>
            </a:endParaRPr>
          </a:p>
          <a:p>
            <a:pPr algn="ctr"/>
            <a:r>
              <a:rPr lang="nl-NL" sz="2800" b="1" dirty="0" smtClean="0">
                <a:solidFill>
                  <a:srgbClr val="0070C0"/>
                </a:solidFill>
                <a:latin typeface="+mj-lt"/>
              </a:rPr>
              <a:t>Donderdag 8 juni 2017</a:t>
            </a:r>
          </a:p>
          <a:p>
            <a:pPr algn="ctr"/>
            <a:endParaRPr lang="nl-NL" sz="2000" b="1" dirty="0" smtClean="0">
              <a:solidFill>
                <a:srgbClr val="0070C0"/>
              </a:solidFill>
              <a:latin typeface="+mj-lt"/>
            </a:endParaRPr>
          </a:p>
          <a:p>
            <a:pPr algn="ctr"/>
            <a:r>
              <a:rPr lang="nl-NL" sz="2000" b="1" dirty="0" smtClean="0">
                <a:solidFill>
                  <a:srgbClr val="0070C0"/>
                </a:solidFill>
                <a:latin typeface="+mj-lt"/>
              </a:rPr>
              <a:t>MD module: Coachingvaardigheden</a:t>
            </a:r>
          </a:p>
          <a:p>
            <a:pPr algn="ctr"/>
            <a:endParaRPr lang="nl-NL" sz="1200" b="1" dirty="0" smtClean="0">
              <a:solidFill>
                <a:srgbClr val="0070C0"/>
              </a:solidFill>
              <a:latin typeface="+mj-lt"/>
            </a:endParaRPr>
          </a:p>
          <a:p>
            <a:pPr algn="ctr"/>
            <a:r>
              <a:rPr lang="nl-NL" sz="1200" dirty="0" smtClean="0">
                <a:solidFill>
                  <a:srgbClr val="0070C0"/>
                </a:solidFill>
                <a:latin typeface="+mj-lt"/>
              </a:rPr>
              <a:t>Wat is coachen?,  Waarom en wanneer coachen, situationeel  leidinggeven en coachen, vaardigheden en houding van de coach, gespreksstructuur, coachen en de PVB cyclus, coachen op competenties en afdelingsdoelen, coachen in persoonlijke ontwikkeling, coachen met behulp van een model en coachend leidinggeven</a:t>
            </a:r>
          </a:p>
          <a:p>
            <a:endParaRPr lang="nl-NL" sz="1200" dirty="0" smtClean="0">
              <a:solidFill>
                <a:srgbClr val="0070C0"/>
              </a:solidFill>
              <a:latin typeface="+mj-lt"/>
            </a:endParaRPr>
          </a:p>
          <a:p>
            <a:r>
              <a:rPr lang="nl-NL" sz="1200" b="1" dirty="0" smtClean="0">
                <a:solidFill>
                  <a:srgbClr val="0070C0"/>
                </a:solidFill>
                <a:latin typeface="+mj-lt"/>
              </a:rPr>
              <a:t>Sprekers</a:t>
            </a:r>
            <a:r>
              <a:rPr lang="nl-NL" sz="1200" b="1" dirty="0">
                <a:solidFill>
                  <a:srgbClr val="0070C0"/>
                </a:solidFill>
                <a:latin typeface="+mj-lt"/>
              </a:rPr>
              <a:t>:</a:t>
            </a:r>
            <a:r>
              <a:rPr lang="nl-NL" sz="1200" dirty="0">
                <a:solidFill>
                  <a:srgbClr val="0070C0"/>
                </a:solidFill>
                <a:latin typeface="+mj-lt"/>
              </a:rPr>
              <a:t/>
            </a:r>
            <a:br>
              <a:rPr lang="nl-NL" sz="1200" dirty="0">
                <a:solidFill>
                  <a:srgbClr val="0070C0"/>
                </a:solidFill>
                <a:latin typeface="+mj-lt"/>
              </a:rPr>
            </a:br>
            <a:r>
              <a:rPr lang="nl-NL" sz="1200" dirty="0" smtClean="0">
                <a:solidFill>
                  <a:srgbClr val="0070C0"/>
                </a:solidFill>
                <a:latin typeface="+mj-lt"/>
              </a:rPr>
              <a:t>Mechelies van Schendel, Eigenaresse Van Schendel Coaching</a:t>
            </a:r>
            <a:r>
              <a:rPr lang="nl-NL" sz="1200" dirty="0">
                <a:solidFill>
                  <a:srgbClr val="0070C0"/>
                </a:solidFill>
                <a:latin typeface="+mj-lt"/>
              </a:rPr>
              <a:t/>
            </a:r>
            <a:br>
              <a:rPr lang="nl-NL" sz="1200" dirty="0">
                <a:solidFill>
                  <a:srgbClr val="0070C0"/>
                </a:solidFill>
                <a:latin typeface="+mj-lt"/>
              </a:rPr>
            </a:br>
            <a:r>
              <a:rPr lang="nl-NL" sz="1200" dirty="0">
                <a:solidFill>
                  <a:srgbClr val="0070C0"/>
                </a:solidFill>
                <a:latin typeface="+mj-lt"/>
              </a:rPr>
              <a:t/>
            </a:r>
            <a:br>
              <a:rPr lang="nl-NL" sz="1200" dirty="0">
                <a:solidFill>
                  <a:srgbClr val="0070C0"/>
                </a:solidFill>
                <a:latin typeface="+mj-lt"/>
              </a:rPr>
            </a:br>
            <a:r>
              <a:rPr lang="nl-NL" sz="1200" dirty="0">
                <a:solidFill>
                  <a:srgbClr val="0070C0"/>
                </a:solidFill>
                <a:latin typeface="+mj-lt"/>
              </a:rPr>
              <a:t/>
            </a:r>
            <a:br>
              <a:rPr lang="nl-NL" sz="1200" dirty="0">
                <a:solidFill>
                  <a:srgbClr val="0070C0"/>
                </a:solidFill>
                <a:latin typeface="+mj-lt"/>
              </a:rPr>
            </a:br>
            <a:r>
              <a:rPr lang="nl-NL" sz="1200" b="1" dirty="0">
                <a:solidFill>
                  <a:srgbClr val="0070C0"/>
                </a:solidFill>
                <a:latin typeface="+mj-lt"/>
              </a:rPr>
              <a:t>Tijdstip &amp; locatie: </a:t>
            </a:r>
            <a:br>
              <a:rPr lang="nl-NL" sz="1200" b="1" dirty="0">
                <a:solidFill>
                  <a:srgbClr val="0070C0"/>
                </a:solidFill>
                <a:latin typeface="+mj-lt"/>
              </a:rPr>
            </a:br>
            <a:r>
              <a:rPr lang="nl-NL" sz="1200" dirty="0" smtClean="0">
                <a:solidFill>
                  <a:srgbClr val="0070C0"/>
                </a:solidFill>
                <a:latin typeface="+mj-lt"/>
              </a:rPr>
              <a:t>Van 09.00-16.30 </a:t>
            </a:r>
            <a:r>
              <a:rPr lang="nl-NL" sz="1200" dirty="0">
                <a:solidFill>
                  <a:srgbClr val="0070C0"/>
                </a:solidFill>
                <a:latin typeface="+mj-lt"/>
              </a:rPr>
              <a:t>uur </a:t>
            </a:r>
            <a:r>
              <a:rPr lang="nl-NL" sz="1200" dirty="0" smtClean="0">
                <a:solidFill>
                  <a:srgbClr val="0070C0"/>
                </a:solidFill>
                <a:latin typeface="+mj-lt"/>
              </a:rPr>
              <a:t>Allekante</a:t>
            </a:r>
            <a:endParaRPr lang="nl-NL" sz="1200" dirty="0">
              <a:solidFill>
                <a:srgbClr val="0070C0"/>
              </a:solidFill>
              <a:latin typeface="+mj-lt"/>
            </a:endParaRPr>
          </a:p>
          <a:p>
            <a:r>
              <a:rPr lang="nl-NL" sz="1200" b="1" dirty="0">
                <a:solidFill>
                  <a:srgbClr val="0070C0"/>
                </a:solidFill>
                <a:latin typeface="+mj-lt"/>
              </a:rPr>
              <a:t> </a:t>
            </a:r>
            <a:endParaRPr lang="nl-NL" sz="1200" dirty="0">
              <a:solidFill>
                <a:srgbClr val="0070C0"/>
              </a:solidFill>
              <a:latin typeface="+mj-lt"/>
            </a:endParaRPr>
          </a:p>
          <a:p>
            <a:r>
              <a:rPr lang="nl-NL" sz="1200" b="1" dirty="0">
                <a:solidFill>
                  <a:srgbClr val="0070C0"/>
                </a:solidFill>
                <a:latin typeface="+mj-lt"/>
              </a:rPr>
              <a:t>Schrijf je </a:t>
            </a:r>
            <a:r>
              <a:rPr lang="nl-NL" sz="1200" b="1" dirty="0" smtClean="0">
                <a:solidFill>
                  <a:srgbClr val="0070C0"/>
                </a:solidFill>
                <a:latin typeface="+mj-lt"/>
              </a:rPr>
              <a:t>in </a:t>
            </a:r>
            <a:r>
              <a:rPr lang="nl-NL" sz="1200" b="1" dirty="0">
                <a:solidFill>
                  <a:srgbClr val="0070C0"/>
                </a:solidFill>
                <a:latin typeface="+mj-lt"/>
              </a:rPr>
              <a:t>via het Amphia </a:t>
            </a:r>
            <a:r>
              <a:rPr lang="nl-NL" sz="1200" b="1" dirty="0" smtClean="0">
                <a:solidFill>
                  <a:srgbClr val="0070C0"/>
                </a:solidFill>
                <a:latin typeface="+mj-lt"/>
              </a:rPr>
              <a:t>Leerplein</a:t>
            </a:r>
            <a:endParaRPr lang="nl-NL" sz="1200" dirty="0">
              <a:solidFill>
                <a:srgbClr val="0070C0"/>
              </a:solidFill>
              <a:latin typeface="+mj-lt"/>
            </a:endParaRPr>
          </a:p>
          <a:p>
            <a:r>
              <a:rPr lang="nl-NL" sz="1200" dirty="0" smtClean="0">
                <a:solidFill>
                  <a:srgbClr val="0070C0"/>
                </a:solidFill>
                <a:latin typeface="+mj-lt"/>
              </a:rPr>
              <a:t>Deelnemers </a:t>
            </a:r>
            <a:r>
              <a:rPr lang="nl-NL" sz="1200" dirty="0" smtClean="0">
                <a:solidFill>
                  <a:srgbClr val="0070C0"/>
                </a:solidFill>
                <a:latin typeface="+mj-lt"/>
              </a:rPr>
              <a:t>krijgen 7 accreditatiepunten </a:t>
            </a:r>
            <a:r>
              <a:rPr lang="nl-NL" sz="1200" dirty="0" smtClean="0">
                <a:solidFill>
                  <a:srgbClr val="0070C0"/>
                </a:solidFill>
                <a:latin typeface="+mj-lt"/>
              </a:rPr>
              <a:t>toegekend. </a:t>
            </a:r>
            <a:r>
              <a:rPr lang="nl-NL" sz="1200" i="1" dirty="0">
                <a:solidFill>
                  <a:srgbClr val="0070C0"/>
                </a:solidFill>
                <a:latin typeface="+mj-lt"/>
              </a:rPr>
              <a:t/>
            </a:r>
            <a:br>
              <a:rPr lang="nl-NL" sz="1200" i="1" dirty="0">
                <a:solidFill>
                  <a:srgbClr val="0070C0"/>
                </a:solidFill>
                <a:latin typeface="+mj-lt"/>
              </a:rPr>
            </a:br>
            <a:endParaRPr lang="nl-NL" sz="1200" i="1" dirty="0" smtClean="0">
              <a:solidFill>
                <a:srgbClr val="0070C0"/>
              </a:solidFill>
              <a:latin typeface="+mj-lt"/>
            </a:endParaRPr>
          </a:p>
          <a:p>
            <a:r>
              <a:rPr lang="nl-NL" sz="1200" dirty="0" smtClean="0">
                <a:solidFill>
                  <a:srgbClr val="0070C0"/>
                </a:solidFill>
                <a:latin typeface="+mj-lt"/>
              </a:rPr>
              <a:t>Meer </a:t>
            </a:r>
            <a:r>
              <a:rPr lang="nl-NL" sz="1200" dirty="0">
                <a:solidFill>
                  <a:srgbClr val="0070C0"/>
                </a:solidFill>
                <a:latin typeface="+mj-lt"/>
              </a:rPr>
              <a:t>informatie: </a:t>
            </a:r>
            <a:r>
              <a:rPr lang="nl-NL" sz="1200" dirty="0" smtClean="0">
                <a:solidFill>
                  <a:srgbClr val="0070C0"/>
                </a:solidFill>
                <a:latin typeface="+mj-lt"/>
                <a:hlinkClick r:id="rId2"/>
              </a:rPr>
              <a:t>mdmtl@amphia.nl</a:t>
            </a:r>
            <a:r>
              <a:rPr lang="nl-NL" sz="1200" dirty="0" smtClean="0">
                <a:solidFill>
                  <a:srgbClr val="0070C0"/>
                </a:solidFill>
                <a:latin typeface="+mj-lt"/>
              </a:rPr>
              <a:t> </a:t>
            </a:r>
            <a:endParaRPr lang="nl-NL" sz="1200" dirty="0">
              <a:solidFill>
                <a:srgbClr val="0070C0"/>
              </a:solidFill>
              <a:latin typeface="+mj-lt"/>
            </a:endParaRPr>
          </a:p>
          <a:p>
            <a:pPr algn="ctr"/>
            <a:endParaRPr lang="nl-NL" sz="3600" b="1" dirty="0" smtClean="0">
              <a:solidFill>
                <a:schemeClr val="accent1">
                  <a:lumMod val="75000"/>
                </a:schemeClr>
              </a:solidFill>
            </a:endParaRPr>
          </a:p>
          <a:p>
            <a:pPr algn="ctr"/>
            <a:endParaRPr lang="nl-NL" sz="3600" b="1" dirty="0">
              <a:solidFill>
                <a:schemeClr val="accent1">
                  <a:lumMod val="75000"/>
                </a:schemeClr>
              </a:solidFill>
            </a:endParaRPr>
          </a:p>
          <a:p>
            <a:pPr algn="ctr"/>
            <a:r>
              <a:rPr lang="nl-NL" sz="3600" b="1" dirty="0" smtClean="0">
                <a:solidFill>
                  <a:schemeClr val="accent1">
                    <a:lumMod val="75000"/>
                  </a:schemeClr>
                </a:solidFill>
              </a:rPr>
              <a:t>  </a:t>
            </a:r>
            <a:endParaRPr lang="nl-NL" sz="3600" b="1" dirty="0">
              <a:solidFill>
                <a:schemeClr val="accent1">
                  <a:lumMod val="75000"/>
                </a:schemeClr>
              </a:solidFill>
            </a:endParaRPr>
          </a:p>
        </p:txBody>
      </p:sp>
      <p:sp>
        <p:nvSpPr>
          <p:cNvPr id="13" name="Afgeronde rechthoek 12"/>
          <p:cNvSpPr/>
          <p:nvPr/>
        </p:nvSpPr>
        <p:spPr>
          <a:xfrm>
            <a:off x="200472" y="404664"/>
            <a:ext cx="6462578" cy="1180608"/>
          </a:xfrm>
          <a:prstGeom prst="roundRect">
            <a:avLst/>
          </a:prstGeom>
          <a:solidFill>
            <a:schemeClr val="bg1">
              <a:lumMod val="95000"/>
            </a:schemeClr>
          </a:solidFill>
          <a:ln w="31750">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nl-NL" sz="2400" b="1" dirty="0">
                <a:solidFill>
                  <a:schemeClr val="bg1">
                    <a:lumMod val="50000"/>
                  </a:schemeClr>
                </a:solidFill>
                <a:latin typeface="+mj-lt"/>
              </a:rPr>
              <a:t>Voor </a:t>
            </a:r>
            <a:r>
              <a:rPr lang="nl-NL" sz="2400" b="1" dirty="0" smtClean="0">
                <a:solidFill>
                  <a:schemeClr val="bg1">
                    <a:lumMod val="50000"/>
                  </a:schemeClr>
                </a:solidFill>
                <a:latin typeface="+mj-lt"/>
              </a:rPr>
              <a:t>verpleegkundigen! </a:t>
            </a:r>
            <a:endParaRPr lang="nl-NL" sz="2400" b="1" dirty="0">
              <a:solidFill>
                <a:schemeClr val="bg1">
                  <a:lumMod val="50000"/>
                </a:schemeClr>
              </a:solidFill>
              <a:latin typeface="+mj-lt"/>
            </a:endParaRPr>
          </a:p>
        </p:txBody>
      </p:sp>
    </p:spTree>
    <p:extLst>
      <p:ext uri="{BB962C8B-B14F-4D97-AF65-F5344CB8AC3E}">
        <p14:creationId xmlns:p14="http://schemas.microsoft.com/office/powerpoint/2010/main" val="411413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e5b02841aa95f96eb69840fcd7aef6219827"/>
</p:tagLst>
</file>

<file path=ppt/theme/theme1.xml><?xml version="1.0" encoding="utf-8"?>
<a:theme xmlns:a="http://schemas.openxmlformats.org/drawingml/2006/main" name="Amphia template">
  <a:themeElements>
    <a:clrScheme name="amphia 2015 2">
      <a:dk1>
        <a:srgbClr val="005E8C"/>
      </a:dk1>
      <a:lt1>
        <a:srgbClr val="FFFFFF"/>
      </a:lt1>
      <a:dk2>
        <a:srgbClr val="000000"/>
      </a:dk2>
      <a:lt2>
        <a:srgbClr val="808080"/>
      </a:lt2>
      <a:accent1>
        <a:srgbClr val="005E8C"/>
      </a:accent1>
      <a:accent2>
        <a:srgbClr val="0AB3E8"/>
      </a:accent2>
      <a:accent3>
        <a:srgbClr val="005E8C"/>
      </a:accent3>
      <a:accent4>
        <a:srgbClr val="0AB3E8"/>
      </a:accent4>
      <a:accent5>
        <a:srgbClr val="005E8C"/>
      </a:accent5>
      <a:accent6>
        <a:srgbClr val="0AB3E8"/>
      </a:accent6>
      <a:hlink>
        <a:srgbClr val="005E8C"/>
      </a:hlink>
      <a:folHlink>
        <a:srgbClr val="005E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TotalTime>
  <Words>3</Words>
  <Application>Microsoft Office PowerPoint</Application>
  <PresentationFormat>A4 (210 x 297 mm)</PresentationFormat>
  <Paragraphs>20</Paragraphs>
  <Slides>1</Slides>
  <Notes>0</Notes>
  <HiddenSlides>0</HiddenSlides>
  <MMClips>0</MMClips>
  <ScaleCrop>false</ScaleCrop>
  <HeadingPairs>
    <vt:vector size="4" baseType="variant">
      <vt:variant>
        <vt:lpstr>Thema</vt:lpstr>
      </vt:variant>
      <vt:variant>
        <vt:i4>1</vt:i4>
      </vt:variant>
      <vt:variant>
        <vt:lpstr>Diatitels</vt:lpstr>
      </vt:variant>
      <vt:variant>
        <vt:i4>1</vt:i4>
      </vt:variant>
    </vt:vector>
  </HeadingPairs>
  <TitlesOfParts>
    <vt:vector size="2" baseType="lpstr">
      <vt:lpstr>Amphia template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Reijn</dc:creator>
  <cp:lastModifiedBy>Kamps, mw. M.C. (Adviseur Opleidingen)</cp:lastModifiedBy>
  <cp:revision>49</cp:revision>
  <dcterms:created xsi:type="dcterms:W3CDTF">2015-09-25T08:17:47Z</dcterms:created>
  <dcterms:modified xsi:type="dcterms:W3CDTF">2017-05-03T11:54:05Z</dcterms:modified>
</cp:coreProperties>
</file>