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0693400" cy="15122525"/>
  <p:notesSz cx="6858000" cy="9144000"/>
  <p:defaultTextStyle>
    <a:defPPr>
      <a:defRPr lang="nl-NL"/>
    </a:defPPr>
    <a:lvl1pPr algn="l" defTabSz="736600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Calibri" charset="0"/>
        <a:ea typeface="ＭＳ Ｐゴシック" charset="0"/>
        <a:cs typeface="MS PGothic" charset="0"/>
      </a:defRPr>
    </a:lvl1pPr>
    <a:lvl2pPr marL="736600" indent="-574675" algn="l" defTabSz="736600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Calibri" charset="0"/>
        <a:ea typeface="ＭＳ Ｐゴシック" charset="0"/>
        <a:cs typeface="MS PGothic" charset="0"/>
      </a:defRPr>
    </a:lvl2pPr>
    <a:lvl3pPr marL="1473200" indent="-1150938" algn="l" defTabSz="736600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Calibri" charset="0"/>
        <a:ea typeface="ＭＳ Ｐゴシック" charset="0"/>
        <a:cs typeface="MS PGothic" charset="0"/>
      </a:defRPr>
    </a:lvl3pPr>
    <a:lvl4pPr marL="2211388" indent="-1727200" algn="l" defTabSz="736600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Calibri" charset="0"/>
        <a:ea typeface="ＭＳ Ｐゴシック" charset="0"/>
        <a:cs typeface="MS PGothic" charset="0"/>
      </a:defRPr>
    </a:lvl4pPr>
    <a:lvl5pPr marL="2947988" indent="-2301875" algn="l" defTabSz="736600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Calibri" charset="0"/>
        <a:ea typeface="ＭＳ Ｐゴシック" charset="0"/>
        <a:cs typeface="MS PGothic" charset="0"/>
      </a:defRPr>
    </a:lvl5pPr>
    <a:lvl6pPr marL="2286000" algn="l" defTabSz="457200" rtl="0" eaLnBrk="1" latinLnBrk="0" hangingPunct="1">
      <a:defRPr sz="2900" kern="1200">
        <a:solidFill>
          <a:schemeClr val="tx1"/>
        </a:solidFill>
        <a:latin typeface="Calibri" charset="0"/>
        <a:ea typeface="ＭＳ Ｐゴシック" charset="0"/>
        <a:cs typeface="MS PGothic" charset="0"/>
      </a:defRPr>
    </a:lvl6pPr>
    <a:lvl7pPr marL="2743200" algn="l" defTabSz="457200" rtl="0" eaLnBrk="1" latinLnBrk="0" hangingPunct="1">
      <a:defRPr sz="2900" kern="1200">
        <a:solidFill>
          <a:schemeClr val="tx1"/>
        </a:solidFill>
        <a:latin typeface="Calibri" charset="0"/>
        <a:ea typeface="ＭＳ Ｐゴシック" charset="0"/>
        <a:cs typeface="MS PGothic" charset="0"/>
      </a:defRPr>
    </a:lvl7pPr>
    <a:lvl8pPr marL="3200400" algn="l" defTabSz="457200" rtl="0" eaLnBrk="1" latinLnBrk="0" hangingPunct="1">
      <a:defRPr sz="2900" kern="1200">
        <a:solidFill>
          <a:schemeClr val="tx1"/>
        </a:solidFill>
        <a:latin typeface="Calibri" charset="0"/>
        <a:ea typeface="ＭＳ Ｐゴシック" charset="0"/>
        <a:cs typeface="MS PGothic" charset="0"/>
      </a:defRPr>
    </a:lvl8pPr>
    <a:lvl9pPr marL="3657600" algn="l" defTabSz="457200" rtl="0" eaLnBrk="1" latinLnBrk="0" hangingPunct="1">
      <a:defRPr sz="2900" kern="1200">
        <a:solidFill>
          <a:schemeClr val="tx1"/>
        </a:solidFill>
        <a:latin typeface="Calibri" charset="0"/>
        <a:ea typeface="ＭＳ Ｐゴシック" charset="0"/>
        <a:cs typeface="MS P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D0EF"/>
    <a:srgbClr val="858F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0" d="100"/>
          <a:sy n="70" d="100"/>
        </p:scale>
        <p:origin x="-2442" y="1608"/>
      </p:cViewPr>
      <p:guideLst>
        <p:guide orient="horz" pos="4763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737314">
              <a:defRPr sz="1200">
                <a:latin typeface="Calibri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FB1C0D4-FA82-D842-A805-EB0611F3BC32}" type="datetimeFigureOut">
              <a:rPr lang="nl-NL"/>
              <a:pPr/>
              <a:t>26-01-2017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nl-NL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737314">
              <a:defRPr sz="1200">
                <a:latin typeface="Calibri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07521CA-5955-964A-A817-B494E7F7A1CA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5059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322263" rtl="0" fontAlgn="base">
      <a:spcBef>
        <a:spcPct val="30000"/>
      </a:spcBef>
      <a:spcAft>
        <a:spcPct val="0"/>
      </a:spcAft>
      <a:defRPr sz="4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160338" algn="l" defTabSz="322263" rtl="0" fontAlgn="base">
      <a:spcBef>
        <a:spcPct val="30000"/>
      </a:spcBef>
      <a:spcAft>
        <a:spcPct val="0"/>
      </a:spcAft>
      <a:defRPr sz="4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322263" algn="l" defTabSz="322263" rtl="0" fontAlgn="base">
      <a:spcBef>
        <a:spcPct val="30000"/>
      </a:spcBef>
      <a:spcAft>
        <a:spcPct val="0"/>
      </a:spcAft>
      <a:defRPr sz="4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484188" algn="l" defTabSz="322263" rtl="0" fontAlgn="base">
      <a:spcBef>
        <a:spcPct val="30000"/>
      </a:spcBef>
      <a:spcAft>
        <a:spcPct val="0"/>
      </a:spcAft>
      <a:defRPr sz="4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644525" algn="l" defTabSz="322263" rtl="0" fontAlgn="base">
      <a:spcBef>
        <a:spcPct val="30000"/>
      </a:spcBef>
      <a:spcAft>
        <a:spcPct val="0"/>
      </a:spcAft>
      <a:defRPr sz="4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807399" algn="l" defTabSz="322960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6pPr>
    <a:lvl7pPr marL="968880" algn="l" defTabSz="322960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7pPr>
    <a:lvl8pPr marL="1130360" algn="l" defTabSz="322960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8pPr>
    <a:lvl9pPr marL="1291840" algn="l" defTabSz="322960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1027792" y="3441685"/>
            <a:ext cx="9130686" cy="69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nl-NL" smtClean="0"/>
              <a:t>Klik om de stijl te bewerken</a:t>
            </a:r>
            <a:endParaRPr lang="nl-NL" dirty="0" smtClean="0"/>
          </a:p>
        </p:txBody>
      </p:sp>
      <p:sp>
        <p:nvSpPr>
          <p:cNvPr id="8" name="Tijdelijke aanduiding voor tekst 2"/>
          <p:cNvSpPr>
            <a:spLocks noGrp="1"/>
          </p:cNvSpPr>
          <p:nvPr>
            <p:ph idx="1"/>
          </p:nvPr>
        </p:nvSpPr>
        <p:spPr bwMode="auto">
          <a:xfrm>
            <a:off x="1027792" y="4269283"/>
            <a:ext cx="9130686" cy="9239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1730939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534988" y="14016038"/>
            <a:ext cx="2493962" cy="804862"/>
          </a:xfrm>
          <a:prstGeom prst="rect">
            <a:avLst/>
          </a:prstGeom>
        </p:spPr>
        <p:txBody>
          <a:bodyPr vert="horz" wrap="square" lIns="32296" tIns="16148" rIns="32296" bIns="16148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C3C400E-4B8C-2B4A-97A5-1FB4B4C6B1E6}" type="datetimeFigureOut">
              <a:rPr lang="nl-NL"/>
              <a:pPr/>
              <a:t>26-01-2017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652838" y="14016038"/>
            <a:ext cx="3387725" cy="804862"/>
          </a:xfrm>
          <a:prstGeom prst="rect">
            <a:avLst/>
          </a:prstGeom>
        </p:spPr>
        <p:txBody>
          <a:bodyPr lIns="32296" tIns="16148" rIns="32296" bIns="16148"/>
          <a:lstStyle>
            <a:lvl1pPr defTabSz="737314">
              <a:defRPr>
                <a:latin typeface="Calibri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7664450" y="14016038"/>
            <a:ext cx="2493963" cy="804862"/>
          </a:xfrm>
          <a:prstGeom prst="rect">
            <a:avLst/>
          </a:prstGeom>
        </p:spPr>
        <p:txBody>
          <a:bodyPr vert="horz" wrap="square" lIns="32296" tIns="16148" rIns="32296" bIns="16148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296D24E-45E4-A94E-A1C5-024B98D26033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7417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25669731" y="3780633"/>
            <a:ext cx="7964355" cy="80534447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771095" y="3780633"/>
            <a:ext cx="23720412" cy="80534447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534988" y="14016038"/>
            <a:ext cx="2493962" cy="804862"/>
          </a:xfrm>
          <a:prstGeom prst="rect">
            <a:avLst/>
          </a:prstGeom>
        </p:spPr>
        <p:txBody>
          <a:bodyPr vert="horz" wrap="square" lIns="32296" tIns="16148" rIns="32296" bIns="16148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C806AD6-41D4-064C-A192-3807C31CBE8E}" type="datetimeFigureOut">
              <a:rPr lang="nl-NL"/>
              <a:pPr/>
              <a:t>26-01-2017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652838" y="14016038"/>
            <a:ext cx="3387725" cy="804862"/>
          </a:xfrm>
          <a:prstGeom prst="rect">
            <a:avLst/>
          </a:prstGeom>
        </p:spPr>
        <p:txBody>
          <a:bodyPr lIns="32296" tIns="16148" rIns="32296" bIns="16148"/>
          <a:lstStyle>
            <a:lvl1pPr defTabSz="737314">
              <a:defRPr>
                <a:latin typeface="Calibri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7664450" y="14016038"/>
            <a:ext cx="2493963" cy="804862"/>
          </a:xfrm>
          <a:prstGeom prst="rect">
            <a:avLst/>
          </a:prstGeom>
        </p:spPr>
        <p:txBody>
          <a:bodyPr vert="horz" wrap="square" lIns="32296" tIns="16148" rIns="32296" bIns="16148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E9B3DBC-2209-484E-925E-B0942469D5C4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9617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534988" y="14016038"/>
            <a:ext cx="2493962" cy="804862"/>
          </a:xfrm>
          <a:prstGeom prst="rect">
            <a:avLst/>
          </a:prstGeom>
        </p:spPr>
        <p:txBody>
          <a:bodyPr vert="horz" wrap="square" lIns="32296" tIns="16148" rIns="32296" bIns="16148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8FA9316-7A8B-1D4D-A6F6-AD887982CBF4}" type="datetimeFigureOut">
              <a:rPr lang="nl-NL"/>
              <a:pPr/>
              <a:t>26-01-2017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652838" y="14016038"/>
            <a:ext cx="3387725" cy="804862"/>
          </a:xfrm>
          <a:prstGeom prst="rect">
            <a:avLst/>
          </a:prstGeom>
        </p:spPr>
        <p:txBody>
          <a:bodyPr lIns="32296" tIns="16148" rIns="32296" bIns="16148"/>
          <a:lstStyle>
            <a:lvl1pPr defTabSz="737314">
              <a:defRPr>
                <a:latin typeface="Calibri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7664450" y="14016038"/>
            <a:ext cx="2493963" cy="804862"/>
          </a:xfrm>
          <a:prstGeom prst="rect">
            <a:avLst/>
          </a:prstGeom>
        </p:spPr>
        <p:txBody>
          <a:bodyPr vert="horz" wrap="square" lIns="32296" tIns="16148" rIns="32296" bIns="16148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1D3180A-BC09-CC4C-97BA-37571AB31E35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1680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4705" y="9717624"/>
            <a:ext cx="9089390" cy="3003501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44705" y="6409573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447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893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21234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9786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723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468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62126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957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534988" y="14016038"/>
            <a:ext cx="2493962" cy="804862"/>
          </a:xfrm>
          <a:prstGeom prst="rect">
            <a:avLst/>
          </a:prstGeom>
        </p:spPr>
        <p:txBody>
          <a:bodyPr vert="horz" wrap="square" lIns="32296" tIns="16148" rIns="32296" bIns="16148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442403B-AF33-E743-8CDA-6DA4CCC59516}" type="datetimeFigureOut">
              <a:rPr lang="nl-NL"/>
              <a:pPr/>
              <a:t>26-01-2017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652838" y="14016038"/>
            <a:ext cx="3387725" cy="804862"/>
          </a:xfrm>
          <a:prstGeom prst="rect">
            <a:avLst/>
          </a:prstGeom>
        </p:spPr>
        <p:txBody>
          <a:bodyPr lIns="32296" tIns="16148" rIns="32296" bIns="16148"/>
          <a:lstStyle>
            <a:lvl1pPr defTabSz="737314">
              <a:defRPr>
                <a:latin typeface="Calibri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7664450" y="14016038"/>
            <a:ext cx="2493963" cy="804862"/>
          </a:xfrm>
          <a:prstGeom prst="rect">
            <a:avLst/>
          </a:prstGeom>
        </p:spPr>
        <p:txBody>
          <a:bodyPr vert="horz" wrap="square" lIns="32296" tIns="16148" rIns="32296" bIns="16148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4906EFB-6946-B246-8D08-0A711E527750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1522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771095" y="22022178"/>
            <a:ext cx="15841456" cy="62292900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17790775" y="22022178"/>
            <a:ext cx="15843312" cy="62292900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534988" y="14016038"/>
            <a:ext cx="2493962" cy="804862"/>
          </a:xfrm>
          <a:prstGeom prst="rect">
            <a:avLst/>
          </a:prstGeom>
        </p:spPr>
        <p:txBody>
          <a:bodyPr vert="horz" wrap="square" lIns="32296" tIns="16148" rIns="32296" bIns="16148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6BE0FDC-CD57-5744-8CC5-6A4DF3DA8E73}" type="datetimeFigureOut">
              <a:rPr lang="nl-NL"/>
              <a:pPr/>
              <a:t>26-01-2017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652838" y="14016038"/>
            <a:ext cx="3387725" cy="804862"/>
          </a:xfrm>
          <a:prstGeom prst="rect">
            <a:avLst/>
          </a:prstGeom>
        </p:spPr>
        <p:txBody>
          <a:bodyPr lIns="32296" tIns="16148" rIns="32296" bIns="16148"/>
          <a:lstStyle>
            <a:lvl1pPr defTabSz="737314">
              <a:defRPr>
                <a:latin typeface="Calibri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7664450" y="14016038"/>
            <a:ext cx="2493963" cy="804862"/>
          </a:xfrm>
          <a:prstGeom prst="rect">
            <a:avLst/>
          </a:prstGeom>
        </p:spPr>
        <p:txBody>
          <a:bodyPr vert="horz" wrap="square" lIns="32296" tIns="16148" rIns="32296" bIns="16148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905E97D-640F-4A42-AACB-1343060EB01D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6614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4670" y="605603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4670" y="3385066"/>
            <a:ext cx="4724776" cy="1410735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447" indent="0">
              <a:buNone/>
              <a:defRPr sz="3200" b="1"/>
            </a:lvl2pPr>
            <a:lvl3pPr marL="1474893" indent="0">
              <a:buNone/>
              <a:defRPr sz="2900" b="1"/>
            </a:lvl3pPr>
            <a:lvl4pPr marL="2212340" indent="0">
              <a:buNone/>
              <a:defRPr sz="2600" b="1"/>
            </a:lvl4pPr>
            <a:lvl5pPr marL="2949786" indent="0">
              <a:buNone/>
              <a:defRPr sz="2600" b="1"/>
            </a:lvl5pPr>
            <a:lvl6pPr marL="3687233" indent="0">
              <a:buNone/>
              <a:defRPr sz="2600" b="1"/>
            </a:lvl6pPr>
            <a:lvl7pPr marL="4424680" indent="0">
              <a:buNone/>
              <a:defRPr sz="2600" b="1"/>
            </a:lvl7pPr>
            <a:lvl8pPr marL="5162126" indent="0">
              <a:buNone/>
              <a:defRPr sz="2600" b="1"/>
            </a:lvl8pPr>
            <a:lvl9pPr marL="5899573" indent="0">
              <a:buNone/>
              <a:defRPr sz="2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34670" y="4795802"/>
            <a:ext cx="4724776" cy="8712955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1" cy="1410735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447" indent="0">
              <a:buNone/>
              <a:defRPr sz="3200" b="1"/>
            </a:lvl2pPr>
            <a:lvl3pPr marL="1474893" indent="0">
              <a:buNone/>
              <a:defRPr sz="2900" b="1"/>
            </a:lvl3pPr>
            <a:lvl4pPr marL="2212340" indent="0">
              <a:buNone/>
              <a:defRPr sz="2600" b="1"/>
            </a:lvl4pPr>
            <a:lvl5pPr marL="2949786" indent="0">
              <a:buNone/>
              <a:defRPr sz="2600" b="1"/>
            </a:lvl5pPr>
            <a:lvl6pPr marL="3687233" indent="0">
              <a:buNone/>
              <a:defRPr sz="2600" b="1"/>
            </a:lvl6pPr>
            <a:lvl7pPr marL="4424680" indent="0">
              <a:buNone/>
              <a:defRPr sz="2600" b="1"/>
            </a:lvl7pPr>
            <a:lvl8pPr marL="5162126" indent="0">
              <a:buNone/>
              <a:defRPr sz="2600" b="1"/>
            </a:lvl8pPr>
            <a:lvl9pPr marL="5899573" indent="0">
              <a:buNone/>
              <a:defRPr sz="2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5432100" y="4795802"/>
            <a:ext cx="4726631" cy="8712955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534988" y="14016038"/>
            <a:ext cx="2493962" cy="804862"/>
          </a:xfrm>
          <a:prstGeom prst="rect">
            <a:avLst/>
          </a:prstGeom>
        </p:spPr>
        <p:txBody>
          <a:bodyPr vert="horz" wrap="square" lIns="32296" tIns="16148" rIns="32296" bIns="16148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4617A18-BC6A-5746-85AE-C20FC1C2F893}" type="datetimeFigureOut">
              <a:rPr lang="nl-NL"/>
              <a:pPr/>
              <a:t>26-01-2017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652838" y="14016038"/>
            <a:ext cx="3387725" cy="804862"/>
          </a:xfrm>
          <a:prstGeom prst="rect">
            <a:avLst/>
          </a:prstGeom>
        </p:spPr>
        <p:txBody>
          <a:bodyPr lIns="32296" tIns="16148" rIns="32296" bIns="16148"/>
          <a:lstStyle>
            <a:lvl1pPr defTabSz="737314">
              <a:defRPr>
                <a:latin typeface="Calibri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7664450" y="14016038"/>
            <a:ext cx="2493963" cy="804862"/>
          </a:xfrm>
          <a:prstGeom prst="rect">
            <a:avLst/>
          </a:prstGeom>
        </p:spPr>
        <p:txBody>
          <a:bodyPr vert="horz" wrap="square" lIns="32296" tIns="16148" rIns="32296" bIns="16148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3DDBB55-8E3A-C74D-B90E-197BAF7103B2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8028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534988" y="14016038"/>
            <a:ext cx="2493962" cy="804862"/>
          </a:xfrm>
          <a:prstGeom prst="rect">
            <a:avLst/>
          </a:prstGeom>
        </p:spPr>
        <p:txBody>
          <a:bodyPr vert="horz" wrap="square" lIns="32296" tIns="16148" rIns="32296" bIns="16148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2DAD035-A1C8-0C45-A508-2A228C02006A}" type="datetimeFigureOut">
              <a:rPr lang="nl-NL"/>
              <a:pPr/>
              <a:t>26-01-2017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652838" y="14016038"/>
            <a:ext cx="3387725" cy="804862"/>
          </a:xfrm>
          <a:prstGeom prst="rect">
            <a:avLst/>
          </a:prstGeom>
        </p:spPr>
        <p:txBody>
          <a:bodyPr lIns="32296" tIns="16148" rIns="32296" bIns="16148"/>
          <a:lstStyle>
            <a:lvl1pPr defTabSz="737314">
              <a:defRPr>
                <a:latin typeface="Calibri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7664450" y="14016038"/>
            <a:ext cx="2493963" cy="804862"/>
          </a:xfrm>
          <a:prstGeom prst="rect">
            <a:avLst/>
          </a:prstGeom>
        </p:spPr>
        <p:txBody>
          <a:bodyPr vert="horz" wrap="square" lIns="32296" tIns="16148" rIns="32296" bIns="16148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144BA88-C2CD-094B-AF0F-01085802C942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5677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534988" y="14016038"/>
            <a:ext cx="2493962" cy="804862"/>
          </a:xfrm>
          <a:prstGeom prst="rect">
            <a:avLst/>
          </a:prstGeom>
        </p:spPr>
        <p:txBody>
          <a:bodyPr vert="horz" wrap="square" lIns="32296" tIns="16148" rIns="32296" bIns="16148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5E8A85E-6025-4244-9C0E-C1D74474E4D3}" type="datetimeFigureOut">
              <a:rPr lang="nl-NL"/>
              <a:pPr/>
              <a:t>26-01-2017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652838" y="14016038"/>
            <a:ext cx="3387725" cy="804862"/>
          </a:xfrm>
          <a:prstGeom prst="rect">
            <a:avLst/>
          </a:prstGeom>
        </p:spPr>
        <p:txBody>
          <a:bodyPr lIns="32296" tIns="16148" rIns="32296" bIns="16148"/>
          <a:lstStyle>
            <a:lvl1pPr defTabSz="737314">
              <a:defRPr>
                <a:latin typeface="Calibri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7664450" y="14016038"/>
            <a:ext cx="2493963" cy="804862"/>
          </a:xfrm>
          <a:prstGeom prst="rect">
            <a:avLst/>
          </a:prstGeom>
        </p:spPr>
        <p:txBody>
          <a:bodyPr vert="horz" wrap="square" lIns="32296" tIns="16148" rIns="32296" bIns="16148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8A24DCC-86B2-7843-BA41-767DCA0E2127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2558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4671" y="602101"/>
            <a:ext cx="3518055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180823" y="602102"/>
            <a:ext cx="5977907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534671" y="3164530"/>
            <a:ext cx="3518055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447" indent="0">
              <a:buNone/>
              <a:defRPr sz="2000"/>
            </a:lvl2pPr>
            <a:lvl3pPr marL="1474893" indent="0">
              <a:buNone/>
              <a:defRPr sz="1600"/>
            </a:lvl3pPr>
            <a:lvl4pPr marL="2212340" indent="0">
              <a:buNone/>
              <a:defRPr sz="1500"/>
            </a:lvl4pPr>
            <a:lvl5pPr marL="2949786" indent="0">
              <a:buNone/>
              <a:defRPr sz="1500"/>
            </a:lvl5pPr>
            <a:lvl6pPr marL="3687233" indent="0">
              <a:buNone/>
              <a:defRPr sz="1500"/>
            </a:lvl6pPr>
            <a:lvl7pPr marL="4424680" indent="0">
              <a:buNone/>
              <a:defRPr sz="1500"/>
            </a:lvl7pPr>
            <a:lvl8pPr marL="5162126" indent="0">
              <a:buNone/>
              <a:defRPr sz="1500"/>
            </a:lvl8pPr>
            <a:lvl9pPr marL="5899573" indent="0">
              <a:buNone/>
              <a:defRPr sz="15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534988" y="14016038"/>
            <a:ext cx="2493962" cy="804862"/>
          </a:xfrm>
          <a:prstGeom prst="rect">
            <a:avLst/>
          </a:prstGeom>
        </p:spPr>
        <p:txBody>
          <a:bodyPr vert="horz" wrap="square" lIns="32296" tIns="16148" rIns="32296" bIns="16148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2529D3C-7CA2-8549-9CA2-F05A90E24E5C}" type="datetimeFigureOut">
              <a:rPr lang="nl-NL"/>
              <a:pPr/>
              <a:t>26-01-2017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652838" y="14016038"/>
            <a:ext cx="3387725" cy="804862"/>
          </a:xfrm>
          <a:prstGeom prst="rect">
            <a:avLst/>
          </a:prstGeom>
        </p:spPr>
        <p:txBody>
          <a:bodyPr lIns="32296" tIns="16148" rIns="32296" bIns="16148"/>
          <a:lstStyle>
            <a:lvl1pPr defTabSz="737314">
              <a:defRPr>
                <a:latin typeface="Calibri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7664450" y="14016038"/>
            <a:ext cx="2493963" cy="804862"/>
          </a:xfrm>
          <a:prstGeom prst="rect">
            <a:avLst/>
          </a:prstGeom>
        </p:spPr>
        <p:txBody>
          <a:bodyPr vert="horz" wrap="square" lIns="32296" tIns="16148" rIns="32296" bIns="16148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DEFBB35-C66C-374B-AC7F-F17B0DD45766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5133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095982" y="1351225"/>
            <a:ext cx="6416040" cy="9073515"/>
          </a:xfrm>
        </p:spPr>
        <p:txBody>
          <a:bodyPr rtlCol="0">
            <a:normAutofit/>
          </a:bodyPr>
          <a:lstStyle>
            <a:lvl1pPr marL="0" indent="0">
              <a:buNone/>
              <a:defRPr sz="5200"/>
            </a:lvl1pPr>
            <a:lvl2pPr marL="737447" indent="0">
              <a:buNone/>
              <a:defRPr sz="4500"/>
            </a:lvl2pPr>
            <a:lvl3pPr marL="1474893" indent="0">
              <a:buNone/>
              <a:defRPr sz="3900"/>
            </a:lvl3pPr>
            <a:lvl4pPr marL="2212340" indent="0">
              <a:buNone/>
              <a:defRPr sz="3200"/>
            </a:lvl4pPr>
            <a:lvl5pPr marL="2949786" indent="0">
              <a:buNone/>
              <a:defRPr sz="3200"/>
            </a:lvl5pPr>
            <a:lvl6pPr marL="3687233" indent="0">
              <a:buNone/>
              <a:defRPr sz="3200"/>
            </a:lvl6pPr>
            <a:lvl7pPr marL="4424680" indent="0">
              <a:buNone/>
              <a:defRPr sz="3200"/>
            </a:lvl7pPr>
            <a:lvl8pPr marL="5162126" indent="0">
              <a:buNone/>
              <a:defRPr sz="3200"/>
            </a:lvl8pPr>
            <a:lvl9pPr marL="5899573" indent="0">
              <a:buNone/>
              <a:defRPr sz="3200"/>
            </a:lvl9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095982" y="11835478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447" indent="0">
              <a:buNone/>
              <a:defRPr sz="2000"/>
            </a:lvl2pPr>
            <a:lvl3pPr marL="1474893" indent="0">
              <a:buNone/>
              <a:defRPr sz="1600"/>
            </a:lvl3pPr>
            <a:lvl4pPr marL="2212340" indent="0">
              <a:buNone/>
              <a:defRPr sz="1500"/>
            </a:lvl4pPr>
            <a:lvl5pPr marL="2949786" indent="0">
              <a:buNone/>
              <a:defRPr sz="1500"/>
            </a:lvl5pPr>
            <a:lvl6pPr marL="3687233" indent="0">
              <a:buNone/>
              <a:defRPr sz="1500"/>
            </a:lvl6pPr>
            <a:lvl7pPr marL="4424680" indent="0">
              <a:buNone/>
              <a:defRPr sz="1500"/>
            </a:lvl7pPr>
            <a:lvl8pPr marL="5162126" indent="0">
              <a:buNone/>
              <a:defRPr sz="1500"/>
            </a:lvl8pPr>
            <a:lvl9pPr marL="5899573" indent="0">
              <a:buNone/>
              <a:defRPr sz="15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534988" y="14016038"/>
            <a:ext cx="2493962" cy="804862"/>
          </a:xfrm>
          <a:prstGeom prst="rect">
            <a:avLst/>
          </a:prstGeom>
        </p:spPr>
        <p:txBody>
          <a:bodyPr vert="horz" wrap="square" lIns="32296" tIns="16148" rIns="32296" bIns="16148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8404FEE-7BBB-4B4E-A55C-99BEB0C3D540}" type="datetimeFigureOut">
              <a:rPr lang="nl-NL"/>
              <a:pPr/>
              <a:t>26-01-2017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652838" y="14016038"/>
            <a:ext cx="3387725" cy="804862"/>
          </a:xfrm>
          <a:prstGeom prst="rect">
            <a:avLst/>
          </a:prstGeom>
        </p:spPr>
        <p:txBody>
          <a:bodyPr lIns="32296" tIns="16148" rIns="32296" bIns="16148"/>
          <a:lstStyle>
            <a:lvl1pPr defTabSz="737314">
              <a:defRPr>
                <a:latin typeface="Calibri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7664450" y="14016038"/>
            <a:ext cx="2493963" cy="804862"/>
          </a:xfrm>
          <a:prstGeom prst="rect">
            <a:avLst/>
          </a:prstGeom>
        </p:spPr>
        <p:txBody>
          <a:bodyPr vert="horz" wrap="square" lIns="32296" tIns="16148" rIns="32296" bIns="16148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7D3EA01-F3CA-DE48-A3CF-73B8BB92DDAD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5580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wit"/>
          <p:cNvGrpSpPr/>
          <p:nvPr userDrawn="1"/>
        </p:nvGrpSpPr>
        <p:grpSpPr>
          <a:xfrm>
            <a:off x="0" y="0"/>
            <a:ext cx="10692000" cy="15120000"/>
            <a:chOff x="0" y="0"/>
            <a:chExt cx="10692000" cy="15120000"/>
          </a:xfrm>
        </p:grpSpPr>
        <p:sp>
          <p:nvSpPr>
            <p:cNvPr id="111" name="Rectangle 87"/>
            <p:cNvSpPr>
              <a:spLocks noChangeArrowheads="1"/>
            </p:cNvSpPr>
            <p:nvPr userDrawn="1"/>
          </p:nvSpPr>
          <p:spPr bwMode="auto">
            <a:xfrm>
              <a:off x="0" y="0"/>
              <a:ext cx="10692000" cy="151200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2" name="Freeform 88"/>
            <p:cNvSpPr>
              <a:spLocks noEditPoints="1"/>
            </p:cNvSpPr>
            <p:nvPr userDrawn="1"/>
          </p:nvSpPr>
          <p:spPr bwMode="auto">
            <a:xfrm>
              <a:off x="224304" y="290543"/>
              <a:ext cx="10242271" cy="100961"/>
            </a:xfrm>
            <a:custGeom>
              <a:avLst/>
              <a:gdLst>
                <a:gd name="T0" fmla="*/ 18265 w 18265"/>
                <a:gd name="T1" fmla="*/ 180 h 180"/>
                <a:gd name="T2" fmla="*/ 17725 w 18265"/>
                <a:gd name="T3" fmla="*/ 180 h 180"/>
                <a:gd name="T4" fmla="*/ 17363 w 18265"/>
                <a:gd name="T5" fmla="*/ 0 h 180"/>
                <a:gd name="T6" fmla="*/ 17181 w 18265"/>
                <a:gd name="T7" fmla="*/ 0 h 180"/>
                <a:gd name="T8" fmla="*/ 17181 w 18265"/>
                <a:gd name="T9" fmla="*/ 0 h 180"/>
                <a:gd name="T10" fmla="*/ 16819 w 18265"/>
                <a:gd name="T11" fmla="*/ 180 h 180"/>
                <a:gd name="T12" fmla="*/ 16278 w 18265"/>
                <a:gd name="T13" fmla="*/ 180 h 180"/>
                <a:gd name="T14" fmla="*/ 15916 w 18265"/>
                <a:gd name="T15" fmla="*/ 0 h 180"/>
                <a:gd name="T16" fmla="*/ 15734 w 18265"/>
                <a:gd name="T17" fmla="*/ 0 h 180"/>
                <a:gd name="T18" fmla="*/ 15734 w 18265"/>
                <a:gd name="T19" fmla="*/ 0 h 180"/>
                <a:gd name="T20" fmla="*/ 15372 w 18265"/>
                <a:gd name="T21" fmla="*/ 180 h 180"/>
                <a:gd name="T22" fmla="*/ 14830 w 18265"/>
                <a:gd name="T23" fmla="*/ 180 h 180"/>
                <a:gd name="T24" fmla="*/ 14468 w 18265"/>
                <a:gd name="T25" fmla="*/ 0 h 180"/>
                <a:gd name="T26" fmla="*/ 14288 w 18265"/>
                <a:gd name="T27" fmla="*/ 0 h 180"/>
                <a:gd name="T28" fmla="*/ 14288 w 18265"/>
                <a:gd name="T29" fmla="*/ 0 h 180"/>
                <a:gd name="T30" fmla="*/ 13926 w 18265"/>
                <a:gd name="T31" fmla="*/ 180 h 180"/>
                <a:gd name="T32" fmla="*/ 13384 w 18265"/>
                <a:gd name="T33" fmla="*/ 180 h 180"/>
                <a:gd name="T34" fmla="*/ 13022 w 18265"/>
                <a:gd name="T35" fmla="*/ 0 h 180"/>
                <a:gd name="T36" fmla="*/ 12840 w 18265"/>
                <a:gd name="T37" fmla="*/ 0 h 180"/>
                <a:gd name="T38" fmla="*/ 12840 w 18265"/>
                <a:gd name="T39" fmla="*/ 0 h 180"/>
                <a:gd name="T40" fmla="*/ 12479 w 18265"/>
                <a:gd name="T41" fmla="*/ 180 h 180"/>
                <a:gd name="T42" fmla="*/ 11937 w 18265"/>
                <a:gd name="T43" fmla="*/ 180 h 180"/>
                <a:gd name="T44" fmla="*/ 11575 w 18265"/>
                <a:gd name="T45" fmla="*/ 0 h 180"/>
                <a:gd name="T46" fmla="*/ 11393 w 18265"/>
                <a:gd name="T47" fmla="*/ 0 h 180"/>
                <a:gd name="T48" fmla="*/ 11393 w 18265"/>
                <a:gd name="T49" fmla="*/ 0 h 180"/>
                <a:gd name="T50" fmla="*/ 11031 w 18265"/>
                <a:gd name="T51" fmla="*/ 180 h 180"/>
                <a:gd name="T52" fmla="*/ 10491 w 18265"/>
                <a:gd name="T53" fmla="*/ 180 h 180"/>
                <a:gd name="T54" fmla="*/ 10129 w 18265"/>
                <a:gd name="T55" fmla="*/ 0 h 180"/>
                <a:gd name="T56" fmla="*/ 9947 w 18265"/>
                <a:gd name="T57" fmla="*/ 0 h 180"/>
                <a:gd name="T58" fmla="*/ 9947 w 18265"/>
                <a:gd name="T59" fmla="*/ 0 h 180"/>
                <a:gd name="T60" fmla="*/ 9585 w 18265"/>
                <a:gd name="T61" fmla="*/ 180 h 180"/>
                <a:gd name="T62" fmla="*/ 9044 w 18265"/>
                <a:gd name="T63" fmla="*/ 180 h 180"/>
                <a:gd name="T64" fmla="*/ 8682 w 18265"/>
                <a:gd name="T65" fmla="*/ 0 h 180"/>
                <a:gd name="T66" fmla="*/ 8500 w 18265"/>
                <a:gd name="T67" fmla="*/ 0 h 180"/>
                <a:gd name="T68" fmla="*/ 8500 w 18265"/>
                <a:gd name="T69" fmla="*/ 0 h 180"/>
                <a:gd name="T70" fmla="*/ 8138 w 18265"/>
                <a:gd name="T71" fmla="*/ 180 h 180"/>
                <a:gd name="T72" fmla="*/ 7596 w 18265"/>
                <a:gd name="T73" fmla="*/ 180 h 180"/>
                <a:gd name="T74" fmla="*/ 7234 w 18265"/>
                <a:gd name="T75" fmla="*/ 0 h 180"/>
                <a:gd name="T76" fmla="*/ 7054 w 18265"/>
                <a:gd name="T77" fmla="*/ 0 h 180"/>
                <a:gd name="T78" fmla="*/ 7054 w 18265"/>
                <a:gd name="T79" fmla="*/ 0 h 180"/>
                <a:gd name="T80" fmla="*/ 6692 w 18265"/>
                <a:gd name="T81" fmla="*/ 180 h 180"/>
                <a:gd name="T82" fmla="*/ 6150 w 18265"/>
                <a:gd name="T83" fmla="*/ 180 h 180"/>
                <a:gd name="T84" fmla="*/ 5788 w 18265"/>
                <a:gd name="T85" fmla="*/ 0 h 180"/>
                <a:gd name="T86" fmla="*/ 5606 w 18265"/>
                <a:gd name="T87" fmla="*/ 0 h 180"/>
                <a:gd name="T88" fmla="*/ 5606 w 18265"/>
                <a:gd name="T89" fmla="*/ 0 h 180"/>
                <a:gd name="T90" fmla="*/ 5245 w 18265"/>
                <a:gd name="T91" fmla="*/ 180 h 180"/>
                <a:gd name="T92" fmla="*/ 4703 w 18265"/>
                <a:gd name="T93" fmla="*/ 180 h 180"/>
                <a:gd name="T94" fmla="*/ 4341 w 18265"/>
                <a:gd name="T95" fmla="*/ 0 h 180"/>
                <a:gd name="T96" fmla="*/ 4159 w 18265"/>
                <a:gd name="T97" fmla="*/ 0 h 180"/>
                <a:gd name="T98" fmla="*/ 4159 w 18265"/>
                <a:gd name="T99" fmla="*/ 0 h 180"/>
                <a:gd name="T100" fmla="*/ 3797 w 18265"/>
                <a:gd name="T101" fmla="*/ 180 h 180"/>
                <a:gd name="T102" fmla="*/ 3257 w 18265"/>
                <a:gd name="T103" fmla="*/ 180 h 180"/>
                <a:gd name="T104" fmla="*/ 2895 w 18265"/>
                <a:gd name="T105" fmla="*/ 0 h 180"/>
                <a:gd name="T106" fmla="*/ 2713 w 18265"/>
                <a:gd name="T107" fmla="*/ 0 h 180"/>
                <a:gd name="T108" fmla="*/ 2713 w 18265"/>
                <a:gd name="T109" fmla="*/ 0 h 180"/>
                <a:gd name="T110" fmla="*/ 2351 w 18265"/>
                <a:gd name="T111" fmla="*/ 180 h 180"/>
                <a:gd name="T112" fmla="*/ 1809 w 18265"/>
                <a:gd name="T113" fmla="*/ 180 h 180"/>
                <a:gd name="T114" fmla="*/ 1448 w 18265"/>
                <a:gd name="T115" fmla="*/ 0 h 180"/>
                <a:gd name="T116" fmla="*/ 1266 w 18265"/>
                <a:gd name="T117" fmla="*/ 0 h 180"/>
                <a:gd name="T118" fmla="*/ 1266 w 18265"/>
                <a:gd name="T119" fmla="*/ 0 h 180"/>
                <a:gd name="T120" fmla="*/ 904 w 18265"/>
                <a:gd name="T121" fmla="*/ 180 h 180"/>
                <a:gd name="T122" fmla="*/ 362 w 18265"/>
                <a:gd name="T123" fmla="*/ 180 h 180"/>
                <a:gd name="T124" fmla="*/ 0 w 18265"/>
                <a:gd name="T125" fmla="*/ 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8265" h="180">
                  <a:moveTo>
                    <a:pt x="18265" y="0"/>
                  </a:moveTo>
                  <a:lnTo>
                    <a:pt x="18085" y="0"/>
                  </a:lnTo>
                  <a:lnTo>
                    <a:pt x="18085" y="180"/>
                  </a:lnTo>
                  <a:lnTo>
                    <a:pt x="18265" y="180"/>
                  </a:lnTo>
                  <a:lnTo>
                    <a:pt x="18265" y="0"/>
                  </a:lnTo>
                  <a:close/>
                  <a:moveTo>
                    <a:pt x="17905" y="0"/>
                  </a:moveTo>
                  <a:lnTo>
                    <a:pt x="17725" y="0"/>
                  </a:lnTo>
                  <a:lnTo>
                    <a:pt x="17725" y="180"/>
                  </a:lnTo>
                  <a:lnTo>
                    <a:pt x="17905" y="180"/>
                  </a:lnTo>
                  <a:lnTo>
                    <a:pt x="17905" y="0"/>
                  </a:lnTo>
                  <a:close/>
                  <a:moveTo>
                    <a:pt x="17543" y="0"/>
                  </a:moveTo>
                  <a:lnTo>
                    <a:pt x="17363" y="0"/>
                  </a:lnTo>
                  <a:lnTo>
                    <a:pt x="17363" y="180"/>
                  </a:lnTo>
                  <a:lnTo>
                    <a:pt x="17543" y="180"/>
                  </a:lnTo>
                  <a:lnTo>
                    <a:pt x="17543" y="0"/>
                  </a:lnTo>
                  <a:close/>
                  <a:moveTo>
                    <a:pt x="17181" y="0"/>
                  </a:moveTo>
                  <a:lnTo>
                    <a:pt x="17001" y="0"/>
                  </a:lnTo>
                  <a:lnTo>
                    <a:pt x="17001" y="180"/>
                  </a:lnTo>
                  <a:lnTo>
                    <a:pt x="17181" y="180"/>
                  </a:lnTo>
                  <a:lnTo>
                    <a:pt x="17181" y="0"/>
                  </a:lnTo>
                  <a:close/>
                  <a:moveTo>
                    <a:pt x="16819" y="0"/>
                  </a:moveTo>
                  <a:lnTo>
                    <a:pt x="16639" y="0"/>
                  </a:lnTo>
                  <a:lnTo>
                    <a:pt x="16639" y="180"/>
                  </a:lnTo>
                  <a:lnTo>
                    <a:pt x="16819" y="180"/>
                  </a:lnTo>
                  <a:lnTo>
                    <a:pt x="16819" y="0"/>
                  </a:lnTo>
                  <a:close/>
                  <a:moveTo>
                    <a:pt x="16458" y="0"/>
                  </a:moveTo>
                  <a:lnTo>
                    <a:pt x="16278" y="0"/>
                  </a:lnTo>
                  <a:lnTo>
                    <a:pt x="16278" y="180"/>
                  </a:lnTo>
                  <a:lnTo>
                    <a:pt x="16458" y="180"/>
                  </a:lnTo>
                  <a:lnTo>
                    <a:pt x="16458" y="0"/>
                  </a:lnTo>
                  <a:close/>
                  <a:moveTo>
                    <a:pt x="16096" y="0"/>
                  </a:moveTo>
                  <a:lnTo>
                    <a:pt x="15916" y="0"/>
                  </a:lnTo>
                  <a:lnTo>
                    <a:pt x="15916" y="180"/>
                  </a:lnTo>
                  <a:lnTo>
                    <a:pt x="16096" y="180"/>
                  </a:lnTo>
                  <a:lnTo>
                    <a:pt x="16096" y="0"/>
                  </a:lnTo>
                  <a:close/>
                  <a:moveTo>
                    <a:pt x="15734" y="0"/>
                  </a:moveTo>
                  <a:lnTo>
                    <a:pt x="15554" y="0"/>
                  </a:lnTo>
                  <a:lnTo>
                    <a:pt x="15554" y="180"/>
                  </a:lnTo>
                  <a:lnTo>
                    <a:pt x="15734" y="180"/>
                  </a:lnTo>
                  <a:lnTo>
                    <a:pt x="15734" y="0"/>
                  </a:lnTo>
                  <a:close/>
                  <a:moveTo>
                    <a:pt x="15372" y="0"/>
                  </a:moveTo>
                  <a:lnTo>
                    <a:pt x="15192" y="0"/>
                  </a:lnTo>
                  <a:lnTo>
                    <a:pt x="15192" y="180"/>
                  </a:lnTo>
                  <a:lnTo>
                    <a:pt x="15372" y="180"/>
                  </a:lnTo>
                  <a:lnTo>
                    <a:pt x="15372" y="0"/>
                  </a:lnTo>
                  <a:close/>
                  <a:moveTo>
                    <a:pt x="15010" y="0"/>
                  </a:moveTo>
                  <a:lnTo>
                    <a:pt x="14830" y="0"/>
                  </a:lnTo>
                  <a:lnTo>
                    <a:pt x="14830" y="180"/>
                  </a:lnTo>
                  <a:lnTo>
                    <a:pt x="15010" y="180"/>
                  </a:lnTo>
                  <a:lnTo>
                    <a:pt x="15010" y="0"/>
                  </a:lnTo>
                  <a:close/>
                  <a:moveTo>
                    <a:pt x="14648" y="0"/>
                  </a:moveTo>
                  <a:lnTo>
                    <a:pt x="14468" y="0"/>
                  </a:lnTo>
                  <a:lnTo>
                    <a:pt x="14468" y="180"/>
                  </a:lnTo>
                  <a:lnTo>
                    <a:pt x="14648" y="180"/>
                  </a:lnTo>
                  <a:lnTo>
                    <a:pt x="14648" y="0"/>
                  </a:lnTo>
                  <a:close/>
                  <a:moveTo>
                    <a:pt x="14288" y="0"/>
                  </a:moveTo>
                  <a:lnTo>
                    <a:pt x="14108" y="0"/>
                  </a:lnTo>
                  <a:lnTo>
                    <a:pt x="14108" y="180"/>
                  </a:lnTo>
                  <a:lnTo>
                    <a:pt x="14288" y="180"/>
                  </a:lnTo>
                  <a:lnTo>
                    <a:pt x="14288" y="0"/>
                  </a:lnTo>
                  <a:close/>
                  <a:moveTo>
                    <a:pt x="13926" y="0"/>
                  </a:moveTo>
                  <a:lnTo>
                    <a:pt x="13746" y="0"/>
                  </a:lnTo>
                  <a:lnTo>
                    <a:pt x="13746" y="180"/>
                  </a:lnTo>
                  <a:lnTo>
                    <a:pt x="13926" y="180"/>
                  </a:lnTo>
                  <a:lnTo>
                    <a:pt x="13926" y="0"/>
                  </a:lnTo>
                  <a:close/>
                  <a:moveTo>
                    <a:pt x="13564" y="0"/>
                  </a:moveTo>
                  <a:lnTo>
                    <a:pt x="13384" y="0"/>
                  </a:lnTo>
                  <a:lnTo>
                    <a:pt x="13384" y="180"/>
                  </a:lnTo>
                  <a:lnTo>
                    <a:pt x="13564" y="180"/>
                  </a:lnTo>
                  <a:lnTo>
                    <a:pt x="13564" y="0"/>
                  </a:lnTo>
                  <a:close/>
                  <a:moveTo>
                    <a:pt x="13202" y="0"/>
                  </a:moveTo>
                  <a:lnTo>
                    <a:pt x="13022" y="0"/>
                  </a:lnTo>
                  <a:lnTo>
                    <a:pt x="13022" y="180"/>
                  </a:lnTo>
                  <a:lnTo>
                    <a:pt x="13202" y="180"/>
                  </a:lnTo>
                  <a:lnTo>
                    <a:pt x="13202" y="0"/>
                  </a:lnTo>
                  <a:close/>
                  <a:moveTo>
                    <a:pt x="12840" y="0"/>
                  </a:moveTo>
                  <a:lnTo>
                    <a:pt x="12661" y="0"/>
                  </a:lnTo>
                  <a:lnTo>
                    <a:pt x="12661" y="180"/>
                  </a:lnTo>
                  <a:lnTo>
                    <a:pt x="12840" y="180"/>
                  </a:lnTo>
                  <a:lnTo>
                    <a:pt x="12840" y="0"/>
                  </a:lnTo>
                  <a:close/>
                  <a:moveTo>
                    <a:pt x="12479" y="0"/>
                  </a:moveTo>
                  <a:lnTo>
                    <a:pt x="12299" y="0"/>
                  </a:lnTo>
                  <a:lnTo>
                    <a:pt x="12299" y="180"/>
                  </a:lnTo>
                  <a:lnTo>
                    <a:pt x="12479" y="180"/>
                  </a:lnTo>
                  <a:lnTo>
                    <a:pt x="12479" y="0"/>
                  </a:lnTo>
                  <a:close/>
                  <a:moveTo>
                    <a:pt x="12117" y="0"/>
                  </a:moveTo>
                  <a:lnTo>
                    <a:pt x="11937" y="0"/>
                  </a:lnTo>
                  <a:lnTo>
                    <a:pt x="11937" y="180"/>
                  </a:lnTo>
                  <a:lnTo>
                    <a:pt x="12117" y="180"/>
                  </a:lnTo>
                  <a:lnTo>
                    <a:pt x="12117" y="0"/>
                  </a:lnTo>
                  <a:close/>
                  <a:moveTo>
                    <a:pt x="11755" y="0"/>
                  </a:moveTo>
                  <a:lnTo>
                    <a:pt x="11575" y="0"/>
                  </a:lnTo>
                  <a:lnTo>
                    <a:pt x="11575" y="180"/>
                  </a:lnTo>
                  <a:lnTo>
                    <a:pt x="11755" y="180"/>
                  </a:lnTo>
                  <a:lnTo>
                    <a:pt x="11755" y="0"/>
                  </a:lnTo>
                  <a:close/>
                  <a:moveTo>
                    <a:pt x="11393" y="0"/>
                  </a:moveTo>
                  <a:lnTo>
                    <a:pt x="11213" y="0"/>
                  </a:lnTo>
                  <a:lnTo>
                    <a:pt x="11213" y="180"/>
                  </a:lnTo>
                  <a:lnTo>
                    <a:pt x="11393" y="180"/>
                  </a:lnTo>
                  <a:lnTo>
                    <a:pt x="11393" y="0"/>
                  </a:lnTo>
                  <a:close/>
                  <a:moveTo>
                    <a:pt x="11031" y="0"/>
                  </a:moveTo>
                  <a:lnTo>
                    <a:pt x="10851" y="0"/>
                  </a:lnTo>
                  <a:lnTo>
                    <a:pt x="10851" y="180"/>
                  </a:lnTo>
                  <a:lnTo>
                    <a:pt x="11031" y="180"/>
                  </a:lnTo>
                  <a:lnTo>
                    <a:pt x="11031" y="0"/>
                  </a:lnTo>
                  <a:close/>
                  <a:moveTo>
                    <a:pt x="10671" y="0"/>
                  </a:moveTo>
                  <a:lnTo>
                    <a:pt x="10491" y="0"/>
                  </a:lnTo>
                  <a:lnTo>
                    <a:pt x="10491" y="180"/>
                  </a:lnTo>
                  <a:lnTo>
                    <a:pt x="10671" y="180"/>
                  </a:lnTo>
                  <a:lnTo>
                    <a:pt x="10671" y="0"/>
                  </a:lnTo>
                  <a:close/>
                  <a:moveTo>
                    <a:pt x="10309" y="0"/>
                  </a:moveTo>
                  <a:lnTo>
                    <a:pt x="10129" y="0"/>
                  </a:lnTo>
                  <a:lnTo>
                    <a:pt x="10129" y="180"/>
                  </a:lnTo>
                  <a:lnTo>
                    <a:pt x="10309" y="180"/>
                  </a:lnTo>
                  <a:lnTo>
                    <a:pt x="10309" y="0"/>
                  </a:lnTo>
                  <a:close/>
                  <a:moveTo>
                    <a:pt x="9947" y="0"/>
                  </a:moveTo>
                  <a:lnTo>
                    <a:pt x="9767" y="0"/>
                  </a:lnTo>
                  <a:lnTo>
                    <a:pt x="9767" y="180"/>
                  </a:lnTo>
                  <a:lnTo>
                    <a:pt x="9947" y="180"/>
                  </a:lnTo>
                  <a:lnTo>
                    <a:pt x="9947" y="0"/>
                  </a:lnTo>
                  <a:close/>
                  <a:moveTo>
                    <a:pt x="9585" y="0"/>
                  </a:moveTo>
                  <a:lnTo>
                    <a:pt x="9405" y="0"/>
                  </a:lnTo>
                  <a:lnTo>
                    <a:pt x="9405" y="180"/>
                  </a:lnTo>
                  <a:lnTo>
                    <a:pt x="9585" y="180"/>
                  </a:lnTo>
                  <a:lnTo>
                    <a:pt x="9585" y="0"/>
                  </a:lnTo>
                  <a:close/>
                  <a:moveTo>
                    <a:pt x="9223" y="0"/>
                  </a:moveTo>
                  <a:lnTo>
                    <a:pt x="9044" y="0"/>
                  </a:lnTo>
                  <a:lnTo>
                    <a:pt x="9044" y="180"/>
                  </a:lnTo>
                  <a:lnTo>
                    <a:pt x="9223" y="180"/>
                  </a:lnTo>
                  <a:lnTo>
                    <a:pt x="9223" y="0"/>
                  </a:lnTo>
                  <a:close/>
                  <a:moveTo>
                    <a:pt x="8862" y="0"/>
                  </a:moveTo>
                  <a:lnTo>
                    <a:pt x="8682" y="0"/>
                  </a:lnTo>
                  <a:lnTo>
                    <a:pt x="8682" y="180"/>
                  </a:lnTo>
                  <a:lnTo>
                    <a:pt x="8862" y="180"/>
                  </a:lnTo>
                  <a:lnTo>
                    <a:pt x="8862" y="0"/>
                  </a:lnTo>
                  <a:close/>
                  <a:moveTo>
                    <a:pt x="8500" y="0"/>
                  </a:moveTo>
                  <a:lnTo>
                    <a:pt x="8320" y="0"/>
                  </a:lnTo>
                  <a:lnTo>
                    <a:pt x="8320" y="180"/>
                  </a:lnTo>
                  <a:lnTo>
                    <a:pt x="8500" y="180"/>
                  </a:lnTo>
                  <a:lnTo>
                    <a:pt x="8500" y="0"/>
                  </a:lnTo>
                  <a:close/>
                  <a:moveTo>
                    <a:pt x="8138" y="0"/>
                  </a:moveTo>
                  <a:lnTo>
                    <a:pt x="7958" y="0"/>
                  </a:lnTo>
                  <a:lnTo>
                    <a:pt x="7958" y="180"/>
                  </a:lnTo>
                  <a:lnTo>
                    <a:pt x="8138" y="180"/>
                  </a:lnTo>
                  <a:lnTo>
                    <a:pt x="8138" y="0"/>
                  </a:lnTo>
                  <a:close/>
                  <a:moveTo>
                    <a:pt x="7776" y="0"/>
                  </a:moveTo>
                  <a:lnTo>
                    <a:pt x="7596" y="0"/>
                  </a:lnTo>
                  <a:lnTo>
                    <a:pt x="7596" y="180"/>
                  </a:lnTo>
                  <a:lnTo>
                    <a:pt x="7776" y="180"/>
                  </a:lnTo>
                  <a:lnTo>
                    <a:pt x="7776" y="0"/>
                  </a:lnTo>
                  <a:close/>
                  <a:moveTo>
                    <a:pt x="7414" y="0"/>
                  </a:moveTo>
                  <a:lnTo>
                    <a:pt x="7234" y="0"/>
                  </a:lnTo>
                  <a:lnTo>
                    <a:pt x="7234" y="180"/>
                  </a:lnTo>
                  <a:lnTo>
                    <a:pt x="7414" y="180"/>
                  </a:lnTo>
                  <a:lnTo>
                    <a:pt x="7414" y="0"/>
                  </a:lnTo>
                  <a:close/>
                  <a:moveTo>
                    <a:pt x="7054" y="0"/>
                  </a:moveTo>
                  <a:lnTo>
                    <a:pt x="6874" y="0"/>
                  </a:lnTo>
                  <a:lnTo>
                    <a:pt x="6874" y="180"/>
                  </a:lnTo>
                  <a:lnTo>
                    <a:pt x="7054" y="180"/>
                  </a:lnTo>
                  <a:lnTo>
                    <a:pt x="7054" y="0"/>
                  </a:lnTo>
                  <a:close/>
                  <a:moveTo>
                    <a:pt x="6692" y="0"/>
                  </a:moveTo>
                  <a:lnTo>
                    <a:pt x="6512" y="0"/>
                  </a:lnTo>
                  <a:lnTo>
                    <a:pt x="6512" y="180"/>
                  </a:lnTo>
                  <a:lnTo>
                    <a:pt x="6692" y="180"/>
                  </a:lnTo>
                  <a:lnTo>
                    <a:pt x="6692" y="0"/>
                  </a:lnTo>
                  <a:close/>
                  <a:moveTo>
                    <a:pt x="6330" y="0"/>
                  </a:moveTo>
                  <a:lnTo>
                    <a:pt x="6150" y="0"/>
                  </a:lnTo>
                  <a:lnTo>
                    <a:pt x="6150" y="180"/>
                  </a:lnTo>
                  <a:lnTo>
                    <a:pt x="6330" y="180"/>
                  </a:lnTo>
                  <a:lnTo>
                    <a:pt x="6330" y="0"/>
                  </a:lnTo>
                  <a:close/>
                  <a:moveTo>
                    <a:pt x="5968" y="0"/>
                  </a:moveTo>
                  <a:lnTo>
                    <a:pt x="5788" y="0"/>
                  </a:lnTo>
                  <a:lnTo>
                    <a:pt x="5788" y="180"/>
                  </a:lnTo>
                  <a:lnTo>
                    <a:pt x="5968" y="180"/>
                  </a:lnTo>
                  <a:lnTo>
                    <a:pt x="5968" y="0"/>
                  </a:lnTo>
                  <a:close/>
                  <a:moveTo>
                    <a:pt x="5606" y="0"/>
                  </a:moveTo>
                  <a:lnTo>
                    <a:pt x="5426" y="0"/>
                  </a:lnTo>
                  <a:lnTo>
                    <a:pt x="5426" y="180"/>
                  </a:lnTo>
                  <a:lnTo>
                    <a:pt x="5606" y="180"/>
                  </a:lnTo>
                  <a:lnTo>
                    <a:pt x="5606" y="0"/>
                  </a:lnTo>
                  <a:close/>
                  <a:moveTo>
                    <a:pt x="5245" y="0"/>
                  </a:moveTo>
                  <a:lnTo>
                    <a:pt x="5065" y="0"/>
                  </a:lnTo>
                  <a:lnTo>
                    <a:pt x="5065" y="180"/>
                  </a:lnTo>
                  <a:lnTo>
                    <a:pt x="5245" y="180"/>
                  </a:lnTo>
                  <a:lnTo>
                    <a:pt x="5245" y="0"/>
                  </a:lnTo>
                  <a:close/>
                  <a:moveTo>
                    <a:pt x="4883" y="0"/>
                  </a:moveTo>
                  <a:lnTo>
                    <a:pt x="4703" y="0"/>
                  </a:lnTo>
                  <a:lnTo>
                    <a:pt x="4703" y="180"/>
                  </a:lnTo>
                  <a:lnTo>
                    <a:pt x="4883" y="180"/>
                  </a:lnTo>
                  <a:lnTo>
                    <a:pt x="4883" y="0"/>
                  </a:lnTo>
                  <a:close/>
                  <a:moveTo>
                    <a:pt x="4521" y="0"/>
                  </a:moveTo>
                  <a:lnTo>
                    <a:pt x="4341" y="0"/>
                  </a:lnTo>
                  <a:lnTo>
                    <a:pt x="4341" y="180"/>
                  </a:lnTo>
                  <a:lnTo>
                    <a:pt x="4521" y="180"/>
                  </a:lnTo>
                  <a:lnTo>
                    <a:pt x="4521" y="0"/>
                  </a:lnTo>
                  <a:close/>
                  <a:moveTo>
                    <a:pt x="4159" y="0"/>
                  </a:moveTo>
                  <a:lnTo>
                    <a:pt x="3979" y="0"/>
                  </a:lnTo>
                  <a:lnTo>
                    <a:pt x="3979" y="180"/>
                  </a:lnTo>
                  <a:lnTo>
                    <a:pt x="4159" y="180"/>
                  </a:lnTo>
                  <a:lnTo>
                    <a:pt x="4159" y="0"/>
                  </a:lnTo>
                  <a:close/>
                  <a:moveTo>
                    <a:pt x="3797" y="0"/>
                  </a:moveTo>
                  <a:lnTo>
                    <a:pt x="3617" y="0"/>
                  </a:lnTo>
                  <a:lnTo>
                    <a:pt x="3617" y="180"/>
                  </a:lnTo>
                  <a:lnTo>
                    <a:pt x="3797" y="180"/>
                  </a:lnTo>
                  <a:lnTo>
                    <a:pt x="3797" y="0"/>
                  </a:lnTo>
                  <a:close/>
                  <a:moveTo>
                    <a:pt x="3437" y="0"/>
                  </a:moveTo>
                  <a:lnTo>
                    <a:pt x="3257" y="0"/>
                  </a:lnTo>
                  <a:lnTo>
                    <a:pt x="3257" y="180"/>
                  </a:lnTo>
                  <a:lnTo>
                    <a:pt x="3437" y="180"/>
                  </a:lnTo>
                  <a:lnTo>
                    <a:pt x="3437" y="0"/>
                  </a:lnTo>
                  <a:close/>
                  <a:moveTo>
                    <a:pt x="3075" y="0"/>
                  </a:moveTo>
                  <a:lnTo>
                    <a:pt x="2895" y="0"/>
                  </a:lnTo>
                  <a:lnTo>
                    <a:pt x="2895" y="180"/>
                  </a:lnTo>
                  <a:lnTo>
                    <a:pt x="3075" y="180"/>
                  </a:lnTo>
                  <a:lnTo>
                    <a:pt x="3075" y="0"/>
                  </a:lnTo>
                  <a:close/>
                  <a:moveTo>
                    <a:pt x="2713" y="0"/>
                  </a:moveTo>
                  <a:lnTo>
                    <a:pt x="2533" y="0"/>
                  </a:lnTo>
                  <a:lnTo>
                    <a:pt x="2533" y="180"/>
                  </a:lnTo>
                  <a:lnTo>
                    <a:pt x="2713" y="180"/>
                  </a:lnTo>
                  <a:lnTo>
                    <a:pt x="2713" y="0"/>
                  </a:lnTo>
                  <a:close/>
                  <a:moveTo>
                    <a:pt x="2351" y="0"/>
                  </a:moveTo>
                  <a:lnTo>
                    <a:pt x="2171" y="0"/>
                  </a:lnTo>
                  <a:lnTo>
                    <a:pt x="2171" y="180"/>
                  </a:lnTo>
                  <a:lnTo>
                    <a:pt x="2351" y="180"/>
                  </a:lnTo>
                  <a:lnTo>
                    <a:pt x="2351" y="0"/>
                  </a:lnTo>
                  <a:close/>
                  <a:moveTo>
                    <a:pt x="1989" y="0"/>
                  </a:moveTo>
                  <a:lnTo>
                    <a:pt x="1809" y="0"/>
                  </a:lnTo>
                  <a:lnTo>
                    <a:pt x="1809" y="180"/>
                  </a:lnTo>
                  <a:lnTo>
                    <a:pt x="1989" y="180"/>
                  </a:lnTo>
                  <a:lnTo>
                    <a:pt x="1989" y="0"/>
                  </a:lnTo>
                  <a:close/>
                  <a:moveTo>
                    <a:pt x="1627" y="0"/>
                  </a:moveTo>
                  <a:lnTo>
                    <a:pt x="1448" y="0"/>
                  </a:lnTo>
                  <a:lnTo>
                    <a:pt x="1448" y="180"/>
                  </a:lnTo>
                  <a:lnTo>
                    <a:pt x="1627" y="180"/>
                  </a:lnTo>
                  <a:lnTo>
                    <a:pt x="1627" y="0"/>
                  </a:lnTo>
                  <a:close/>
                  <a:moveTo>
                    <a:pt x="1266" y="0"/>
                  </a:moveTo>
                  <a:lnTo>
                    <a:pt x="1086" y="0"/>
                  </a:lnTo>
                  <a:lnTo>
                    <a:pt x="1086" y="180"/>
                  </a:lnTo>
                  <a:lnTo>
                    <a:pt x="1266" y="180"/>
                  </a:lnTo>
                  <a:lnTo>
                    <a:pt x="1266" y="0"/>
                  </a:lnTo>
                  <a:close/>
                  <a:moveTo>
                    <a:pt x="904" y="0"/>
                  </a:moveTo>
                  <a:lnTo>
                    <a:pt x="724" y="0"/>
                  </a:lnTo>
                  <a:lnTo>
                    <a:pt x="724" y="180"/>
                  </a:lnTo>
                  <a:lnTo>
                    <a:pt x="904" y="180"/>
                  </a:lnTo>
                  <a:lnTo>
                    <a:pt x="904" y="0"/>
                  </a:lnTo>
                  <a:close/>
                  <a:moveTo>
                    <a:pt x="542" y="0"/>
                  </a:moveTo>
                  <a:lnTo>
                    <a:pt x="362" y="0"/>
                  </a:lnTo>
                  <a:lnTo>
                    <a:pt x="362" y="180"/>
                  </a:lnTo>
                  <a:lnTo>
                    <a:pt x="542" y="180"/>
                  </a:lnTo>
                  <a:lnTo>
                    <a:pt x="542" y="0"/>
                  </a:lnTo>
                  <a:close/>
                  <a:moveTo>
                    <a:pt x="180" y="0"/>
                  </a:moveTo>
                  <a:lnTo>
                    <a:pt x="0" y="0"/>
                  </a:lnTo>
                  <a:lnTo>
                    <a:pt x="0" y="180"/>
                  </a:lnTo>
                  <a:lnTo>
                    <a:pt x="180" y="180"/>
                  </a:lnTo>
                  <a:lnTo>
                    <a:pt x="180" y="0"/>
                  </a:lnTo>
                  <a:close/>
                </a:path>
              </a:pathLst>
            </a:custGeom>
            <a:solidFill>
              <a:srgbClr val="A499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" name="Freeform 89"/>
            <p:cNvSpPr>
              <a:spLocks noEditPoints="1"/>
            </p:cNvSpPr>
            <p:nvPr userDrawn="1"/>
          </p:nvSpPr>
          <p:spPr bwMode="auto">
            <a:xfrm>
              <a:off x="224304" y="14736349"/>
              <a:ext cx="10242271" cy="100961"/>
            </a:xfrm>
            <a:custGeom>
              <a:avLst/>
              <a:gdLst>
                <a:gd name="T0" fmla="*/ 18265 w 18265"/>
                <a:gd name="T1" fmla="*/ 180 h 180"/>
                <a:gd name="T2" fmla="*/ 17725 w 18265"/>
                <a:gd name="T3" fmla="*/ 180 h 180"/>
                <a:gd name="T4" fmla="*/ 17363 w 18265"/>
                <a:gd name="T5" fmla="*/ 0 h 180"/>
                <a:gd name="T6" fmla="*/ 17181 w 18265"/>
                <a:gd name="T7" fmla="*/ 0 h 180"/>
                <a:gd name="T8" fmla="*/ 17181 w 18265"/>
                <a:gd name="T9" fmla="*/ 0 h 180"/>
                <a:gd name="T10" fmla="*/ 16819 w 18265"/>
                <a:gd name="T11" fmla="*/ 180 h 180"/>
                <a:gd name="T12" fmla="*/ 16278 w 18265"/>
                <a:gd name="T13" fmla="*/ 180 h 180"/>
                <a:gd name="T14" fmla="*/ 15916 w 18265"/>
                <a:gd name="T15" fmla="*/ 0 h 180"/>
                <a:gd name="T16" fmla="*/ 15734 w 18265"/>
                <a:gd name="T17" fmla="*/ 0 h 180"/>
                <a:gd name="T18" fmla="*/ 15734 w 18265"/>
                <a:gd name="T19" fmla="*/ 0 h 180"/>
                <a:gd name="T20" fmla="*/ 15372 w 18265"/>
                <a:gd name="T21" fmla="*/ 180 h 180"/>
                <a:gd name="T22" fmla="*/ 14830 w 18265"/>
                <a:gd name="T23" fmla="*/ 180 h 180"/>
                <a:gd name="T24" fmla="*/ 14468 w 18265"/>
                <a:gd name="T25" fmla="*/ 0 h 180"/>
                <a:gd name="T26" fmla="*/ 14288 w 18265"/>
                <a:gd name="T27" fmla="*/ 0 h 180"/>
                <a:gd name="T28" fmla="*/ 14288 w 18265"/>
                <a:gd name="T29" fmla="*/ 0 h 180"/>
                <a:gd name="T30" fmla="*/ 13926 w 18265"/>
                <a:gd name="T31" fmla="*/ 180 h 180"/>
                <a:gd name="T32" fmla="*/ 13384 w 18265"/>
                <a:gd name="T33" fmla="*/ 180 h 180"/>
                <a:gd name="T34" fmla="*/ 13022 w 18265"/>
                <a:gd name="T35" fmla="*/ 0 h 180"/>
                <a:gd name="T36" fmla="*/ 12840 w 18265"/>
                <a:gd name="T37" fmla="*/ 0 h 180"/>
                <a:gd name="T38" fmla="*/ 12840 w 18265"/>
                <a:gd name="T39" fmla="*/ 0 h 180"/>
                <a:gd name="T40" fmla="*/ 12479 w 18265"/>
                <a:gd name="T41" fmla="*/ 180 h 180"/>
                <a:gd name="T42" fmla="*/ 11937 w 18265"/>
                <a:gd name="T43" fmla="*/ 180 h 180"/>
                <a:gd name="T44" fmla="*/ 11575 w 18265"/>
                <a:gd name="T45" fmla="*/ 0 h 180"/>
                <a:gd name="T46" fmla="*/ 11393 w 18265"/>
                <a:gd name="T47" fmla="*/ 0 h 180"/>
                <a:gd name="T48" fmla="*/ 11393 w 18265"/>
                <a:gd name="T49" fmla="*/ 0 h 180"/>
                <a:gd name="T50" fmla="*/ 11031 w 18265"/>
                <a:gd name="T51" fmla="*/ 180 h 180"/>
                <a:gd name="T52" fmla="*/ 10491 w 18265"/>
                <a:gd name="T53" fmla="*/ 180 h 180"/>
                <a:gd name="T54" fmla="*/ 10129 w 18265"/>
                <a:gd name="T55" fmla="*/ 0 h 180"/>
                <a:gd name="T56" fmla="*/ 9947 w 18265"/>
                <a:gd name="T57" fmla="*/ 0 h 180"/>
                <a:gd name="T58" fmla="*/ 9947 w 18265"/>
                <a:gd name="T59" fmla="*/ 0 h 180"/>
                <a:gd name="T60" fmla="*/ 9585 w 18265"/>
                <a:gd name="T61" fmla="*/ 180 h 180"/>
                <a:gd name="T62" fmla="*/ 9044 w 18265"/>
                <a:gd name="T63" fmla="*/ 180 h 180"/>
                <a:gd name="T64" fmla="*/ 8682 w 18265"/>
                <a:gd name="T65" fmla="*/ 0 h 180"/>
                <a:gd name="T66" fmla="*/ 8500 w 18265"/>
                <a:gd name="T67" fmla="*/ 0 h 180"/>
                <a:gd name="T68" fmla="*/ 8500 w 18265"/>
                <a:gd name="T69" fmla="*/ 0 h 180"/>
                <a:gd name="T70" fmla="*/ 8138 w 18265"/>
                <a:gd name="T71" fmla="*/ 180 h 180"/>
                <a:gd name="T72" fmla="*/ 7596 w 18265"/>
                <a:gd name="T73" fmla="*/ 180 h 180"/>
                <a:gd name="T74" fmla="*/ 7234 w 18265"/>
                <a:gd name="T75" fmla="*/ 0 h 180"/>
                <a:gd name="T76" fmla="*/ 7054 w 18265"/>
                <a:gd name="T77" fmla="*/ 0 h 180"/>
                <a:gd name="T78" fmla="*/ 7054 w 18265"/>
                <a:gd name="T79" fmla="*/ 0 h 180"/>
                <a:gd name="T80" fmla="*/ 6692 w 18265"/>
                <a:gd name="T81" fmla="*/ 180 h 180"/>
                <a:gd name="T82" fmla="*/ 6150 w 18265"/>
                <a:gd name="T83" fmla="*/ 180 h 180"/>
                <a:gd name="T84" fmla="*/ 5788 w 18265"/>
                <a:gd name="T85" fmla="*/ 0 h 180"/>
                <a:gd name="T86" fmla="*/ 5606 w 18265"/>
                <a:gd name="T87" fmla="*/ 0 h 180"/>
                <a:gd name="T88" fmla="*/ 5606 w 18265"/>
                <a:gd name="T89" fmla="*/ 0 h 180"/>
                <a:gd name="T90" fmla="*/ 5245 w 18265"/>
                <a:gd name="T91" fmla="*/ 180 h 180"/>
                <a:gd name="T92" fmla="*/ 4703 w 18265"/>
                <a:gd name="T93" fmla="*/ 180 h 180"/>
                <a:gd name="T94" fmla="*/ 4341 w 18265"/>
                <a:gd name="T95" fmla="*/ 0 h 180"/>
                <a:gd name="T96" fmla="*/ 4159 w 18265"/>
                <a:gd name="T97" fmla="*/ 0 h 180"/>
                <a:gd name="T98" fmla="*/ 4159 w 18265"/>
                <a:gd name="T99" fmla="*/ 0 h 180"/>
                <a:gd name="T100" fmla="*/ 3797 w 18265"/>
                <a:gd name="T101" fmla="*/ 180 h 180"/>
                <a:gd name="T102" fmla="*/ 3257 w 18265"/>
                <a:gd name="T103" fmla="*/ 180 h 180"/>
                <a:gd name="T104" fmla="*/ 2895 w 18265"/>
                <a:gd name="T105" fmla="*/ 0 h 180"/>
                <a:gd name="T106" fmla="*/ 2713 w 18265"/>
                <a:gd name="T107" fmla="*/ 0 h 180"/>
                <a:gd name="T108" fmla="*/ 2713 w 18265"/>
                <a:gd name="T109" fmla="*/ 0 h 180"/>
                <a:gd name="T110" fmla="*/ 2351 w 18265"/>
                <a:gd name="T111" fmla="*/ 180 h 180"/>
                <a:gd name="T112" fmla="*/ 1809 w 18265"/>
                <a:gd name="T113" fmla="*/ 180 h 180"/>
                <a:gd name="T114" fmla="*/ 1448 w 18265"/>
                <a:gd name="T115" fmla="*/ 0 h 180"/>
                <a:gd name="T116" fmla="*/ 1266 w 18265"/>
                <a:gd name="T117" fmla="*/ 0 h 180"/>
                <a:gd name="T118" fmla="*/ 1266 w 18265"/>
                <a:gd name="T119" fmla="*/ 0 h 180"/>
                <a:gd name="T120" fmla="*/ 904 w 18265"/>
                <a:gd name="T121" fmla="*/ 180 h 180"/>
                <a:gd name="T122" fmla="*/ 362 w 18265"/>
                <a:gd name="T123" fmla="*/ 180 h 180"/>
                <a:gd name="T124" fmla="*/ 0 w 18265"/>
                <a:gd name="T125" fmla="*/ 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8265" h="180">
                  <a:moveTo>
                    <a:pt x="18265" y="0"/>
                  </a:moveTo>
                  <a:lnTo>
                    <a:pt x="18085" y="0"/>
                  </a:lnTo>
                  <a:lnTo>
                    <a:pt x="18085" y="180"/>
                  </a:lnTo>
                  <a:lnTo>
                    <a:pt x="18265" y="180"/>
                  </a:lnTo>
                  <a:lnTo>
                    <a:pt x="18265" y="0"/>
                  </a:lnTo>
                  <a:close/>
                  <a:moveTo>
                    <a:pt x="17905" y="0"/>
                  </a:moveTo>
                  <a:lnTo>
                    <a:pt x="17725" y="0"/>
                  </a:lnTo>
                  <a:lnTo>
                    <a:pt x="17725" y="180"/>
                  </a:lnTo>
                  <a:lnTo>
                    <a:pt x="17905" y="180"/>
                  </a:lnTo>
                  <a:lnTo>
                    <a:pt x="17905" y="0"/>
                  </a:lnTo>
                  <a:close/>
                  <a:moveTo>
                    <a:pt x="17543" y="0"/>
                  </a:moveTo>
                  <a:lnTo>
                    <a:pt x="17363" y="0"/>
                  </a:lnTo>
                  <a:lnTo>
                    <a:pt x="17363" y="180"/>
                  </a:lnTo>
                  <a:lnTo>
                    <a:pt x="17543" y="180"/>
                  </a:lnTo>
                  <a:lnTo>
                    <a:pt x="17543" y="0"/>
                  </a:lnTo>
                  <a:close/>
                  <a:moveTo>
                    <a:pt x="17181" y="0"/>
                  </a:moveTo>
                  <a:lnTo>
                    <a:pt x="17001" y="0"/>
                  </a:lnTo>
                  <a:lnTo>
                    <a:pt x="17001" y="180"/>
                  </a:lnTo>
                  <a:lnTo>
                    <a:pt x="17181" y="180"/>
                  </a:lnTo>
                  <a:lnTo>
                    <a:pt x="17181" y="0"/>
                  </a:lnTo>
                  <a:close/>
                  <a:moveTo>
                    <a:pt x="16819" y="0"/>
                  </a:moveTo>
                  <a:lnTo>
                    <a:pt x="16639" y="0"/>
                  </a:lnTo>
                  <a:lnTo>
                    <a:pt x="16639" y="180"/>
                  </a:lnTo>
                  <a:lnTo>
                    <a:pt x="16819" y="180"/>
                  </a:lnTo>
                  <a:lnTo>
                    <a:pt x="16819" y="0"/>
                  </a:lnTo>
                  <a:close/>
                  <a:moveTo>
                    <a:pt x="16458" y="0"/>
                  </a:moveTo>
                  <a:lnTo>
                    <a:pt x="16278" y="0"/>
                  </a:lnTo>
                  <a:lnTo>
                    <a:pt x="16278" y="180"/>
                  </a:lnTo>
                  <a:lnTo>
                    <a:pt x="16458" y="180"/>
                  </a:lnTo>
                  <a:lnTo>
                    <a:pt x="16458" y="0"/>
                  </a:lnTo>
                  <a:close/>
                  <a:moveTo>
                    <a:pt x="16096" y="0"/>
                  </a:moveTo>
                  <a:lnTo>
                    <a:pt x="15916" y="0"/>
                  </a:lnTo>
                  <a:lnTo>
                    <a:pt x="15916" y="180"/>
                  </a:lnTo>
                  <a:lnTo>
                    <a:pt x="16096" y="180"/>
                  </a:lnTo>
                  <a:lnTo>
                    <a:pt x="16096" y="0"/>
                  </a:lnTo>
                  <a:close/>
                  <a:moveTo>
                    <a:pt x="15734" y="0"/>
                  </a:moveTo>
                  <a:lnTo>
                    <a:pt x="15554" y="0"/>
                  </a:lnTo>
                  <a:lnTo>
                    <a:pt x="15554" y="180"/>
                  </a:lnTo>
                  <a:lnTo>
                    <a:pt x="15734" y="180"/>
                  </a:lnTo>
                  <a:lnTo>
                    <a:pt x="15734" y="0"/>
                  </a:lnTo>
                  <a:close/>
                  <a:moveTo>
                    <a:pt x="15372" y="0"/>
                  </a:moveTo>
                  <a:lnTo>
                    <a:pt x="15192" y="0"/>
                  </a:lnTo>
                  <a:lnTo>
                    <a:pt x="15192" y="180"/>
                  </a:lnTo>
                  <a:lnTo>
                    <a:pt x="15372" y="180"/>
                  </a:lnTo>
                  <a:lnTo>
                    <a:pt x="15372" y="0"/>
                  </a:lnTo>
                  <a:close/>
                  <a:moveTo>
                    <a:pt x="15010" y="0"/>
                  </a:moveTo>
                  <a:lnTo>
                    <a:pt x="14830" y="0"/>
                  </a:lnTo>
                  <a:lnTo>
                    <a:pt x="14830" y="180"/>
                  </a:lnTo>
                  <a:lnTo>
                    <a:pt x="15010" y="180"/>
                  </a:lnTo>
                  <a:lnTo>
                    <a:pt x="15010" y="0"/>
                  </a:lnTo>
                  <a:close/>
                  <a:moveTo>
                    <a:pt x="14648" y="0"/>
                  </a:moveTo>
                  <a:lnTo>
                    <a:pt x="14468" y="0"/>
                  </a:lnTo>
                  <a:lnTo>
                    <a:pt x="14468" y="180"/>
                  </a:lnTo>
                  <a:lnTo>
                    <a:pt x="14648" y="180"/>
                  </a:lnTo>
                  <a:lnTo>
                    <a:pt x="14648" y="0"/>
                  </a:lnTo>
                  <a:close/>
                  <a:moveTo>
                    <a:pt x="14288" y="0"/>
                  </a:moveTo>
                  <a:lnTo>
                    <a:pt x="14108" y="0"/>
                  </a:lnTo>
                  <a:lnTo>
                    <a:pt x="14108" y="180"/>
                  </a:lnTo>
                  <a:lnTo>
                    <a:pt x="14288" y="180"/>
                  </a:lnTo>
                  <a:lnTo>
                    <a:pt x="14288" y="0"/>
                  </a:lnTo>
                  <a:close/>
                  <a:moveTo>
                    <a:pt x="13926" y="0"/>
                  </a:moveTo>
                  <a:lnTo>
                    <a:pt x="13746" y="0"/>
                  </a:lnTo>
                  <a:lnTo>
                    <a:pt x="13746" y="180"/>
                  </a:lnTo>
                  <a:lnTo>
                    <a:pt x="13926" y="180"/>
                  </a:lnTo>
                  <a:lnTo>
                    <a:pt x="13926" y="0"/>
                  </a:lnTo>
                  <a:close/>
                  <a:moveTo>
                    <a:pt x="13564" y="0"/>
                  </a:moveTo>
                  <a:lnTo>
                    <a:pt x="13384" y="0"/>
                  </a:lnTo>
                  <a:lnTo>
                    <a:pt x="13384" y="180"/>
                  </a:lnTo>
                  <a:lnTo>
                    <a:pt x="13564" y="180"/>
                  </a:lnTo>
                  <a:lnTo>
                    <a:pt x="13564" y="0"/>
                  </a:lnTo>
                  <a:close/>
                  <a:moveTo>
                    <a:pt x="13202" y="0"/>
                  </a:moveTo>
                  <a:lnTo>
                    <a:pt x="13022" y="0"/>
                  </a:lnTo>
                  <a:lnTo>
                    <a:pt x="13022" y="180"/>
                  </a:lnTo>
                  <a:lnTo>
                    <a:pt x="13202" y="180"/>
                  </a:lnTo>
                  <a:lnTo>
                    <a:pt x="13202" y="0"/>
                  </a:lnTo>
                  <a:close/>
                  <a:moveTo>
                    <a:pt x="12840" y="0"/>
                  </a:moveTo>
                  <a:lnTo>
                    <a:pt x="12661" y="0"/>
                  </a:lnTo>
                  <a:lnTo>
                    <a:pt x="12661" y="180"/>
                  </a:lnTo>
                  <a:lnTo>
                    <a:pt x="12840" y="180"/>
                  </a:lnTo>
                  <a:lnTo>
                    <a:pt x="12840" y="0"/>
                  </a:lnTo>
                  <a:close/>
                  <a:moveTo>
                    <a:pt x="12479" y="0"/>
                  </a:moveTo>
                  <a:lnTo>
                    <a:pt x="12299" y="0"/>
                  </a:lnTo>
                  <a:lnTo>
                    <a:pt x="12299" y="180"/>
                  </a:lnTo>
                  <a:lnTo>
                    <a:pt x="12479" y="180"/>
                  </a:lnTo>
                  <a:lnTo>
                    <a:pt x="12479" y="0"/>
                  </a:lnTo>
                  <a:close/>
                  <a:moveTo>
                    <a:pt x="12117" y="0"/>
                  </a:moveTo>
                  <a:lnTo>
                    <a:pt x="11937" y="0"/>
                  </a:lnTo>
                  <a:lnTo>
                    <a:pt x="11937" y="180"/>
                  </a:lnTo>
                  <a:lnTo>
                    <a:pt x="12117" y="180"/>
                  </a:lnTo>
                  <a:lnTo>
                    <a:pt x="12117" y="0"/>
                  </a:lnTo>
                  <a:close/>
                  <a:moveTo>
                    <a:pt x="11755" y="0"/>
                  </a:moveTo>
                  <a:lnTo>
                    <a:pt x="11575" y="0"/>
                  </a:lnTo>
                  <a:lnTo>
                    <a:pt x="11575" y="180"/>
                  </a:lnTo>
                  <a:lnTo>
                    <a:pt x="11755" y="180"/>
                  </a:lnTo>
                  <a:lnTo>
                    <a:pt x="11755" y="0"/>
                  </a:lnTo>
                  <a:close/>
                  <a:moveTo>
                    <a:pt x="11393" y="0"/>
                  </a:moveTo>
                  <a:lnTo>
                    <a:pt x="11213" y="0"/>
                  </a:lnTo>
                  <a:lnTo>
                    <a:pt x="11213" y="180"/>
                  </a:lnTo>
                  <a:lnTo>
                    <a:pt x="11393" y="180"/>
                  </a:lnTo>
                  <a:lnTo>
                    <a:pt x="11393" y="0"/>
                  </a:lnTo>
                  <a:close/>
                  <a:moveTo>
                    <a:pt x="11031" y="0"/>
                  </a:moveTo>
                  <a:lnTo>
                    <a:pt x="10851" y="0"/>
                  </a:lnTo>
                  <a:lnTo>
                    <a:pt x="10851" y="180"/>
                  </a:lnTo>
                  <a:lnTo>
                    <a:pt x="11031" y="180"/>
                  </a:lnTo>
                  <a:lnTo>
                    <a:pt x="11031" y="0"/>
                  </a:lnTo>
                  <a:close/>
                  <a:moveTo>
                    <a:pt x="10671" y="0"/>
                  </a:moveTo>
                  <a:lnTo>
                    <a:pt x="10491" y="0"/>
                  </a:lnTo>
                  <a:lnTo>
                    <a:pt x="10491" y="180"/>
                  </a:lnTo>
                  <a:lnTo>
                    <a:pt x="10671" y="180"/>
                  </a:lnTo>
                  <a:lnTo>
                    <a:pt x="10671" y="0"/>
                  </a:lnTo>
                  <a:close/>
                  <a:moveTo>
                    <a:pt x="10309" y="0"/>
                  </a:moveTo>
                  <a:lnTo>
                    <a:pt x="10129" y="0"/>
                  </a:lnTo>
                  <a:lnTo>
                    <a:pt x="10129" y="180"/>
                  </a:lnTo>
                  <a:lnTo>
                    <a:pt x="10309" y="180"/>
                  </a:lnTo>
                  <a:lnTo>
                    <a:pt x="10309" y="0"/>
                  </a:lnTo>
                  <a:close/>
                  <a:moveTo>
                    <a:pt x="9947" y="0"/>
                  </a:moveTo>
                  <a:lnTo>
                    <a:pt x="9767" y="0"/>
                  </a:lnTo>
                  <a:lnTo>
                    <a:pt x="9767" y="180"/>
                  </a:lnTo>
                  <a:lnTo>
                    <a:pt x="9947" y="180"/>
                  </a:lnTo>
                  <a:lnTo>
                    <a:pt x="9947" y="0"/>
                  </a:lnTo>
                  <a:close/>
                  <a:moveTo>
                    <a:pt x="9585" y="0"/>
                  </a:moveTo>
                  <a:lnTo>
                    <a:pt x="9405" y="0"/>
                  </a:lnTo>
                  <a:lnTo>
                    <a:pt x="9405" y="180"/>
                  </a:lnTo>
                  <a:lnTo>
                    <a:pt x="9585" y="180"/>
                  </a:lnTo>
                  <a:lnTo>
                    <a:pt x="9585" y="0"/>
                  </a:lnTo>
                  <a:close/>
                  <a:moveTo>
                    <a:pt x="9223" y="0"/>
                  </a:moveTo>
                  <a:lnTo>
                    <a:pt x="9044" y="0"/>
                  </a:lnTo>
                  <a:lnTo>
                    <a:pt x="9044" y="180"/>
                  </a:lnTo>
                  <a:lnTo>
                    <a:pt x="9223" y="180"/>
                  </a:lnTo>
                  <a:lnTo>
                    <a:pt x="9223" y="0"/>
                  </a:lnTo>
                  <a:close/>
                  <a:moveTo>
                    <a:pt x="8862" y="0"/>
                  </a:moveTo>
                  <a:lnTo>
                    <a:pt x="8682" y="0"/>
                  </a:lnTo>
                  <a:lnTo>
                    <a:pt x="8682" y="180"/>
                  </a:lnTo>
                  <a:lnTo>
                    <a:pt x="8862" y="180"/>
                  </a:lnTo>
                  <a:lnTo>
                    <a:pt x="8862" y="0"/>
                  </a:lnTo>
                  <a:close/>
                  <a:moveTo>
                    <a:pt x="8500" y="0"/>
                  </a:moveTo>
                  <a:lnTo>
                    <a:pt x="8320" y="0"/>
                  </a:lnTo>
                  <a:lnTo>
                    <a:pt x="8320" y="180"/>
                  </a:lnTo>
                  <a:lnTo>
                    <a:pt x="8500" y="180"/>
                  </a:lnTo>
                  <a:lnTo>
                    <a:pt x="8500" y="0"/>
                  </a:lnTo>
                  <a:close/>
                  <a:moveTo>
                    <a:pt x="8138" y="0"/>
                  </a:moveTo>
                  <a:lnTo>
                    <a:pt x="7958" y="0"/>
                  </a:lnTo>
                  <a:lnTo>
                    <a:pt x="7958" y="180"/>
                  </a:lnTo>
                  <a:lnTo>
                    <a:pt x="8138" y="180"/>
                  </a:lnTo>
                  <a:lnTo>
                    <a:pt x="8138" y="0"/>
                  </a:lnTo>
                  <a:close/>
                  <a:moveTo>
                    <a:pt x="7776" y="0"/>
                  </a:moveTo>
                  <a:lnTo>
                    <a:pt x="7596" y="0"/>
                  </a:lnTo>
                  <a:lnTo>
                    <a:pt x="7596" y="180"/>
                  </a:lnTo>
                  <a:lnTo>
                    <a:pt x="7776" y="180"/>
                  </a:lnTo>
                  <a:lnTo>
                    <a:pt x="7776" y="0"/>
                  </a:lnTo>
                  <a:close/>
                  <a:moveTo>
                    <a:pt x="7414" y="0"/>
                  </a:moveTo>
                  <a:lnTo>
                    <a:pt x="7234" y="0"/>
                  </a:lnTo>
                  <a:lnTo>
                    <a:pt x="7234" y="180"/>
                  </a:lnTo>
                  <a:lnTo>
                    <a:pt x="7414" y="180"/>
                  </a:lnTo>
                  <a:lnTo>
                    <a:pt x="7414" y="0"/>
                  </a:lnTo>
                  <a:close/>
                  <a:moveTo>
                    <a:pt x="7054" y="0"/>
                  </a:moveTo>
                  <a:lnTo>
                    <a:pt x="6874" y="0"/>
                  </a:lnTo>
                  <a:lnTo>
                    <a:pt x="6874" y="180"/>
                  </a:lnTo>
                  <a:lnTo>
                    <a:pt x="7054" y="180"/>
                  </a:lnTo>
                  <a:lnTo>
                    <a:pt x="7054" y="0"/>
                  </a:lnTo>
                  <a:close/>
                  <a:moveTo>
                    <a:pt x="6692" y="0"/>
                  </a:moveTo>
                  <a:lnTo>
                    <a:pt x="6512" y="0"/>
                  </a:lnTo>
                  <a:lnTo>
                    <a:pt x="6512" y="180"/>
                  </a:lnTo>
                  <a:lnTo>
                    <a:pt x="6692" y="180"/>
                  </a:lnTo>
                  <a:lnTo>
                    <a:pt x="6692" y="0"/>
                  </a:lnTo>
                  <a:close/>
                  <a:moveTo>
                    <a:pt x="6330" y="0"/>
                  </a:moveTo>
                  <a:lnTo>
                    <a:pt x="6150" y="0"/>
                  </a:lnTo>
                  <a:lnTo>
                    <a:pt x="6150" y="180"/>
                  </a:lnTo>
                  <a:lnTo>
                    <a:pt x="6330" y="180"/>
                  </a:lnTo>
                  <a:lnTo>
                    <a:pt x="6330" y="0"/>
                  </a:lnTo>
                  <a:close/>
                  <a:moveTo>
                    <a:pt x="5968" y="0"/>
                  </a:moveTo>
                  <a:lnTo>
                    <a:pt x="5788" y="0"/>
                  </a:lnTo>
                  <a:lnTo>
                    <a:pt x="5788" y="180"/>
                  </a:lnTo>
                  <a:lnTo>
                    <a:pt x="5968" y="180"/>
                  </a:lnTo>
                  <a:lnTo>
                    <a:pt x="5968" y="0"/>
                  </a:lnTo>
                  <a:close/>
                  <a:moveTo>
                    <a:pt x="5606" y="0"/>
                  </a:moveTo>
                  <a:lnTo>
                    <a:pt x="5426" y="0"/>
                  </a:lnTo>
                  <a:lnTo>
                    <a:pt x="5426" y="180"/>
                  </a:lnTo>
                  <a:lnTo>
                    <a:pt x="5606" y="180"/>
                  </a:lnTo>
                  <a:lnTo>
                    <a:pt x="5606" y="0"/>
                  </a:lnTo>
                  <a:close/>
                  <a:moveTo>
                    <a:pt x="5245" y="0"/>
                  </a:moveTo>
                  <a:lnTo>
                    <a:pt x="5065" y="0"/>
                  </a:lnTo>
                  <a:lnTo>
                    <a:pt x="5065" y="180"/>
                  </a:lnTo>
                  <a:lnTo>
                    <a:pt x="5245" y="180"/>
                  </a:lnTo>
                  <a:lnTo>
                    <a:pt x="5245" y="0"/>
                  </a:lnTo>
                  <a:close/>
                  <a:moveTo>
                    <a:pt x="4883" y="0"/>
                  </a:moveTo>
                  <a:lnTo>
                    <a:pt x="4703" y="0"/>
                  </a:lnTo>
                  <a:lnTo>
                    <a:pt x="4703" y="180"/>
                  </a:lnTo>
                  <a:lnTo>
                    <a:pt x="4883" y="180"/>
                  </a:lnTo>
                  <a:lnTo>
                    <a:pt x="4883" y="0"/>
                  </a:lnTo>
                  <a:close/>
                  <a:moveTo>
                    <a:pt x="4521" y="0"/>
                  </a:moveTo>
                  <a:lnTo>
                    <a:pt x="4341" y="0"/>
                  </a:lnTo>
                  <a:lnTo>
                    <a:pt x="4341" y="180"/>
                  </a:lnTo>
                  <a:lnTo>
                    <a:pt x="4521" y="180"/>
                  </a:lnTo>
                  <a:lnTo>
                    <a:pt x="4521" y="0"/>
                  </a:lnTo>
                  <a:close/>
                  <a:moveTo>
                    <a:pt x="4159" y="0"/>
                  </a:moveTo>
                  <a:lnTo>
                    <a:pt x="3979" y="0"/>
                  </a:lnTo>
                  <a:lnTo>
                    <a:pt x="3979" y="180"/>
                  </a:lnTo>
                  <a:lnTo>
                    <a:pt x="4159" y="180"/>
                  </a:lnTo>
                  <a:lnTo>
                    <a:pt x="4159" y="0"/>
                  </a:lnTo>
                  <a:close/>
                  <a:moveTo>
                    <a:pt x="3797" y="0"/>
                  </a:moveTo>
                  <a:lnTo>
                    <a:pt x="3617" y="0"/>
                  </a:lnTo>
                  <a:lnTo>
                    <a:pt x="3617" y="180"/>
                  </a:lnTo>
                  <a:lnTo>
                    <a:pt x="3797" y="180"/>
                  </a:lnTo>
                  <a:lnTo>
                    <a:pt x="3797" y="0"/>
                  </a:lnTo>
                  <a:close/>
                  <a:moveTo>
                    <a:pt x="3437" y="0"/>
                  </a:moveTo>
                  <a:lnTo>
                    <a:pt x="3257" y="0"/>
                  </a:lnTo>
                  <a:lnTo>
                    <a:pt x="3257" y="180"/>
                  </a:lnTo>
                  <a:lnTo>
                    <a:pt x="3437" y="180"/>
                  </a:lnTo>
                  <a:lnTo>
                    <a:pt x="3437" y="0"/>
                  </a:lnTo>
                  <a:close/>
                  <a:moveTo>
                    <a:pt x="3075" y="0"/>
                  </a:moveTo>
                  <a:lnTo>
                    <a:pt x="2895" y="0"/>
                  </a:lnTo>
                  <a:lnTo>
                    <a:pt x="2895" y="180"/>
                  </a:lnTo>
                  <a:lnTo>
                    <a:pt x="3075" y="180"/>
                  </a:lnTo>
                  <a:lnTo>
                    <a:pt x="3075" y="0"/>
                  </a:lnTo>
                  <a:close/>
                  <a:moveTo>
                    <a:pt x="2713" y="0"/>
                  </a:moveTo>
                  <a:lnTo>
                    <a:pt x="2533" y="0"/>
                  </a:lnTo>
                  <a:lnTo>
                    <a:pt x="2533" y="180"/>
                  </a:lnTo>
                  <a:lnTo>
                    <a:pt x="2713" y="180"/>
                  </a:lnTo>
                  <a:lnTo>
                    <a:pt x="2713" y="0"/>
                  </a:lnTo>
                  <a:close/>
                  <a:moveTo>
                    <a:pt x="2351" y="0"/>
                  </a:moveTo>
                  <a:lnTo>
                    <a:pt x="2171" y="0"/>
                  </a:lnTo>
                  <a:lnTo>
                    <a:pt x="2171" y="180"/>
                  </a:lnTo>
                  <a:lnTo>
                    <a:pt x="2351" y="180"/>
                  </a:lnTo>
                  <a:lnTo>
                    <a:pt x="2351" y="0"/>
                  </a:lnTo>
                  <a:close/>
                  <a:moveTo>
                    <a:pt x="1989" y="0"/>
                  </a:moveTo>
                  <a:lnTo>
                    <a:pt x="1809" y="0"/>
                  </a:lnTo>
                  <a:lnTo>
                    <a:pt x="1809" y="180"/>
                  </a:lnTo>
                  <a:lnTo>
                    <a:pt x="1989" y="180"/>
                  </a:lnTo>
                  <a:lnTo>
                    <a:pt x="1989" y="0"/>
                  </a:lnTo>
                  <a:close/>
                  <a:moveTo>
                    <a:pt x="1627" y="0"/>
                  </a:moveTo>
                  <a:lnTo>
                    <a:pt x="1448" y="0"/>
                  </a:lnTo>
                  <a:lnTo>
                    <a:pt x="1448" y="180"/>
                  </a:lnTo>
                  <a:lnTo>
                    <a:pt x="1627" y="180"/>
                  </a:lnTo>
                  <a:lnTo>
                    <a:pt x="1627" y="0"/>
                  </a:lnTo>
                  <a:close/>
                  <a:moveTo>
                    <a:pt x="1266" y="0"/>
                  </a:moveTo>
                  <a:lnTo>
                    <a:pt x="1086" y="0"/>
                  </a:lnTo>
                  <a:lnTo>
                    <a:pt x="1086" y="180"/>
                  </a:lnTo>
                  <a:lnTo>
                    <a:pt x="1266" y="180"/>
                  </a:lnTo>
                  <a:lnTo>
                    <a:pt x="1266" y="0"/>
                  </a:lnTo>
                  <a:close/>
                  <a:moveTo>
                    <a:pt x="904" y="0"/>
                  </a:moveTo>
                  <a:lnTo>
                    <a:pt x="724" y="0"/>
                  </a:lnTo>
                  <a:lnTo>
                    <a:pt x="724" y="180"/>
                  </a:lnTo>
                  <a:lnTo>
                    <a:pt x="904" y="180"/>
                  </a:lnTo>
                  <a:lnTo>
                    <a:pt x="904" y="0"/>
                  </a:lnTo>
                  <a:close/>
                  <a:moveTo>
                    <a:pt x="542" y="0"/>
                  </a:moveTo>
                  <a:lnTo>
                    <a:pt x="362" y="0"/>
                  </a:lnTo>
                  <a:lnTo>
                    <a:pt x="362" y="180"/>
                  </a:lnTo>
                  <a:lnTo>
                    <a:pt x="542" y="180"/>
                  </a:lnTo>
                  <a:lnTo>
                    <a:pt x="542" y="0"/>
                  </a:lnTo>
                  <a:close/>
                  <a:moveTo>
                    <a:pt x="180" y="0"/>
                  </a:moveTo>
                  <a:lnTo>
                    <a:pt x="0" y="0"/>
                  </a:lnTo>
                  <a:lnTo>
                    <a:pt x="0" y="180"/>
                  </a:lnTo>
                  <a:lnTo>
                    <a:pt x="180" y="180"/>
                  </a:lnTo>
                  <a:lnTo>
                    <a:pt x="180" y="0"/>
                  </a:lnTo>
                  <a:close/>
                </a:path>
              </a:pathLst>
            </a:custGeom>
            <a:solidFill>
              <a:srgbClr val="A499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grpSp>
          <p:nvGrpSpPr>
            <p:cNvPr id="2" name="Groep 1"/>
            <p:cNvGrpSpPr/>
            <p:nvPr userDrawn="1"/>
          </p:nvGrpSpPr>
          <p:grpSpPr bwMode="gray">
            <a:xfrm>
              <a:off x="384681" y="858167"/>
              <a:ext cx="7912316" cy="1578914"/>
              <a:chOff x="384681" y="858167"/>
              <a:chExt cx="7912316" cy="1578914"/>
            </a:xfrm>
          </p:grpSpPr>
          <p:sp>
            <p:nvSpPr>
              <p:cNvPr id="114" name="Freeform 90"/>
              <p:cNvSpPr>
                <a:spLocks/>
              </p:cNvSpPr>
              <p:nvPr userDrawn="1"/>
            </p:nvSpPr>
            <p:spPr bwMode="gray">
              <a:xfrm>
                <a:off x="3355584" y="1678754"/>
                <a:ext cx="1032919" cy="441984"/>
              </a:xfrm>
              <a:custGeom>
                <a:avLst/>
                <a:gdLst>
                  <a:gd name="T0" fmla="*/ 634 w 921"/>
                  <a:gd name="T1" fmla="*/ 381 h 394"/>
                  <a:gd name="T2" fmla="*/ 645 w 921"/>
                  <a:gd name="T3" fmla="*/ 335 h 394"/>
                  <a:gd name="T4" fmla="*/ 731 w 921"/>
                  <a:gd name="T5" fmla="*/ 295 h 394"/>
                  <a:gd name="T6" fmla="*/ 809 w 921"/>
                  <a:gd name="T7" fmla="*/ 223 h 394"/>
                  <a:gd name="T8" fmla="*/ 847 w 921"/>
                  <a:gd name="T9" fmla="*/ 75 h 394"/>
                  <a:gd name="T10" fmla="*/ 825 w 921"/>
                  <a:gd name="T11" fmla="*/ 57 h 394"/>
                  <a:gd name="T12" fmla="*/ 797 w 921"/>
                  <a:gd name="T13" fmla="*/ 77 h 394"/>
                  <a:gd name="T14" fmla="*/ 749 w 921"/>
                  <a:gd name="T15" fmla="*/ 191 h 394"/>
                  <a:gd name="T16" fmla="*/ 728 w 921"/>
                  <a:gd name="T17" fmla="*/ 191 h 394"/>
                  <a:gd name="T18" fmla="*/ 647 w 921"/>
                  <a:gd name="T19" fmla="*/ 184 h 394"/>
                  <a:gd name="T20" fmla="*/ 563 w 921"/>
                  <a:gd name="T21" fmla="*/ 226 h 394"/>
                  <a:gd name="T22" fmla="*/ 496 w 921"/>
                  <a:gd name="T23" fmla="*/ 187 h 394"/>
                  <a:gd name="T24" fmla="*/ 462 w 921"/>
                  <a:gd name="T25" fmla="*/ 146 h 394"/>
                  <a:gd name="T26" fmla="*/ 402 w 921"/>
                  <a:gd name="T27" fmla="*/ 167 h 394"/>
                  <a:gd name="T28" fmla="*/ 306 w 921"/>
                  <a:gd name="T29" fmla="*/ 212 h 394"/>
                  <a:gd name="T30" fmla="*/ 259 w 921"/>
                  <a:gd name="T31" fmla="*/ 135 h 394"/>
                  <a:gd name="T32" fmla="*/ 185 w 921"/>
                  <a:gd name="T33" fmla="*/ 178 h 394"/>
                  <a:gd name="T34" fmla="*/ 126 w 921"/>
                  <a:gd name="T35" fmla="*/ 232 h 394"/>
                  <a:gd name="T36" fmla="*/ 65 w 921"/>
                  <a:gd name="T37" fmla="*/ 225 h 394"/>
                  <a:gd name="T38" fmla="*/ 1 w 921"/>
                  <a:gd name="T39" fmla="*/ 129 h 394"/>
                  <a:gd name="T40" fmla="*/ 49 w 921"/>
                  <a:gd name="T41" fmla="*/ 88 h 394"/>
                  <a:gd name="T42" fmla="*/ 78 w 921"/>
                  <a:gd name="T43" fmla="*/ 99 h 394"/>
                  <a:gd name="T44" fmla="*/ 102 w 921"/>
                  <a:gd name="T45" fmla="*/ 175 h 394"/>
                  <a:gd name="T46" fmla="*/ 196 w 921"/>
                  <a:gd name="T47" fmla="*/ 107 h 394"/>
                  <a:gd name="T48" fmla="*/ 240 w 921"/>
                  <a:gd name="T49" fmla="*/ 54 h 394"/>
                  <a:gd name="T50" fmla="*/ 288 w 921"/>
                  <a:gd name="T51" fmla="*/ 27 h 394"/>
                  <a:gd name="T52" fmla="*/ 317 w 921"/>
                  <a:gd name="T53" fmla="*/ 64 h 394"/>
                  <a:gd name="T54" fmla="*/ 308 w 921"/>
                  <a:gd name="T55" fmla="*/ 129 h 394"/>
                  <a:gd name="T56" fmla="*/ 326 w 921"/>
                  <a:gd name="T57" fmla="*/ 167 h 394"/>
                  <a:gd name="T58" fmla="*/ 432 w 921"/>
                  <a:gd name="T59" fmla="*/ 74 h 394"/>
                  <a:gd name="T60" fmla="*/ 497 w 921"/>
                  <a:gd name="T61" fmla="*/ 53 h 394"/>
                  <a:gd name="T62" fmla="*/ 530 w 921"/>
                  <a:gd name="T63" fmla="*/ 104 h 394"/>
                  <a:gd name="T64" fmla="*/ 546 w 921"/>
                  <a:gd name="T65" fmla="*/ 164 h 394"/>
                  <a:gd name="T66" fmla="*/ 648 w 921"/>
                  <a:gd name="T67" fmla="*/ 143 h 394"/>
                  <a:gd name="T68" fmla="*/ 711 w 921"/>
                  <a:gd name="T69" fmla="*/ 132 h 394"/>
                  <a:gd name="T70" fmla="*/ 793 w 921"/>
                  <a:gd name="T71" fmla="*/ 8 h 394"/>
                  <a:gd name="T72" fmla="*/ 856 w 921"/>
                  <a:gd name="T73" fmla="*/ 7 h 394"/>
                  <a:gd name="T74" fmla="*/ 899 w 921"/>
                  <a:gd name="T75" fmla="*/ 72 h 394"/>
                  <a:gd name="T76" fmla="*/ 858 w 921"/>
                  <a:gd name="T77" fmla="*/ 235 h 394"/>
                  <a:gd name="T78" fmla="*/ 731 w 921"/>
                  <a:gd name="T79" fmla="*/ 352 h 394"/>
                  <a:gd name="T80" fmla="*/ 634 w 921"/>
                  <a:gd name="T81" fmla="*/ 381 h 3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921" h="394">
                    <a:moveTo>
                      <a:pt x="634" y="381"/>
                    </a:moveTo>
                    <a:cubicBezTo>
                      <a:pt x="614" y="371"/>
                      <a:pt x="625" y="341"/>
                      <a:pt x="645" y="335"/>
                    </a:cubicBezTo>
                    <a:cubicBezTo>
                      <a:pt x="689" y="321"/>
                      <a:pt x="700" y="313"/>
                      <a:pt x="731" y="295"/>
                    </a:cubicBezTo>
                    <a:cubicBezTo>
                      <a:pt x="762" y="277"/>
                      <a:pt x="780" y="262"/>
                      <a:pt x="809" y="223"/>
                    </a:cubicBezTo>
                    <a:cubicBezTo>
                      <a:pt x="843" y="176"/>
                      <a:pt x="864" y="133"/>
                      <a:pt x="847" y="75"/>
                    </a:cubicBezTo>
                    <a:cubicBezTo>
                      <a:pt x="845" y="69"/>
                      <a:pt x="837" y="57"/>
                      <a:pt x="825" y="57"/>
                    </a:cubicBezTo>
                    <a:cubicBezTo>
                      <a:pt x="816" y="57"/>
                      <a:pt x="803" y="67"/>
                      <a:pt x="797" y="77"/>
                    </a:cubicBezTo>
                    <a:cubicBezTo>
                      <a:pt x="776" y="112"/>
                      <a:pt x="790" y="168"/>
                      <a:pt x="749" y="191"/>
                    </a:cubicBezTo>
                    <a:cubicBezTo>
                      <a:pt x="741" y="195"/>
                      <a:pt x="733" y="192"/>
                      <a:pt x="728" y="191"/>
                    </a:cubicBezTo>
                    <a:cubicBezTo>
                      <a:pt x="702" y="188"/>
                      <a:pt x="676" y="174"/>
                      <a:pt x="647" y="184"/>
                    </a:cubicBezTo>
                    <a:cubicBezTo>
                      <a:pt x="619" y="193"/>
                      <a:pt x="603" y="223"/>
                      <a:pt x="563" y="226"/>
                    </a:cubicBezTo>
                    <a:cubicBezTo>
                      <a:pt x="523" y="229"/>
                      <a:pt x="510" y="214"/>
                      <a:pt x="496" y="187"/>
                    </a:cubicBezTo>
                    <a:cubicBezTo>
                      <a:pt x="489" y="173"/>
                      <a:pt x="484" y="148"/>
                      <a:pt x="462" y="146"/>
                    </a:cubicBezTo>
                    <a:cubicBezTo>
                      <a:pt x="446" y="144"/>
                      <a:pt x="425" y="149"/>
                      <a:pt x="402" y="167"/>
                    </a:cubicBezTo>
                    <a:cubicBezTo>
                      <a:pt x="361" y="199"/>
                      <a:pt x="346" y="221"/>
                      <a:pt x="306" y="212"/>
                    </a:cubicBezTo>
                    <a:cubicBezTo>
                      <a:pt x="265" y="203"/>
                      <a:pt x="283" y="145"/>
                      <a:pt x="259" y="135"/>
                    </a:cubicBezTo>
                    <a:cubicBezTo>
                      <a:pt x="240" y="127"/>
                      <a:pt x="201" y="164"/>
                      <a:pt x="185" y="178"/>
                    </a:cubicBezTo>
                    <a:cubicBezTo>
                      <a:pt x="169" y="192"/>
                      <a:pt x="141" y="222"/>
                      <a:pt x="126" y="232"/>
                    </a:cubicBezTo>
                    <a:cubicBezTo>
                      <a:pt x="112" y="242"/>
                      <a:pt x="87" y="241"/>
                      <a:pt x="65" y="225"/>
                    </a:cubicBezTo>
                    <a:cubicBezTo>
                      <a:pt x="12" y="186"/>
                      <a:pt x="0" y="149"/>
                      <a:pt x="1" y="129"/>
                    </a:cubicBezTo>
                    <a:cubicBezTo>
                      <a:pt x="2" y="101"/>
                      <a:pt x="41" y="89"/>
                      <a:pt x="49" y="88"/>
                    </a:cubicBezTo>
                    <a:cubicBezTo>
                      <a:pt x="65" y="86"/>
                      <a:pt x="75" y="91"/>
                      <a:pt x="78" y="99"/>
                    </a:cubicBezTo>
                    <a:cubicBezTo>
                      <a:pt x="85" y="117"/>
                      <a:pt x="79" y="170"/>
                      <a:pt x="102" y="175"/>
                    </a:cubicBezTo>
                    <a:cubicBezTo>
                      <a:pt x="120" y="179"/>
                      <a:pt x="159" y="145"/>
                      <a:pt x="196" y="107"/>
                    </a:cubicBezTo>
                    <a:cubicBezTo>
                      <a:pt x="211" y="91"/>
                      <a:pt x="225" y="69"/>
                      <a:pt x="240" y="54"/>
                    </a:cubicBezTo>
                    <a:cubicBezTo>
                      <a:pt x="259" y="36"/>
                      <a:pt x="277" y="26"/>
                      <a:pt x="288" y="27"/>
                    </a:cubicBezTo>
                    <a:cubicBezTo>
                      <a:pt x="307" y="27"/>
                      <a:pt x="318" y="40"/>
                      <a:pt x="317" y="64"/>
                    </a:cubicBezTo>
                    <a:cubicBezTo>
                      <a:pt x="317" y="77"/>
                      <a:pt x="307" y="106"/>
                      <a:pt x="308" y="129"/>
                    </a:cubicBezTo>
                    <a:cubicBezTo>
                      <a:pt x="309" y="148"/>
                      <a:pt x="311" y="164"/>
                      <a:pt x="326" y="167"/>
                    </a:cubicBezTo>
                    <a:cubicBezTo>
                      <a:pt x="369" y="174"/>
                      <a:pt x="420" y="89"/>
                      <a:pt x="432" y="74"/>
                    </a:cubicBezTo>
                    <a:cubicBezTo>
                      <a:pt x="445" y="57"/>
                      <a:pt x="479" y="46"/>
                      <a:pt x="497" y="53"/>
                    </a:cubicBezTo>
                    <a:cubicBezTo>
                      <a:pt x="517" y="60"/>
                      <a:pt x="529" y="84"/>
                      <a:pt x="530" y="104"/>
                    </a:cubicBezTo>
                    <a:cubicBezTo>
                      <a:pt x="531" y="124"/>
                      <a:pt x="528" y="153"/>
                      <a:pt x="546" y="164"/>
                    </a:cubicBezTo>
                    <a:cubicBezTo>
                      <a:pt x="568" y="177"/>
                      <a:pt x="608" y="160"/>
                      <a:pt x="648" y="143"/>
                    </a:cubicBezTo>
                    <a:cubicBezTo>
                      <a:pt x="670" y="134"/>
                      <a:pt x="692" y="139"/>
                      <a:pt x="711" y="132"/>
                    </a:cubicBezTo>
                    <a:cubicBezTo>
                      <a:pt x="754" y="118"/>
                      <a:pt x="734" y="29"/>
                      <a:pt x="793" y="8"/>
                    </a:cubicBezTo>
                    <a:cubicBezTo>
                      <a:pt x="816" y="0"/>
                      <a:pt x="843" y="2"/>
                      <a:pt x="856" y="7"/>
                    </a:cubicBezTo>
                    <a:cubicBezTo>
                      <a:pt x="888" y="20"/>
                      <a:pt x="896" y="57"/>
                      <a:pt x="899" y="72"/>
                    </a:cubicBezTo>
                    <a:cubicBezTo>
                      <a:pt x="901" y="82"/>
                      <a:pt x="921" y="138"/>
                      <a:pt x="858" y="235"/>
                    </a:cubicBezTo>
                    <a:cubicBezTo>
                      <a:pt x="828" y="282"/>
                      <a:pt x="794" y="315"/>
                      <a:pt x="731" y="352"/>
                    </a:cubicBezTo>
                    <a:cubicBezTo>
                      <a:pt x="698" y="371"/>
                      <a:pt x="660" y="394"/>
                      <a:pt x="634" y="381"/>
                    </a:cubicBezTo>
                  </a:path>
                </a:pathLst>
              </a:custGeom>
              <a:solidFill>
                <a:srgbClr val="85D1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5" name="Freeform 91"/>
              <p:cNvSpPr>
                <a:spLocks noEditPoints="1"/>
              </p:cNvSpPr>
              <p:nvPr userDrawn="1"/>
            </p:nvSpPr>
            <p:spPr bwMode="gray">
              <a:xfrm>
                <a:off x="2741553" y="1497024"/>
                <a:ext cx="721697" cy="611374"/>
              </a:xfrm>
              <a:custGeom>
                <a:avLst/>
                <a:gdLst>
                  <a:gd name="T0" fmla="*/ 76 w 644"/>
                  <a:gd name="T1" fmla="*/ 335 h 545"/>
                  <a:gd name="T2" fmla="*/ 98 w 644"/>
                  <a:gd name="T3" fmla="*/ 274 h 545"/>
                  <a:gd name="T4" fmla="*/ 136 w 644"/>
                  <a:gd name="T5" fmla="*/ 273 h 545"/>
                  <a:gd name="T6" fmla="*/ 76 w 644"/>
                  <a:gd name="T7" fmla="*/ 335 h 545"/>
                  <a:gd name="T8" fmla="*/ 325 w 644"/>
                  <a:gd name="T9" fmla="*/ 513 h 545"/>
                  <a:gd name="T10" fmla="*/ 359 w 644"/>
                  <a:gd name="T11" fmla="*/ 325 h 545"/>
                  <a:gd name="T12" fmla="*/ 333 w 644"/>
                  <a:gd name="T13" fmla="*/ 331 h 545"/>
                  <a:gd name="T14" fmla="*/ 229 w 644"/>
                  <a:gd name="T15" fmla="*/ 384 h 545"/>
                  <a:gd name="T16" fmla="*/ 184 w 644"/>
                  <a:gd name="T17" fmla="*/ 342 h 545"/>
                  <a:gd name="T18" fmla="*/ 169 w 644"/>
                  <a:gd name="T19" fmla="*/ 312 h 545"/>
                  <a:gd name="T20" fmla="*/ 139 w 644"/>
                  <a:gd name="T21" fmla="*/ 341 h 545"/>
                  <a:gd name="T22" fmla="*/ 111 w 644"/>
                  <a:gd name="T23" fmla="*/ 385 h 545"/>
                  <a:gd name="T24" fmla="*/ 27 w 644"/>
                  <a:gd name="T25" fmla="*/ 373 h 545"/>
                  <a:gd name="T26" fmla="*/ 16 w 644"/>
                  <a:gd name="T27" fmla="*/ 309 h 545"/>
                  <a:gd name="T28" fmla="*/ 77 w 644"/>
                  <a:gd name="T29" fmla="*/ 241 h 545"/>
                  <a:gd name="T30" fmla="*/ 142 w 644"/>
                  <a:gd name="T31" fmla="*/ 219 h 545"/>
                  <a:gd name="T32" fmla="*/ 177 w 644"/>
                  <a:gd name="T33" fmla="*/ 232 h 545"/>
                  <a:gd name="T34" fmla="*/ 223 w 644"/>
                  <a:gd name="T35" fmla="*/ 245 h 545"/>
                  <a:gd name="T36" fmla="*/ 233 w 644"/>
                  <a:gd name="T37" fmla="*/ 328 h 545"/>
                  <a:gd name="T38" fmla="*/ 283 w 644"/>
                  <a:gd name="T39" fmla="*/ 332 h 545"/>
                  <a:gd name="T40" fmla="*/ 426 w 644"/>
                  <a:gd name="T41" fmla="*/ 216 h 545"/>
                  <a:gd name="T42" fmla="*/ 530 w 644"/>
                  <a:gd name="T43" fmla="*/ 31 h 545"/>
                  <a:gd name="T44" fmla="*/ 616 w 644"/>
                  <a:gd name="T45" fmla="*/ 29 h 545"/>
                  <a:gd name="T46" fmla="*/ 596 w 644"/>
                  <a:gd name="T47" fmla="*/ 98 h 545"/>
                  <a:gd name="T48" fmla="*/ 528 w 644"/>
                  <a:gd name="T49" fmla="*/ 148 h 545"/>
                  <a:gd name="T50" fmla="*/ 419 w 644"/>
                  <a:gd name="T51" fmla="*/ 346 h 545"/>
                  <a:gd name="T52" fmla="*/ 374 w 644"/>
                  <a:gd name="T53" fmla="*/ 511 h 545"/>
                  <a:gd name="T54" fmla="*/ 367 w 644"/>
                  <a:gd name="T55" fmla="*/ 524 h 545"/>
                  <a:gd name="T56" fmla="*/ 325 w 644"/>
                  <a:gd name="T57" fmla="*/ 513 h 5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44" h="545">
                    <a:moveTo>
                      <a:pt x="76" y="335"/>
                    </a:moveTo>
                    <a:cubicBezTo>
                      <a:pt x="29" y="328"/>
                      <a:pt x="81" y="283"/>
                      <a:pt x="98" y="274"/>
                    </a:cubicBezTo>
                    <a:cubicBezTo>
                      <a:pt x="107" y="270"/>
                      <a:pt x="133" y="268"/>
                      <a:pt x="136" y="273"/>
                    </a:cubicBezTo>
                    <a:cubicBezTo>
                      <a:pt x="141" y="286"/>
                      <a:pt x="96" y="338"/>
                      <a:pt x="76" y="335"/>
                    </a:cubicBezTo>
                    <a:moveTo>
                      <a:pt x="325" y="513"/>
                    </a:moveTo>
                    <a:cubicBezTo>
                      <a:pt x="324" y="498"/>
                      <a:pt x="357" y="342"/>
                      <a:pt x="359" y="325"/>
                    </a:cubicBezTo>
                    <a:cubicBezTo>
                      <a:pt x="359" y="319"/>
                      <a:pt x="345" y="318"/>
                      <a:pt x="333" y="331"/>
                    </a:cubicBezTo>
                    <a:cubicBezTo>
                      <a:pt x="315" y="351"/>
                      <a:pt x="288" y="395"/>
                      <a:pt x="229" y="384"/>
                    </a:cubicBezTo>
                    <a:cubicBezTo>
                      <a:pt x="196" y="378"/>
                      <a:pt x="187" y="352"/>
                      <a:pt x="184" y="342"/>
                    </a:cubicBezTo>
                    <a:cubicBezTo>
                      <a:pt x="181" y="334"/>
                      <a:pt x="178" y="313"/>
                      <a:pt x="169" y="312"/>
                    </a:cubicBezTo>
                    <a:cubicBezTo>
                      <a:pt x="159" y="312"/>
                      <a:pt x="145" y="327"/>
                      <a:pt x="139" y="341"/>
                    </a:cubicBezTo>
                    <a:cubicBezTo>
                      <a:pt x="132" y="359"/>
                      <a:pt x="124" y="379"/>
                      <a:pt x="111" y="385"/>
                    </a:cubicBezTo>
                    <a:cubicBezTo>
                      <a:pt x="94" y="392"/>
                      <a:pt x="51" y="394"/>
                      <a:pt x="27" y="373"/>
                    </a:cubicBezTo>
                    <a:cubicBezTo>
                      <a:pt x="17" y="363"/>
                      <a:pt x="0" y="334"/>
                      <a:pt x="16" y="309"/>
                    </a:cubicBezTo>
                    <a:cubicBezTo>
                      <a:pt x="38" y="275"/>
                      <a:pt x="64" y="252"/>
                      <a:pt x="77" y="241"/>
                    </a:cubicBezTo>
                    <a:cubicBezTo>
                      <a:pt x="95" y="227"/>
                      <a:pt x="128" y="216"/>
                      <a:pt x="142" y="219"/>
                    </a:cubicBezTo>
                    <a:cubicBezTo>
                      <a:pt x="160" y="222"/>
                      <a:pt x="167" y="232"/>
                      <a:pt x="177" y="232"/>
                    </a:cubicBezTo>
                    <a:cubicBezTo>
                      <a:pt x="184" y="231"/>
                      <a:pt x="220" y="228"/>
                      <a:pt x="223" y="245"/>
                    </a:cubicBezTo>
                    <a:cubicBezTo>
                      <a:pt x="229" y="274"/>
                      <a:pt x="222" y="315"/>
                      <a:pt x="233" y="328"/>
                    </a:cubicBezTo>
                    <a:cubicBezTo>
                      <a:pt x="248" y="346"/>
                      <a:pt x="268" y="343"/>
                      <a:pt x="283" y="332"/>
                    </a:cubicBezTo>
                    <a:cubicBezTo>
                      <a:pt x="329" y="297"/>
                      <a:pt x="358" y="225"/>
                      <a:pt x="426" y="216"/>
                    </a:cubicBezTo>
                    <a:cubicBezTo>
                      <a:pt x="440" y="196"/>
                      <a:pt x="497" y="64"/>
                      <a:pt x="530" y="31"/>
                    </a:cubicBezTo>
                    <a:cubicBezTo>
                      <a:pt x="561" y="0"/>
                      <a:pt x="603" y="15"/>
                      <a:pt x="616" y="29"/>
                    </a:cubicBezTo>
                    <a:cubicBezTo>
                      <a:pt x="644" y="62"/>
                      <a:pt x="630" y="87"/>
                      <a:pt x="596" y="98"/>
                    </a:cubicBezTo>
                    <a:cubicBezTo>
                      <a:pt x="567" y="108"/>
                      <a:pt x="548" y="124"/>
                      <a:pt x="528" y="148"/>
                    </a:cubicBezTo>
                    <a:cubicBezTo>
                      <a:pt x="476" y="213"/>
                      <a:pt x="445" y="270"/>
                      <a:pt x="419" y="346"/>
                    </a:cubicBezTo>
                    <a:cubicBezTo>
                      <a:pt x="400" y="404"/>
                      <a:pt x="394" y="455"/>
                      <a:pt x="374" y="511"/>
                    </a:cubicBezTo>
                    <a:cubicBezTo>
                      <a:pt x="373" y="515"/>
                      <a:pt x="371" y="522"/>
                      <a:pt x="367" y="524"/>
                    </a:cubicBezTo>
                    <a:cubicBezTo>
                      <a:pt x="362" y="528"/>
                      <a:pt x="326" y="545"/>
                      <a:pt x="325" y="513"/>
                    </a:cubicBezTo>
                  </a:path>
                </a:pathLst>
              </a:custGeom>
              <a:solidFill>
                <a:srgbClr val="85D1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6" name="Freeform 92"/>
              <p:cNvSpPr>
                <a:spLocks/>
              </p:cNvSpPr>
              <p:nvPr userDrawn="1"/>
            </p:nvSpPr>
            <p:spPr bwMode="gray">
              <a:xfrm>
                <a:off x="2342292" y="1689971"/>
                <a:ext cx="297202" cy="342145"/>
              </a:xfrm>
              <a:custGeom>
                <a:avLst/>
                <a:gdLst>
                  <a:gd name="T0" fmla="*/ 9 w 265"/>
                  <a:gd name="T1" fmla="*/ 267 h 305"/>
                  <a:gd name="T2" fmla="*/ 23 w 265"/>
                  <a:gd name="T3" fmla="*/ 200 h 305"/>
                  <a:gd name="T4" fmla="*/ 66 w 265"/>
                  <a:gd name="T5" fmla="*/ 155 h 305"/>
                  <a:gd name="T6" fmla="*/ 131 w 265"/>
                  <a:gd name="T7" fmla="*/ 107 h 305"/>
                  <a:gd name="T8" fmla="*/ 165 w 265"/>
                  <a:gd name="T9" fmla="*/ 73 h 305"/>
                  <a:gd name="T10" fmla="*/ 163 w 265"/>
                  <a:gd name="T11" fmla="*/ 49 h 305"/>
                  <a:gd name="T12" fmla="*/ 148 w 265"/>
                  <a:gd name="T13" fmla="*/ 53 h 305"/>
                  <a:gd name="T14" fmla="*/ 67 w 265"/>
                  <a:gd name="T15" fmla="*/ 88 h 305"/>
                  <a:gd name="T16" fmla="*/ 23 w 265"/>
                  <a:gd name="T17" fmla="*/ 78 h 305"/>
                  <a:gd name="T18" fmla="*/ 21 w 265"/>
                  <a:gd name="T19" fmla="*/ 48 h 305"/>
                  <a:gd name="T20" fmla="*/ 127 w 265"/>
                  <a:gd name="T21" fmla="*/ 5 h 305"/>
                  <a:gd name="T22" fmla="*/ 165 w 265"/>
                  <a:gd name="T23" fmla="*/ 0 h 305"/>
                  <a:gd name="T24" fmla="*/ 205 w 265"/>
                  <a:gd name="T25" fmla="*/ 30 h 305"/>
                  <a:gd name="T26" fmla="*/ 219 w 265"/>
                  <a:gd name="T27" fmla="*/ 88 h 305"/>
                  <a:gd name="T28" fmla="*/ 178 w 265"/>
                  <a:gd name="T29" fmla="*/ 123 h 305"/>
                  <a:gd name="T30" fmla="*/ 152 w 265"/>
                  <a:gd name="T31" fmla="*/ 128 h 305"/>
                  <a:gd name="T32" fmla="*/ 117 w 265"/>
                  <a:gd name="T33" fmla="*/ 153 h 305"/>
                  <a:gd name="T34" fmla="*/ 74 w 265"/>
                  <a:gd name="T35" fmla="*/ 226 h 305"/>
                  <a:gd name="T36" fmla="*/ 120 w 265"/>
                  <a:gd name="T37" fmla="*/ 252 h 305"/>
                  <a:gd name="T38" fmla="*/ 182 w 265"/>
                  <a:gd name="T39" fmla="*/ 225 h 305"/>
                  <a:gd name="T40" fmla="*/ 220 w 265"/>
                  <a:gd name="T41" fmla="*/ 203 h 305"/>
                  <a:gd name="T42" fmla="*/ 248 w 265"/>
                  <a:gd name="T43" fmla="*/ 202 h 305"/>
                  <a:gd name="T44" fmla="*/ 254 w 265"/>
                  <a:gd name="T45" fmla="*/ 238 h 305"/>
                  <a:gd name="T46" fmla="*/ 189 w 265"/>
                  <a:gd name="T47" fmla="*/ 266 h 305"/>
                  <a:gd name="T48" fmla="*/ 52 w 265"/>
                  <a:gd name="T49" fmla="*/ 300 h 305"/>
                  <a:gd name="T50" fmla="*/ 9 w 265"/>
                  <a:gd name="T51" fmla="*/ 267 h 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65" h="305">
                    <a:moveTo>
                      <a:pt x="9" y="267"/>
                    </a:moveTo>
                    <a:cubicBezTo>
                      <a:pt x="0" y="242"/>
                      <a:pt x="15" y="211"/>
                      <a:pt x="23" y="200"/>
                    </a:cubicBezTo>
                    <a:cubicBezTo>
                      <a:pt x="32" y="188"/>
                      <a:pt x="48" y="171"/>
                      <a:pt x="66" y="155"/>
                    </a:cubicBezTo>
                    <a:cubicBezTo>
                      <a:pt x="78" y="146"/>
                      <a:pt x="107" y="126"/>
                      <a:pt x="131" y="107"/>
                    </a:cubicBezTo>
                    <a:cubicBezTo>
                      <a:pt x="148" y="93"/>
                      <a:pt x="162" y="78"/>
                      <a:pt x="165" y="73"/>
                    </a:cubicBezTo>
                    <a:cubicBezTo>
                      <a:pt x="168" y="66"/>
                      <a:pt x="169" y="53"/>
                      <a:pt x="163" y="49"/>
                    </a:cubicBezTo>
                    <a:cubicBezTo>
                      <a:pt x="160" y="47"/>
                      <a:pt x="153" y="51"/>
                      <a:pt x="148" y="53"/>
                    </a:cubicBezTo>
                    <a:cubicBezTo>
                      <a:pt x="129" y="62"/>
                      <a:pt x="95" y="83"/>
                      <a:pt x="67" y="88"/>
                    </a:cubicBezTo>
                    <a:cubicBezTo>
                      <a:pt x="51" y="91"/>
                      <a:pt x="31" y="87"/>
                      <a:pt x="23" y="78"/>
                    </a:cubicBezTo>
                    <a:cubicBezTo>
                      <a:pt x="15" y="70"/>
                      <a:pt x="9" y="60"/>
                      <a:pt x="21" y="48"/>
                    </a:cubicBezTo>
                    <a:cubicBezTo>
                      <a:pt x="34" y="35"/>
                      <a:pt x="124" y="6"/>
                      <a:pt x="127" y="5"/>
                    </a:cubicBezTo>
                    <a:cubicBezTo>
                      <a:pt x="139" y="2"/>
                      <a:pt x="155" y="0"/>
                      <a:pt x="165" y="0"/>
                    </a:cubicBezTo>
                    <a:cubicBezTo>
                      <a:pt x="188" y="0"/>
                      <a:pt x="198" y="17"/>
                      <a:pt x="205" y="30"/>
                    </a:cubicBezTo>
                    <a:cubicBezTo>
                      <a:pt x="214" y="47"/>
                      <a:pt x="219" y="67"/>
                      <a:pt x="219" y="88"/>
                    </a:cubicBezTo>
                    <a:cubicBezTo>
                      <a:pt x="218" y="111"/>
                      <a:pt x="194" y="122"/>
                      <a:pt x="178" y="123"/>
                    </a:cubicBezTo>
                    <a:cubicBezTo>
                      <a:pt x="170" y="124"/>
                      <a:pt x="161" y="125"/>
                      <a:pt x="152" y="128"/>
                    </a:cubicBezTo>
                    <a:cubicBezTo>
                      <a:pt x="146" y="130"/>
                      <a:pt x="125" y="145"/>
                      <a:pt x="117" y="153"/>
                    </a:cubicBezTo>
                    <a:cubicBezTo>
                      <a:pt x="96" y="171"/>
                      <a:pt x="77" y="191"/>
                      <a:pt x="74" y="226"/>
                    </a:cubicBezTo>
                    <a:cubicBezTo>
                      <a:pt x="70" y="258"/>
                      <a:pt x="114" y="253"/>
                      <a:pt x="120" y="252"/>
                    </a:cubicBezTo>
                    <a:cubicBezTo>
                      <a:pt x="126" y="252"/>
                      <a:pt x="151" y="246"/>
                      <a:pt x="182" y="225"/>
                    </a:cubicBezTo>
                    <a:cubicBezTo>
                      <a:pt x="188" y="222"/>
                      <a:pt x="205" y="209"/>
                      <a:pt x="220" y="203"/>
                    </a:cubicBezTo>
                    <a:cubicBezTo>
                      <a:pt x="233" y="197"/>
                      <a:pt x="243" y="198"/>
                      <a:pt x="248" y="202"/>
                    </a:cubicBezTo>
                    <a:cubicBezTo>
                      <a:pt x="259" y="209"/>
                      <a:pt x="265" y="221"/>
                      <a:pt x="254" y="238"/>
                    </a:cubicBezTo>
                    <a:cubicBezTo>
                      <a:pt x="244" y="252"/>
                      <a:pt x="215" y="257"/>
                      <a:pt x="189" y="266"/>
                    </a:cubicBezTo>
                    <a:cubicBezTo>
                      <a:pt x="166" y="273"/>
                      <a:pt x="110" y="305"/>
                      <a:pt x="52" y="300"/>
                    </a:cubicBezTo>
                    <a:cubicBezTo>
                      <a:pt x="38" y="299"/>
                      <a:pt x="16" y="288"/>
                      <a:pt x="9" y="267"/>
                    </a:cubicBezTo>
                  </a:path>
                </a:pathLst>
              </a:custGeom>
              <a:solidFill>
                <a:srgbClr val="85D1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7" name="Freeform 93"/>
              <p:cNvSpPr>
                <a:spLocks/>
              </p:cNvSpPr>
              <p:nvPr userDrawn="1"/>
            </p:nvSpPr>
            <p:spPr bwMode="gray">
              <a:xfrm>
                <a:off x="384681" y="1072428"/>
                <a:ext cx="2217804" cy="1364653"/>
              </a:xfrm>
              <a:custGeom>
                <a:avLst/>
                <a:gdLst>
                  <a:gd name="T0" fmla="*/ 1322 w 1978"/>
                  <a:gd name="T1" fmla="*/ 1136 h 1217"/>
                  <a:gd name="T2" fmla="*/ 1282 w 1978"/>
                  <a:gd name="T3" fmla="*/ 1149 h 1217"/>
                  <a:gd name="T4" fmla="*/ 1127 w 1978"/>
                  <a:gd name="T5" fmla="*/ 1154 h 1217"/>
                  <a:gd name="T6" fmla="*/ 895 w 1978"/>
                  <a:gd name="T7" fmla="*/ 784 h 1217"/>
                  <a:gd name="T8" fmla="*/ 1150 w 1978"/>
                  <a:gd name="T9" fmla="*/ 547 h 1217"/>
                  <a:gd name="T10" fmla="*/ 1356 w 1978"/>
                  <a:gd name="T11" fmla="*/ 529 h 1217"/>
                  <a:gd name="T12" fmla="*/ 1589 w 1978"/>
                  <a:gd name="T13" fmla="*/ 581 h 1217"/>
                  <a:gd name="T14" fmla="*/ 1611 w 1978"/>
                  <a:gd name="T15" fmla="*/ 594 h 1217"/>
                  <a:gd name="T16" fmla="*/ 1646 w 1978"/>
                  <a:gd name="T17" fmla="*/ 584 h 1217"/>
                  <a:gd name="T18" fmla="*/ 1639 w 1978"/>
                  <a:gd name="T19" fmla="*/ 555 h 1217"/>
                  <a:gd name="T20" fmla="*/ 1367 w 1978"/>
                  <a:gd name="T21" fmla="*/ 484 h 1217"/>
                  <a:gd name="T22" fmla="*/ 1115 w 1978"/>
                  <a:gd name="T23" fmla="*/ 494 h 1217"/>
                  <a:gd name="T24" fmla="*/ 1095 w 1978"/>
                  <a:gd name="T25" fmla="*/ 475 h 1217"/>
                  <a:gd name="T26" fmla="*/ 1421 w 1978"/>
                  <a:gd name="T27" fmla="*/ 201 h 1217"/>
                  <a:gd name="T28" fmla="*/ 1770 w 1978"/>
                  <a:gd name="T29" fmla="*/ 51 h 1217"/>
                  <a:gd name="T30" fmla="*/ 1897 w 1978"/>
                  <a:gd name="T31" fmla="*/ 80 h 1217"/>
                  <a:gd name="T32" fmla="*/ 1970 w 1978"/>
                  <a:gd name="T33" fmla="*/ 76 h 1217"/>
                  <a:gd name="T34" fmla="*/ 1938 w 1978"/>
                  <a:gd name="T35" fmla="*/ 36 h 1217"/>
                  <a:gd name="T36" fmla="*/ 1784 w 1978"/>
                  <a:gd name="T37" fmla="*/ 2 h 1217"/>
                  <a:gd name="T38" fmla="*/ 1381 w 1978"/>
                  <a:gd name="T39" fmla="*/ 167 h 1217"/>
                  <a:gd name="T40" fmla="*/ 1056 w 1978"/>
                  <a:gd name="T41" fmla="*/ 429 h 1217"/>
                  <a:gd name="T42" fmla="*/ 989 w 1978"/>
                  <a:gd name="T43" fmla="*/ 499 h 1217"/>
                  <a:gd name="T44" fmla="*/ 947 w 1978"/>
                  <a:gd name="T45" fmla="*/ 521 h 1217"/>
                  <a:gd name="T46" fmla="*/ 441 w 1978"/>
                  <a:gd name="T47" fmla="*/ 669 h 1217"/>
                  <a:gd name="T48" fmla="*/ 13 w 1978"/>
                  <a:gd name="T49" fmla="*/ 930 h 1217"/>
                  <a:gd name="T50" fmla="*/ 13 w 1978"/>
                  <a:gd name="T51" fmla="*/ 981 h 1217"/>
                  <a:gd name="T52" fmla="*/ 80 w 1978"/>
                  <a:gd name="T53" fmla="*/ 1018 h 1217"/>
                  <a:gd name="T54" fmla="*/ 170 w 1978"/>
                  <a:gd name="T55" fmla="*/ 1036 h 1217"/>
                  <a:gd name="T56" fmla="*/ 185 w 1978"/>
                  <a:gd name="T57" fmla="*/ 1021 h 1217"/>
                  <a:gd name="T58" fmla="*/ 178 w 1978"/>
                  <a:gd name="T59" fmla="*/ 998 h 1217"/>
                  <a:gd name="T60" fmla="*/ 128 w 1978"/>
                  <a:gd name="T61" fmla="*/ 973 h 1217"/>
                  <a:gd name="T62" fmla="*/ 109 w 1978"/>
                  <a:gd name="T63" fmla="*/ 910 h 1217"/>
                  <a:gd name="T64" fmla="*/ 461 w 1978"/>
                  <a:gd name="T65" fmla="*/ 716 h 1217"/>
                  <a:gd name="T66" fmla="*/ 900 w 1978"/>
                  <a:gd name="T67" fmla="*/ 587 h 1217"/>
                  <a:gd name="T68" fmla="*/ 905 w 1978"/>
                  <a:gd name="T69" fmla="*/ 612 h 1217"/>
                  <a:gd name="T70" fmla="*/ 833 w 1978"/>
                  <a:gd name="T71" fmla="*/ 791 h 1217"/>
                  <a:gd name="T72" fmla="*/ 1124 w 1978"/>
                  <a:gd name="T73" fmla="*/ 1202 h 1217"/>
                  <a:gd name="T74" fmla="*/ 1337 w 1978"/>
                  <a:gd name="T75" fmla="*/ 1172 h 1217"/>
                  <a:gd name="T76" fmla="*/ 1345 w 1978"/>
                  <a:gd name="T77" fmla="*/ 1140 h 1217"/>
                  <a:gd name="T78" fmla="*/ 1322 w 1978"/>
                  <a:gd name="T79" fmla="*/ 1136 h 1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978" h="1217">
                    <a:moveTo>
                      <a:pt x="1322" y="1136"/>
                    </a:moveTo>
                    <a:cubicBezTo>
                      <a:pt x="1317" y="1138"/>
                      <a:pt x="1307" y="1142"/>
                      <a:pt x="1282" y="1149"/>
                    </a:cubicBezTo>
                    <a:cubicBezTo>
                      <a:pt x="1255" y="1158"/>
                      <a:pt x="1184" y="1166"/>
                      <a:pt x="1127" y="1154"/>
                    </a:cubicBezTo>
                    <a:cubicBezTo>
                      <a:pt x="1070" y="1143"/>
                      <a:pt x="839" y="1068"/>
                      <a:pt x="895" y="784"/>
                    </a:cubicBezTo>
                    <a:cubicBezTo>
                      <a:pt x="919" y="662"/>
                      <a:pt x="992" y="575"/>
                      <a:pt x="1150" y="547"/>
                    </a:cubicBezTo>
                    <a:cubicBezTo>
                      <a:pt x="1222" y="534"/>
                      <a:pt x="1283" y="527"/>
                      <a:pt x="1356" y="529"/>
                    </a:cubicBezTo>
                    <a:cubicBezTo>
                      <a:pt x="1430" y="530"/>
                      <a:pt x="1514" y="544"/>
                      <a:pt x="1589" y="581"/>
                    </a:cubicBezTo>
                    <a:cubicBezTo>
                      <a:pt x="1596" y="584"/>
                      <a:pt x="1604" y="591"/>
                      <a:pt x="1611" y="594"/>
                    </a:cubicBezTo>
                    <a:cubicBezTo>
                      <a:pt x="1618" y="598"/>
                      <a:pt x="1635" y="595"/>
                      <a:pt x="1646" y="584"/>
                    </a:cubicBezTo>
                    <a:cubicBezTo>
                      <a:pt x="1652" y="574"/>
                      <a:pt x="1651" y="564"/>
                      <a:pt x="1639" y="555"/>
                    </a:cubicBezTo>
                    <a:cubicBezTo>
                      <a:pt x="1597" y="520"/>
                      <a:pt x="1497" y="490"/>
                      <a:pt x="1367" y="484"/>
                    </a:cubicBezTo>
                    <a:cubicBezTo>
                      <a:pt x="1237" y="478"/>
                      <a:pt x="1179" y="489"/>
                      <a:pt x="1115" y="494"/>
                    </a:cubicBezTo>
                    <a:cubicBezTo>
                      <a:pt x="1075" y="497"/>
                      <a:pt x="1093" y="478"/>
                      <a:pt x="1095" y="475"/>
                    </a:cubicBezTo>
                    <a:cubicBezTo>
                      <a:pt x="1142" y="420"/>
                      <a:pt x="1226" y="321"/>
                      <a:pt x="1421" y="201"/>
                    </a:cubicBezTo>
                    <a:cubicBezTo>
                      <a:pt x="1616" y="80"/>
                      <a:pt x="1740" y="54"/>
                      <a:pt x="1770" y="51"/>
                    </a:cubicBezTo>
                    <a:cubicBezTo>
                      <a:pt x="1802" y="47"/>
                      <a:pt x="1854" y="72"/>
                      <a:pt x="1897" y="80"/>
                    </a:cubicBezTo>
                    <a:cubicBezTo>
                      <a:pt x="1927" y="85"/>
                      <a:pt x="1962" y="87"/>
                      <a:pt x="1970" y="76"/>
                    </a:cubicBezTo>
                    <a:cubicBezTo>
                      <a:pt x="1978" y="64"/>
                      <a:pt x="1974" y="54"/>
                      <a:pt x="1938" y="36"/>
                    </a:cubicBezTo>
                    <a:cubicBezTo>
                      <a:pt x="1903" y="17"/>
                      <a:pt x="1807" y="0"/>
                      <a:pt x="1784" y="2"/>
                    </a:cubicBezTo>
                    <a:cubicBezTo>
                      <a:pt x="1646" y="9"/>
                      <a:pt x="1523" y="81"/>
                      <a:pt x="1381" y="167"/>
                    </a:cubicBezTo>
                    <a:cubicBezTo>
                      <a:pt x="1239" y="254"/>
                      <a:pt x="1099" y="382"/>
                      <a:pt x="1056" y="429"/>
                    </a:cubicBezTo>
                    <a:cubicBezTo>
                      <a:pt x="1029" y="459"/>
                      <a:pt x="1001" y="483"/>
                      <a:pt x="989" y="499"/>
                    </a:cubicBezTo>
                    <a:cubicBezTo>
                      <a:pt x="982" y="508"/>
                      <a:pt x="959" y="518"/>
                      <a:pt x="947" y="521"/>
                    </a:cubicBezTo>
                    <a:cubicBezTo>
                      <a:pt x="918" y="528"/>
                      <a:pt x="716" y="560"/>
                      <a:pt x="441" y="669"/>
                    </a:cubicBezTo>
                    <a:cubicBezTo>
                      <a:pt x="155" y="781"/>
                      <a:pt x="45" y="880"/>
                      <a:pt x="13" y="930"/>
                    </a:cubicBezTo>
                    <a:cubicBezTo>
                      <a:pt x="2" y="947"/>
                      <a:pt x="0" y="969"/>
                      <a:pt x="13" y="981"/>
                    </a:cubicBezTo>
                    <a:cubicBezTo>
                      <a:pt x="25" y="992"/>
                      <a:pt x="51" y="1008"/>
                      <a:pt x="80" y="1018"/>
                    </a:cubicBezTo>
                    <a:cubicBezTo>
                      <a:pt x="125" y="1033"/>
                      <a:pt x="154" y="1039"/>
                      <a:pt x="170" y="1036"/>
                    </a:cubicBezTo>
                    <a:cubicBezTo>
                      <a:pt x="181" y="1035"/>
                      <a:pt x="183" y="1028"/>
                      <a:pt x="185" y="1021"/>
                    </a:cubicBezTo>
                    <a:cubicBezTo>
                      <a:pt x="188" y="1010"/>
                      <a:pt x="180" y="1005"/>
                      <a:pt x="178" y="998"/>
                    </a:cubicBezTo>
                    <a:cubicBezTo>
                      <a:pt x="175" y="987"/>
                      <a:pt x="157" y="980"/>
                      <a:pt x="128" y="973"/>
                    </a:cubicBezTo>
                    <a:cubicBezTo>
                      <a:pt x="113" y="969"/>
                      <a:pt x="63" y="948"/>
                      <a:pt x="109" y="910"/>
                    </a:cubicBezTo>
                    <a:cubicBezTo>
                      <a:pt x="189" y="844"/>
                      <a:pt x="262" y="795"/>
                      <a:pt x="461" y="716"/>
                    </a:cubicBezTo>
                    <a:cubicBezTo>
                      <a:pt x="754" y="599"/>
                      <a:pt x="870" y="592"/>
                      <a:pt x="900" y="587"/>
                    </a:cubicBezTo>
                    <a:cubicBezTo>
                      <a:pt x="928" y="582"/>
                      <a:pt x="917" y="595"/>
                      <a:pt x="905" y="612"/>
                    </a:cubicBezTo>
                    <a:cubicBezTo>
                      <a:pt x="855" y="690"/>
                      <a:pt x="843" y="721"/>
                      <a:pt x="833" y="791"/>
                    </a:cubicBezTo>
                    <a:cubicBezTo>
                      <a:pt x="789" y="1107"/>
                      <a:pt x="1042" y="1190"/>
                      <a:pt x="1124" y="1202"/>
                    </a:cubicBezTo>
                    <a:cubicBezTo>
                      <a:pt x="1232" y="1217"/>
                      <a:pt x="1315" y="1186"/>
                      <a:pt x="1337" y="1172"/>
                    </a:cubicBezTo>
                    <a:cubicBezTo>
                      <a:pt x="1348" y="1165"/>
                      <a:pt x="1348" y="1154"/>
                      <a:pt x="1345" y="1140"/>
                    </a:cubicBezTo>
                    <a:cubicBezTo>
                      <a:pt x="1343" y="1134"/>
                      <a:pt x="1341" y="1127"/>
                      <a:pt x="1322" y="1136"/>
                    </a:cubicBezTo>
                  </a:path>
                </a:pathLst>
              </a:custGeom>
              <a:solidFill>
                <a:srgbClr val="85D1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8" name="Freeform 94"/>
              <p:cNvSpPr>
                <a:spLocks/>
              </p:cNvSpPr>
              <p:nvPr userDrawn="1"/>
            </p:nvSpPr>
            <p:spPr bwMode="gray">
              <a:xfrm>
                <a:off x="1903778" y="2306954"/>
                <a:ext cx="71777" cy="56089"/>
              </a:xfrm>
              <a:custGeom>
                <a:avLst/>
                <a:gdLst>
                  <a:gd name="T0" fmla="*/ 45 w 64"/>
                  <a:gd name="T1" fmla="*/ 41 h 50"/>
                  <a:gd name="T2" fmla="*/ 60 w 64"/>
                  <a:gd name="T3" fmla="*/ 15 h 50"/>
                  <a:gd name="T4" fmla="*/ 31 w 64"/>
                  <a:gd name="T5" fmla="*/ 7 h 50"/>
                  <a:gd name="T6" fmla="*/ 3 w 64"/>
                  <a:gd name="T7" fmla="*/ 21 h 50"/>
                  <a:gd name="T8" fmla="*/ 6 w 64"/>
                  <a:gd name="T9" fmla="*/ 37 h 50"/>
                  <a:gd name="T10" fmla="*/ 45 w 64"/>
                  <a:gd name="T11" fmla="*/ 41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4" h="50">
                    <a:moveTo>
                      <a:pt x="45" y="41"/>
                    </a:moveTo>
                    <a:cubicBezTo>
                      <a:pt x="52" y="37"/>
                      <a:pt x="64" y="24"/>
                      <a:pt x="60" y="15"/>
                    </a:cubicBezTo>
                    <a:cubicBezTo>
                      <a:pt x="54" y="0"/>
                      <a:pt x="39" y="3"/>
                      <a:pt x="31" y="7"/>
                    </a:cubicBezTo>
                    <a:cubicBezTo>
                      <a:pt x="22" y="11"/>
                      <a:pt x="6" y="12"/>
                      <a:pt x="3" y="21"/>
                    </a:cubicBezTo>
                    <a:cubicBezTo>
                      <a:pt x="0" y="30"/>
                      <a:pt x="4" y="32"/>
                      <a:pt x="6" y="37"/>
                    </a:cubicBezTo>
                    <a:cubicBezTo>
                      <a:pt x="10" y="50"/>
                      <a:pt x="28" y="50"/>
                      <a:pt x="45" y="41"/>
                    </a:cubicBezTo>
                  </a:path>
                </a:pathLst>
              </a:custGeom>
              <a:solidFill>
                <a:srgbClr val="85D1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9" name="Freeform 95"/>
              <p:cNvSpPr>
                <a:spLocks/>
              </p:cNvSpPr>
              <p:nvPr userDrawn="1"/>
            </p:nvSpPr>
            <p:spPr bwMode="gray">
              <a:xfrm>
                <a:off x="1973312" y="2222820"/>
                <a:ext cx="206359" cy="107692"/>
              </a:xfrm>
              <a:custGeom>
                <a:avLst/>
                <a:gdLst>
                  <a:gd name="T0" fmla="*/ 13 w 184"/>
                  <a:gd name="T1" fmla="*/ 91 h 96"/>
                  <a:gd name="T2" fmla="*/ 56 w 184"/>
                  <a:gd name="T3" fmla="*/ 86 h 96"/>
                  <a:gd name="T4" fmla="*/ 94 w 184"/>
                  <a:gd name="T5" fmla="*/ 62 h 96"/>
                  <a:gd name="T6" fmla="*/ 134 w 184"/>
                  <a:gd name="T7" fmla="*/ 41 h 96"/>
                  <a:gd name="T8" fmla="*/ 157 w 184"/>
                  <a:gd name="T9" fmla="*/ 3 h 96"/>
                  <a:gd name="T10" fmla="*/ 14 w 184"/>
                  <a:gd name="T11" fmla="*/ 58 h 96"/>
                  <a:gd name="T12" fmla="*/ 13 w 184"/>
                  <a:gd name="T13" fmla="*/ 91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4" h="96">
                    <a:moveTo>
                      <a:pt x="13" y="91"/>
                    </a:moveTo>
                    <a:cubicBezTo>
                      <a:pt x="20" y="96"/>
                      <a:pt x="37" y="95"/>
                      <a:pt x="56" y="86"/>
                    </a:cubicBezTo>
                    <a:cubicBezTo>
                      <a:pt x="69" y="81"/>
                      <a:pt x="78" y="67"/>
                      <a:pt x="94" y="62"/>
                    </a:cubicBezTo>
                    <a:cubicBezTo>
                      <a:pt x="105" y="58"/>
                      <a:pt x="120" y="46"/>
                      <a:pt x="134" y="41"/>
                    </a:cubicBezTo>
                    <a:cubicBezTo>
                      <a:pt x="174" y="28"/>
                      <a:pt x="184" y="0"/>
                      <a:pt x="157" y="3"/>
                    </a:cubicBezTo>
                    <a:cubicBezTo>
                      <a:pt x="119" y="7"/>
                      <a:pt x="23" y="52"/>
                      <a:pt x="14" y="58"/>
                    </a:cubicBezTo>
                    <a:cubicBezTo>
                      <a:pt x="0" y="67"/>
                      <a:pt x="2" y="82"/>
                      <a:pt x="13" y="91"/>
                    </a:cubicBezTo>
                  </a:path>
                </a:pathLst>
              </a:custGeom>
              <a:solidFill>
                <a:srgbClr val="85D1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0" name="Freeform 96"/>
              <p:cNvSpPr>
                <a:spLocks/>
              </p:cNvSpPr>
              <p:nvPr userDrawn="1"/>
            </p:nvSpPr>
            <p:spPr bwMode="gray">
              <a:xfrm>
                <a:off x="607863" y="2188045"/>
                <a:ext cx="154770" cy="56089"/>
              </a:xfrm>
              <a:custGeom>
                <a:avLst/>
                <a:gdLst>
                  <a:gd name="T0" fmla="*/ 45 w 138"/>
                  <a:gd name="T1" fmla="*/ 50 h 50"/>
                  <a:gd name="T2" fmla="*/ 20 w 138"/>
                  <a:gd name="T3" fmla="*/ 39 h 50"/>
                  <a:gd name="T4" fmla="*/ 3 w 138"/>
                  <a:gd name="T5" fmla="*/ 19 h 50"/>
                  <a:gd name="T6" fmla="*/ 32 w 138"/>
                  <a:gd name="T7" fmla="*/ 1 h 50"/>
                  <a:gd name="T8" fmla="*/ 79 w 138"/>
                  <a:gd name="T9" fmla="*/ 4 h 50"/>
                  <a:gd name="T10" fmla="*/ 127 w 138"/>
                  <a:gd name="T11" fmla="*/ 12 h 50"/>
                  <a:gd name="T12" fmla="*/ 127 w 138"/>
                  <a:gd name="T13" fmla="*/ 37 h 50"/>
                  <a:gd name="T14" fmla="*/ 78 w 138"/>
                  <a:gd name="T15" fmla="*/ 49 h 50"/>
                  <a:gd name="T16" fmla="*/ 45 w 138"/>
                  <a:gd name="T17" fmla="*/ 5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8" h="50">
                    <a:moveTo>
                      <a:pt x="45" y="50"/>
                    </a:moveTo>
                    <a:cubicBezTo>
                      <a:pt x="34" y="50"/>
                      <a:pt x="26" y="46"/>
                      <a:pt x="20" y="39"/>
                    </a:cubicBezTo>
                    <a:cubicBezTo>
                      <a:pt x="14" y="33"/>
                      <a:pt x="7" y="33"/>
                      <a:pt x="3" y="19"/>
                    </a:cubicBezTo>
                    <a:cubicBezTo>
                      <a:pt x="0" y="8"/>
                      <a:pt x="23" y="0"/>
                      <a:pt x="32" y="1"/>
                    </a:cubicBezTo>
                    <a:cubicBezTo>
                      <a:pt x="45" y="4"/>
                      <a:pt x="66" y="6"/>
                      <a:pt x="79" y="4"/>
                    </a:cubicBezTo>
                    <a:cubicBezTo>
                      <a:pt x="102" y="1"/>
                      <a:pt x="118" y="2"/>
                      <a:pt x="127" y="12"/>
                    </a:cubicBezTo>
                    <a:cubicBezTo>
                      <a:pt x="135" y="20"/>
                      <a:pt x="138" y="25"/>
                      <a:pt x="127" y="37"/>
                    </a:cubicBezTo>
                    <a:cubicBezTo>
                      <a:pt x="119" y="46"/>
                      <a:pt x="99" y="49"/>
                      <a:pt x="78" y="49"/>
                    </a:cubicBezTo>
                    <a:cubicBezTo>
                      <a:pt x="71" y="49"/>
                      <a:pt x="56" y="50"/>
                      <a:pt x="45" y="50"/>
                    </a:cubicBezTo>
                  </a:path>
                </a:pathLst>
              </a:custGeom>
              <a:solidFill>
                <a:srgbClr val="85D1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1" name="Freeform 97"/>
              <p:cNvSpPr>
                <a:spLocks/>
              </p:cNvSpPr>
              <p:nvPr userDrawn="1"/>
            </p:nvSpPr>
            <p:spPr bwMode="gray">
              <a:xfrm>
                <a:off x="774970" y="2185801"/>
                <a:ext cx="56076" cy="42628"/>
              </a:xfrm>
              <a:custGeom>
                <a:avLst/>
                <a:gdLst>
                  <a:gd name="T0" fmla="*/ 2 w 50"/>
                  <a:gd name="T1" fmla="*/ 21 h 38"/>
                  <a:gd name="T2" fmla="*/ 8 w 50"/>
                  <a:gd name="T3" fmla="*/ 8 h 38"/>
                  <a:gd name="T4" fmla="*/ 37 w 50"/>
                  <a:gd name="T5" fmla="*/ 3 h 38"/>
                  <a:gd name="T6" fmla="*/ 48 w 50"/>
                  <a:gd name="T7" fmla="*/ 12 h 38"/>
                  <a:gd name="T8" fmla="*/ 40 w 50"/>
                  <a:gd name="T9" fmla="*/ 32 h 38"/>
                  <a:gd name="T10" fmla="*/ 23 w 50"/>
                  <a:gd name="T11" fmla="*/ 38 h 38"/>
                  <a:gd name="T12" fmla="*/ 16 w 50"/>
                  <a:gd name="T13" fmla="*/ 37 h 38"/>
                  <a:gd name="T14" fmla="*/ 2 w 50"/>
                  <a:gd name="T15" fmla="*/ 21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0" h="38">
                    <a:moveTo>
                      <a:pt x="2" y="21"/>
                    </a:moveTo>
                    <a:cubicBezTo>
                      <a:pt x="0" y="16"/>
                      <a:pt x="3" y="11"/>
                      <a:pt x="8" y="8"/>
                    </a:cubicBezTo>
                    <a:cubicBezTo>
                      <a:pt x="11" y="5"/>
                      <a:pt x="29" y="0"/>
                      <a:pt x="37" y="3"/>
                    </a:cubicBezTo>
                    <a:cubicBezTo>
                      <a:pt x="42" y="5"/>
                      <a:pt x="47" y="7"/>
                      <a:pt x="48" y="12"/>
                    </a:cubicBezTo>
                    <a:cubicBezTo>
                      <a:pt x="50" y="21"/>
                      <a:pt x="50" y="27"/>
                      <a:pt x="40" y="32"/>
                    </a:cubicBezTo>
                    <a:cubicBezTo>
                      <a:pt x="32" y="36"/>
                      <a:pt x="32" y="38"/>
                      <a:pt x="23" y="38"/>
                    </a:cubicBezTo>
                    <a:cubicBezTo>
                      <a:pt x="16" y="37"/>
                      <a:pt x="16" y="37"/>
                      <a:pt x="16" y="37"/>
                    </a:cubicBezTo>
                    <a:cubicBezTo>
                      <a:pt x="6" y="38"/>
                      <a:pt x="4" y="30"/>
                      <a:pt x="2" y="21"/>
                    </a:cubicBezTo>
                  </a:path>
                </a:pathLst>
              </a:custGeom>
              <a:solidFill>
                <a:srgbClr val="85D1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2" name="Freeform 98"/>
              <p:cNvSpPr>
                <a:spLocks/>
              </p:cNvSpPr>
              <p:nvPr userDrawn="1"/>
            </p:nvSpPr>
            <p:spPr bwMode="gray">
              <a:xfrm>
                <a:off x="956656" y="861532"/>
                <a:ext cx="195705" cy="355606"/>
              </a:xfrm>
              <a:custGeom>
                <a:avLst/>
                <a:gdLst>
                  <a:gd name="T0" fmla="*/ 0 w 349"/>
                  <a:gd name="T1" fmla="*/ 634 h 634"/>
                  <a:gd name="T2" fmla="*/ 0 w 349"/>
                  <a:gd name="T3" fmla="*/ 0 h 634"/>
                  <a:gd name="T4" fmla="*/ 349 w 349"/>
                  <a:gd name="T5" fmla="*/ 0 h 634"/>
                  <a:gd name="T6" fmla="*/ 349 w 349"/>
                  <a:gd name="T7" fmla="*/ 106 h 634"/>
                  <a:gd name="T8" fmla="*/ 128 w 349"/>
                  <a:gd name="T9" fmla="*/ 106 h 634"/>
                  <a:gd name="T10" fmla="*/ 128 w 349"/>
                  <a:gd name="T11" fmla="*/ 252 h 634"/>
                  <a:gd name="T12" fmla="*/ 339 w 349"/>
                  <a:gd name="T13" fmla="*/ 252 h 634"/>
                  <a:gd name="T14" fmla="*/ 339 w 349"/>
                  <a:gd name="T15" fmla="*/ 362 h 634"/>
                  <a:gd name="T16" fmla="*/ 128 w 349"/>
                  <a:gd name="T17" fmla="*/ 362 h 634"/>
                  <a:gd name="T18" fmla="*/ 128 w 349"/>
                  <a:gd name="T19" fmla="*/ 524 h 634"/>
                  <a:gd name="T20" fmla="*/ 349 w 349"/>
                  <a:gd name="T21" fmla="*/ 524 h 634"/>
                  <a:gd name="T22" fmla="*/ 349 w 349"/>
                  <a:gd name="T23" fmla="*/ 634 h 634"/>
                  <a:gd name="T24" fmla="*/ 0 w 349"/>
                  <a:gd name="T25" fmla="*/ 634 h 6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49" h="634">
                    <a:moveTo>
                      <a:pt x="0" y="634"/>
                    </a:moveTo>
                    <a:lnTo>
                      <a:pt x="0" y="0"/>
                    </a:lnTo>
                    <a:lnTo>
                      <a:pt x="349" y="0"/>
                    </a:lnTo>
                    <a:lnTo>
                      <a:pt x="349" y="106"/>
                    </a:lnTo>
                    <a:lnTo>
                      <a:pt x="128" y="106"/>
                    </a:lnTo>
                    <a:lnTo>
                      <a:pt x="128" y="252"/>
                    </a:lnTo>
                    <a:lnTo>
                      <a:pt x="339" y="252"/>
                    </a:lnTo>
                    <a:lnTo>
                      <a:pt x="339" y="362"/>
                    </a:lnTo>
                    <a:lnTo>
                      <a:pt x="128" y="362"/>
                    </a:lnTo>
                    <a:lnTo>
                      <a:pt x="128" y="524"/>
                    </a:lnTo>
                    <a:lnTo>
                      <a:pt x="349" y="524"/>
                    </a:lnTo>
                    <a:lnTo>
                      <a:pt x="349" y="634"/>
                    </a:lnTo>
                    <a:lnTo>
                      <a:pt x="0" y="634"/>
                    </a:lnTo>
                    <a:close/>
                  </a:path>
                </a:pathLst>
              </a:custGeom>
              <a:solidFill>
                <a:srgbClr val="1729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3" name="Freeform 99"/>
              <p:cNvSpPr>
                <a:spLocks/>
              </p:cNvSpPr>
              <p:nvPr userDrawn="1"/>
            </p:nvSpPr>
            <p:spPr bwMode="gray">
              <a:xfrm>
                <a:off x="1231988" y="923230"/>
                <a:ext cx="155891" cy="293908"/>
              </a:xfrm>
              <a:custGeom>
                <a:avLst/>
                <a:gdLst>
                  <a:gd name="T0" fmla="*/ 136 w 139"/>
                  <a:gd name="T1" fmla="*/ 67 h 262"/>
                  <a:gd name="T2" fmla="*/ 65 w 139"/>
                  <a:gd name="T3" fmla="*/ 158 h 262"/>
                  <a:gd name="T4" fmla="*/ 65 w 139"/>
                  <a:gd name="T5" fmla="*/ 262 h 262"/>
                  <a:gd name="T6" fmla="*/ 0 w 139"/>
                  <a:gd name="T7" fmla="*/ 262 h 262"/>
                  <a:gd name="T8" fmla="*/ 0 w 139"/>
                  <a:gd name="T9" fmla="*/ 9 h 262"/>
                  <a:gd name="T10" fmla="*/ 62 w 139"/>
                  <a:gd name="T11" fmla="*/ 9 h 262"/>
                  <a:gd name="T12" fmla="*/ 57 w 139"/>
                  <a:gd name="T13" fmla="*/ 60 h 262"/>
                  <a:gd name="T14" fmla="*/ 58 w 139"/>
                  <a:gd name="T15" fmla="*/ 60 h 262"/>
                  <a:gd name="T16" fmla="*/ 139 w 139"/>
                  <a:gd name="T17" fmla="*/ 3 h 262"/>
                  <a:gd name="T18" fmla="*/ 136 w 139"/>
                  <a:gd name="T19" fmla="*/ 67 h 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9" h="262">
                    <a:moveTo>
                      <a:pt x="136" y="67"/>
                    </a:moveTo>
                    <a:cubicBezTo>
                      <a:pt x="89" y="58"/>
                      <a:pt x="65" y="88"/>
                      <a:pt x="65" y="158"/>
                    </a:cubicBezTo>
                    <a:cubicBezTo>
                      <a:pt x="65" y="262"/>
                      <a:pt x="65" y="262"/>
                      <a:pt x="65" y="262"/>
                    </a:cubicBezTo>
                    <a:cubicBezTo>
                      <a:pt x="0" y="262"/>
                      <a:pt x="0" y="262"/>
                      <a:pt x="0" y="262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62" y="9"/>
                      <a:pt x="62" y="9"/>
                      <a:pt x="62" y="9"/>
                    </a:cubicBezTo>
                    <a:cubicBezTo>
                      <a:pt x="62" y="21"/>
                      <a:pt x="60" y="42"/>
                      <a:pt x="57" y="60"/>
                    </a:cubicBezTo>
                    <a:cubicBezTo>
                      <a:pt x="58" y="60"/>
                      <a:pt x="58" y="60"/>
                      <a:pt x="58" y="60"/>
                    </a:cubicBezTo>
                    <a:cubicBezTo>
                      <a:pt x="71" y="28"/>
                      <a:pt x="95" y="0"/>
                      <a:pt x="139" y="3"/>
                    </a:cubicBezTo>
                    <a:lnTo>
                      <a:pt x="136" y="67"/>
                    </a:lnTo>
                    <a:close/>
                  </a:path>
                </a:pathLst>
              </a:custGeom>
              <a:solidFill>
                <a:srgbClr val="1729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4" name="Freeform 100"/>
              <p:cNvSpPr>
                <a:spLocks noEditPoints="1"/>
              </p:cNvSpPr>
              <p:nvPr userDrawn="1"/>
            </p:nvSpPr>
            <p:spPr bwMode="gray">
              <a:xfrm>
                <a:off x="1417039" y="926596"/>
                <a:ext cx="238884" cy="296152"/>
              </a:xfrm>
              <a:custGeom>
                <a:avLst/>
                <a:gdLst>
                  <a:gd name="T0" fmla="*/ 213 w 213"/>
                  <a:gd name="T1" fmla="*/ 259 h 264"/>
                  <a:gd name="T2" fmla="*/ 211 w 213"/>
                  <a:gd name="T3" fmla="*/ 193 h 264"/>
                  <a:gd name="T4" fmla="*/ 211 w 213"/>
                  <a:gd name="T5" fmla="*/ 88 h 264"/>
                  <a:gd name="T6" fmla="*/ 107 w 213"/>
                  <a:gd name="T7" fmla="*/ 0 h 264"/>
                  <a:gd name="T8" fmla="*/ 16 w 213"/>
                  <a:gd name="T9" fmla="*/ 16 h 264"/>
                  <a:gd name="T10" fmla="*/ 22 w 213"/>
                  <a:gd name="T11" fmla="*/ 70 h 264"/>
                  <a:gd name="T12" fmla="*/ 97 w 213"/>
                  <a:gd name="T13" fmla="*/ 50 h 264"/>
                  <a:gd name="T14" fmla="*/ 146 w 213"/>
                  <a:gd name="T15" fmla="*/ 91 h 264"/>
                  <a:gd name="T16" fmla="*/ 146 w 213"/>
                  <a:gd name="T17" fmla="*/ 104 h 264"/>
                  <a:gd name="T18" fmla="*/ 0 w 213"/>
                  <a:gd name="T19" fmla="*/ 197 h 264"/>
                  <a:gd name="T20" fmla="*/ 72 w 213"/>
                  <a:gd name="T21" fmla="*/ 264 h 264"/>
                  <a:gd name="T22" fmla="*/ 153 w 213"/>
                  <a:gd name="T23" fmla="*/ 215 h 264"/>
                  <a:gd name="T24" fmla="*/ 154 w 213"/>
                  <a:gd name="T25" fmla="*/ 216 h 264"/>
                  <a:gd name="T26" fmla="*/ 151 w 213"/>
                  <a:gd name="T27" fmla="*/ 259 h 264"/>
                  <a:gd name="T28" fmla="*/ 213 w 213"/>
                  <a:gd name="T29" fmla="*/ 259 h 264"/>
                  <a:gd name="T30" fmla="*/ 146 w 213"/>
                  <a:gd name="T31" fmla="*/ 153 h 264"/>
                  <a:gd name="T32" fmla="*/ 92 w 213"/>
                  <a:gd name="T33" fmla="*/ 214 h 264"/>
                  <a:gd name="T34" fmla="*/ 62 w 213"/>
                  <a:gd name="T35" fmla="*/ 187 h 264"/>
                  <a:gd name="T36" fmla="*/ 146 w 213"/>
                  <a:gd name="T37" fmla="*/ 147 h 264"/>
                  <a:gd name="T38" fmla="*/ 146 w 213"/>
                  <a:gd name="T39" fmla="*/ 153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13" h="264">
                    <a:moveTo>
                      <a:pt x="213" y="259"/>
                    </a:moveTo>
                    <a:cubicBezTo>
                      <a:pt x="212" y="238"/>
                      <a:pt x="211" y="214"/>
                      <a:pt x="211" y="193"/>
                    </a:cubicBezTo>
                    <a:cubicBezTo>
                      <a:pt x="211" y="88"/>
                      <a:pt x="211" y="88"/>
                      <a:pt x="211" y="88"/>
                    </a:cubicBezTo>
                    <a:cubicBezTo>
                      <a:pt x="211" y="33"/>
                      <a:pt x="188" y="0"/>
                      <a:pt x="107" y="0"/>
                    </a:cubicBezTo>
                    <a:cubicBezTo>
                      <a:pt x="74" y="0"/>
                      <a:pt x="42" y="7"/>
                      <a:pt x="16" y="16"/>
                    </a:cubicBezTo>
                    <a:cubicBezTo>
                      <a:pt x="22" y="70"/>
                      <a:pt x="22" y="70"/>
                      <a:pt x="22" y="70"/>
                    </a:cubicBezTo>
                    <a:cubicBezTo>
                      <a:pt x="43" y="58"/>
                      <a:pt x="74" y="50"/>
                      <a:pt x="97" y="50"/>
                    </a:cubicBezTo>
                    <a:cubicBezTo>
                      <a:pt x="134" y="50"/>
                      <a:pt x="146" y="64"/>
                      <a:pt x="146" y="91"/>
                    </a:cubicBezTo>
                    <a:cubicBezTo>
                      <a:pt x="146" y="104"/>
                      <a:pt x="146" y="104"/>
                      <a:pt x="146" y="104"/>
                    </a:cubicBezTo>
                    <a:cubicBezTo>
                      <a:pt x="60" y="104"/>
                      <a:pt x="0" y="136"/>
                      <a:pt x="0" y="197"/>
                    </a:cubicBezTo>
                    <a:cubicBezTo>
                      <a:pt x="0" y="238"/>
                      <a:pt x="27" y="264"/>
                      <a:pt x="72" y="264"/>
                    </a:cubicBezTo>
                    <a:cubicBezTo>
                      <a:pt x="110" y="264"/>
                      <a:pt x="141" y="244"/>
                      <a:pt x="153" y="215"/>
                    </a:cubicBezTo>
                    <a:cubicBezTo>
                      <a:pt x="154" y="216"/>
                      <a:pt x="154" y="216"/>
                      <a:pt x="154" y="216"/>
                    </a:cubicBezTo>
                    <a:cubicBezTo>
                      <a:pt x="152" y="229"/>
                      <a:pt x="151" y="244"/>
                      <a:pt x="151" y="259"/>
                    </a:cubicBezTo>
                    <a:lnTo>
                      <a:pt x="213" y="259"/>
                    </a:lnTo>
                    <a:close/>
                    <a:moveTo>
                      <a:pt x="146" y="153"/>
                    </a:moveTo>
                    <a:cubicBezTo>
                      <a:pt x="146" y="183"/>
                      <a:pt x="124" y="214"/>
                      <a:pt x="92" y="214"/>
                    </a:cubicBezTo>
                    <a:cubicBezTo>
                      <a:pt x="73" y="214"/>
                      <a:pt x="62" y="203"/>
                      <a:pt x="62" y="187"/>
                    </a:cubicBezTo>
                    <a:cubicBezTo>
                      <a:pt x="62" y="167"/>
                      <a:pt x="78" y="147"/>
                      <a:pt x="146" y="147"/>
                    </a:cubicBezTo>
                    <a:cubicBezTo>
                      <a:pt x="146" y="153"/>
                      <a:pt x="146" y="153"/>
                      <a:pt x="146" y="153"/>
                    </a:cubicBezTo>
                  </a:path>
                </a:pathLst>
              </a:custGeom>
              <a:solidFill>
                <a:srgbClr val="1729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5" name="Freeform 101"/>
              <p:cNvSpPr>
                <a:spLocks/>
              </p:cNvSpPr>
              <p:nvPr userDrawn="1"/>
            </p:nvSpPr>
            <p:spPr bwMode="gray">
              <a:xfrm>
                <a:off x="1717606" y="926596"/>
                <a:ext cx="191780" cy="296152"/>
              </a:xfrm>
              <a:custGeom>
                <a:avLst/>
                <a:gdLst>
                  <a:gd name="T0" fmla="*/ 58 w 171"/>
                  <a:gd name="T1" fmla="*/ 264 h 264"/>
                  <a:gd name="T2" fmla="*/ 5 w 171"/>
                  <a:gd name="T3" fmla="*/ 259 h 264"/>
                  <a:gd name="T4" fmla="*/ 7 w 171"/>
                  <a:gd name="T5" fmla="*/ 206 h 264"/>
                  <a:gd name="T6" fmla="*/ 61 w 171"/>
                  <a:gd name="T7" fmla="*/ 213 h 264"/>
                  <a:gd name="T8" fmla="*/ 103 w 171"/>
                  <a:gd name="T9" fmla="*/ 186 h 264"/>
                  <a:gd name="T10" fmla="*/ 0 w 171"/>
                  <a:gd name="T11" fmla="*/ 81 h 264"/>
                  <a:gd name="T12" fmla="*/ 108 w 171"/>
                  <a:gd name="T13" fmla="*/ 0 h 264"/>
                  <a:gd name="T14" fmla="*/ 154 w 171"/>
                  <a:gd name="T15" fmla="*/ 5 h 264"/>
                  <a:gd name="T16" fmla="*/ 152 w 171"/>
                  <a:gd name="T17" fmla="*/ 56 h 264"/>
                  <a:gd name="T18" fmla="*/ 105 w 171"/>
                  <a:gd name="T19" fmla="*/ 49 h 264"/>
                  <a:gd name="T20" fmla="*/ 68 w 171"/>
                  <a:gd name="T21" fmla="*/ 75 h 264"/>
                  <a:gd name="T22" fmla="*/ 171 w 171"/>
                  <a:gd name="T23" fmla="*/ 180 h 264"/>
                  <a:gd name="T24" fmla="*/ 58 w 171"/>
                  <a:gd name="T25" fmla="*/ 264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1" h="264">
                    <a:moveTo>
                      <a:pt x="58" y="264"/>
                    </a:moveTo>
                    <a:cubicBezTo>
                      <a:pt x="40" y="264"/>
                      <a:pt x="22" y="262"/>
                      <a:pt x="5" y="259"/>
                    </a:cubicBezTo>
                    <a:cubicBezTo>
                      <a:pt x="7" y="206"/>
                      <a:pt x="7" y="206"/>
                      <a:pt x="7" y="206"/>
                    </a:cubicBezTo>
                    <a:cubicBezTo>
                      <a:pt x="23" y="210"/>
                      <a:pt x="42" y="213"/>
                      <a:pt x="61" y="213"/>
                    </a:cubicBezTo>
                    <a:cubicBezTo>
                      <a:pt x="86" y="213"/>
                      <a:pt x="103" y="203"/>
                      <a:pt x="103" y="186"/>
                    </a:cubicBezTo>
                    <a:cubicBezTo>
                      <a:pt x="103" y="142"/>
                      <a:pt x="0" y="167"/>
                      <a:pt x="0" y="81"/>
                    </a:cubicBezTo>
                    <a:cubicBezTo>
                      <a:pt x="0" y="37"/>
                      <a:pt x="36" y="0"/>
                      <a:pt x="108" y="0"/>
                    </a:cubicBezTo>
                    <a:cubicBezTo>
                      <a:pt x="122" y="0"/>
                      <a:pt x="139" y="2"/>
                      <a:pt x="154" y="5"/>
                    </a:cubicBezTo>
                    <a:cubicBezTo>
                      <a:pt x="152" y="56"/>
                      <a:pt x="152" y="56"/>
                      <a:pt x="152" y="56"/>
                    </a:cubicBezTo>
                    <a:cubicBezTo>
                      <a:pt x="138" y="52"/>
                      <a:pt x="121" y="49"/>
                      <a:pt x="105" y="49"/>
                    </a:cubicBezTo>
                    <a:cubicBezTo>
                      <a:pt x="80" y="49"/>
                      <a:pt x="68" y="60"/>
                      <a:pt x="68" y="75"/>
                    </a:cubicBezTo>
                    <a:cubicBezTo>
                      <a:pt x="68" y="117"/>
                      <a:pt x="171" y="98"/>
                      <a:pt x="171" y="180"/>
                    </a:cubicBezTo>
                    <a:cubicBezTo>
                      <a:pt x="171" y="230"/>
                      <a:pt x="128" y="264"/>
                      <a:pt x="58" y="264"/>
                    </a:cubicBezTo>
                  </a:path>
                </a:pathLst>
              </a:custGeom>
              <a:solidFill>
                <a:srgbClr val="1729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6" name="Freeform 102"/>
              <p:cNvSpPr>
                <a:spLocks/>
              </p:cNvSpPr>
              <p:nvPr userDrawn="1"/>
            </p:nvSpPr>
            <p:spPr bwMode="gray">
              <a:xfrm>
                <a:off x="1972191" y="926596"/>
                <a:ext cx="414962" cy="290543"/>
              </a:xfrm>
              <a:custGeom>
                <a:avLst/>
                <a:gdLst>
                  <a:gd name="T0" fmla="*/ 305 w 370"/>
                  <a:gd name="T1" fmla="*/ 259 h 259"/>
                  <a:gd name="T2" fmla="*/ 305 w 370"/>
                  <a:gd name="T3" fmla="*/ 98 h 259"/>
                  <a:gd name="T4" fmla="*/ 275 w 370"/>
                  <a:gd name="T5" fmla="*/ 55 h 259"/>
                  <a:gd name="T6" fmla="*/ 217 w 370"/>
                  <a:gd name="T7" fmla="*/ 137 h 259"/>
                  <a:gd name="T8" fmla="*/ 217 w 370"/>
                  <a:gd name="T9" fmla="*/ 259 h 259"/>
                  <a:gd name="T10" fmla="*/ 153 w 370"/>
                  <a:gd name="T11" fmla="*/ 259 h 259"/>
                  <a:gd name="T12" fmla="*/ 153 w 370"/>
                  <a:gd name="T13" fmla="*/ 98 h 259"/>
                  <a:gd name="T14" fmla="*/ 123 w 370"/>
                  <a:gd name="T15" fmla="*/ 55 h 259"/>
                  <a:gd name="T16" fmla="*/ 65 w 370"/>
                  <a:gd name="T17" fmla="*/ 137 h 259"/>
                  <a:gd name="T18" fmla="*/ 65 w 370"/>
                  <a:gd name="T19" fmla="*/ 259 h 259"/>
                  <a:gd name="T20" fmla="*/ 0 w 370"/>
                  <a:gd name="T21" fmla="*/ 259 h 259"/>
                  <a:gd name="T22" fmla="*/ 0 w 370"/>
                  <a:gd name="T23" fmla="*/ 6 h 259"/>
                  <a:gd name="T24" fmla="*/ 61 w 370"/>
                  <a:gd name="T25" fmla="*/ 6 h 259"/>
                  <a:gd name="T26" fmla="*/ 58 w 370"/>
                  <a:gd name="T27" fmla="*/ 51 h 259"/>
                  <a:gd name="T28" fmla="*/ 59 w 370"/>
                  <a:gd name="T29" fmla="*/ 51 h 259"/>
                  <a:gd name="T30" fmla="*/ 142 w 370"/>
                  <a:gd name="T31" fmla="*/ 0 h 259"/>
                  <a:gd name="T32" fmla="*/ 212 w 370"/>
                  <a:gd name="T33" fmla="*/ 51 h 259"/>
                  <a:gd name="T34" fmla="*/ 294 w 370"/>
                  <a:gd name="T35" fmla="*/ 0 h 259"/>
                  <a:gd name="T36" fmla="*/ 370 w 370"/>
                  <a:gd name="T37" fmla="*/ 85 h 259"/>
                  <a:gd name="T38" fmla="*/ 370 w 370"/>
                  <a:gd name="T39" fmla="*/ 259 h 259"/>
                  <a:gd name="T40" fmla="*/ 305 w 370"/>
                  <a:gd name="T41" fmla="*/ 259 h 2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70" h="259">
                    <a:moveTo>
                      <a:pt x="305" y="259"/>
                    </a:moveTo>
                    <a:cubicBezTo>
                      <a:pt x="305" y="98"/>
                      <a:pt x="305" y="98"/>
                      <a:pt x="305" y="98"/>
                    </a:cubicBezTo>
                    <a:cubicBezTo>
                      <a:pt x="305" y="71"/>
                      <a:pt x="299" y="55"/>
                      <a:pt x="275" y="55"/>
                    </a:cubicBezTo>
                    <a:cubicBezTo>
                      <a:pt x="247" y="55"/>
                      <a:pt x="217" y="88"/>
                      <a:pt x="217" y="137"/>
                    </a:cubicBezTo>
                    <a:cubicBezTo>
                      <a:pt x="217" y="259"/>
                      <a:pt x="217" y="259"/>
                      <a:pt x="217" y="259"/>
                    </a:cubicBezTo>
                    <a:cubicBezTo>
                      <a:pt x="153" y="259"/>
                      <a:pt x="153" y="259"/>
                      <a:pt x="153" y="259"/>
                    </a:cubicBezTo>
                    <a:cubicBezTo>
                      <a:pt x="153" y="98"/>
                      <a:pt x="153" y="98"/>
                      <a:pt x="153" y="98"/>
                    </a:cubicBezTo>
                    <a:cubicBezTo>
                      <a:pt x="153" y="73"/>
                      <a:pt x="148" y="55"/>
                      <a:pt x="123" y="55"/>
                    </a:cubicBezTo>
                    <a:cubicBezTo>
                      <a:pt x="93" y="55"/>
                      <a:pt x="65" y="90"/>
                      <a:pt x="65" y="137"/>
                    </a:cubicBezTo>
                    <a:cubicBezTo>
                      <a:pt x="65" y="259"/>
                      <a:pt x="65" y="259"/>
                      <a:pt x="65" y="259"/>
                    </a:cubicBezTo>
                    <a:cubicBezTo>
                      <a:pt x="0" y="259"/>
                      <a:pt x="0" y="259"/>
                      <a:pt x="0" y="259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61" y="6"/>
                      <a:pt x="61" y="6"/>
                      <a:pt x="61" y="6"/>
                    </a:cubicBezTo>
                    <a:cubicBezTo>
                      <a:pt x="61" y="17"/>
                      <a:pt x="60" y="36"/>
                      <a:pt x="58" y="51"/>
                    </a:cubicBezTo>
                    <a:cubicBezTo>
                      <a:pt x="59" y="51"/>
                      <a:pt x="59" y="51"/>
                      <a:pt x="59" y="51"/>
                    </a:cubicBezTo>
                    <a:cubicBezTo>
                      <a:pt x="74" y="20"/>
                      <a:pt x="105" y="0"/>
                      <a:pt x="142" y="0"/>
                    </a:cubicBezTo>
                    <a:cubicBezTo>
                      <a:pt x="187" y="0"/>
                      <a:pt x="206" y="27"/>
                      <a:pt x="212" y="51"/>
                    </a:cubicBezTo>
                    <a:cubicBezTo>
                      <a:pt x="224" y="26"/>
                      <a:pt x="252" y="0"/>
                      <a:pt x="294" y="0"/>
                    </a:cubicBezTo>
                    <a:cubicBezTo>
                      <a:pt x="343" y="0"/>
                      <a:pt x="370" y="27"/>
                      <a:pt x="370" y="85"/>
                    </a:cubicBezTo>
                    <a:cubicBezTo>
                      <a:pt x="370" y="259"/>
                      <a:pt x="370" y="259"/>
                      <a:pt x="370" y="259"/>
                    </a:cubicBezTo>
                    <a:lnTo>
                      <a:pt x="305" y="259"/>
                    </a:lnTo>
                    <a:close/>
                  </a:path>
                </a:pathLst>
              </a:custGeom>
              <a:solidFill>
                <a:srgbClr val="1729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7" name="Freeform 103"/>
              <p:cNvSpPr>
                <a:spLocks/>
              </p:cNvSpPr>
              <p:nvPr userDrawn="1"/>
            </p:nvSpPr>
            <p:spPr bwMode="gray">
              <a:xfrm>
                <a:off x="2465659" y="933326"/>
                <a:ext cx="246734" cy="289421"/>
              </a:xfrm>
              <a:custGeom>
                <a:avLst/>
                <a:gdLst>
                  <a:gd name="T0" fmla="*/ 159 w 220"/>
                  <a:gd name="T1" fmla="*/ 253 h 258"/>
                  <a:gd name="T2" fmla="*/ 162 w 220"/>
                  <a:gd name="T3" fmla="*/ 208 h 258"/>
                  <a:gd name="T4" fmla="*/ 162 w 220"/>
                  <a:gd name="T5" fmla="*/ 207 h 258"/>
                  <a:gd name="T6" fmla="*/ 76 w 220"/>
                  <a:gd name="T7" fmla="*/ 258 h 258"/>
                  <a:gd name="T8" fmla="*/ 0 w 220"/>
                  <a:gd name="T9" fmla="*/ 177 h 258"/>
                  <a:gd name="T10" fmla="*/ 0 w 220"/>
                  <a:gd name="T11" fmla="*/ 0 h 258"/>
                  <a:gd name="T12" fmla="*/ 65 w 220"/>
                  <a:gd name="T13" fmla="*/ 0 h 258"/>
                  <a:gd name="T14" fmla="*/ 65 w 220"/>
                  <a:gd name="T15" fmla="*/ 162 h 258"/>
                  <a:gd name="T16" fmla="*/ 97 w 220"/>
                  <a:gd name="T17" fmla="*/ 204 h 258"/>
                  <a:gd name="T18" fmla="*/ 155 w 220"/>
                  <a:gd name="T19" fmla="*/ 122 h 258"/>
                  <a:gd name="T20" fmla="*/ 155 w 220"/>
                  <a:gd name="T21" fmla="*/ 0 h 258"/>
                  <a:gd name="T22" fmla="*/ 220 w 220"/>
                  <a:gd name="T23" fmla="*/ 0 h 258"/>
                  <a:gd name="T24" fmla="*/ 220 w 220"/>
                  <a:gd name="T25" fmla="*/ 253 h 258"/>
                  <a:gd name="T26" fmla="*/ 159 w 220"/>
                  <a:gd name="T27" fmla="*/ 253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20" h="258">
                    <a:moveTo>
                      <a:pt x="159" y="253"/>
                    </a:moveTo>
                    <a:cubicBezTo>
                      <a:pt x="159" y="241"/>
                      <a:pt x="160" y="221"/>
                      <a:pt x="162" y="208"/>
                    </a:cubicBezTo>
                    <a:cubicBezTo>
                      <a:pt x="162" y="207"/>
                      <a:pt x="162" y="207"/>
                      <a:pt x="162" y="207"/>
                    </a:cubicBezTo>
                    <a:cubicBezTo>
                      <a:pt x="147" y="237"/>
                      <a:pt x="118" y="258"/>
                      <a:pt x="76" y="258"/>
                    </a:cubicBezTo>
                    <a:cubicBezTo>
                      <a:pt x="19" y="258"/>
                      <a:pt x="0" y="222"/>
                      <a:pt x="0" y="17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65" y="0"/>
                      <a:pt x="65" y="0"/>
                      <a:pt x="65" y="0"/>
                    </a:cubicBezTo>
                    <a:cubicBezTo>
                      <a:pt x="65" y="162"/>
                      <a:pt x="65" y="162"/>
                      <a:pt x="65" y="162"/>
                    </a:cubicBezTo>
                    <a:cubicBezTo>
                      <a:pt x="65" y="188"/>
                      <a:pt x="72" y="204"/>
                      <a:pt x="97" y="204"/>
                    </a:cubicBezTo>
                    <a:cubicBezTo>
                      <a:pt x="130" y="204"/>
                      <a:pt x="155" y="166"/>
                      <a:pt x="155" y="122"/>
                    </a:cubicBezTo>
                    <a:cubicBezTo>
                      <a:pt x="155" y="0"/>
                      <a:pt x="155" y="0"/>
                      <a:pt x="155" y="0"/>
                    </a:cubicBezTo>
                    <a:cubicBezTo>
                      <a:pt x="220" y="0"/>
                      <a:pt x="220" y="0"/>
                      <a:pt x="220" y="0"/>
                    </a:cubicBezTo>
                    <a:cubicBezTo>
                      <a:pt x="220" y="253"/>
                      <a:pt x="220" y="253"/>
                      <a:pt x="220" y="253"/>
                    </a:cubicBezTo>
                    <a:lnTo>
                      <a:pt x="159" y="253"/>
                    </a:lnTo>
                    <a:close/>
                  </a:path>
                </a:pathLst>
              </a:custGeom>
              <a:solidFill>
                <a:srgbClr val="1729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8" name="Freeform 104"/>
              <p:cNvSpPr>
                <a:spLocks/>
              </p:cNvSpPr>
              <p:nvPr userDrawn="1"/>
            </p:nvSpPr>
            <p:spPr bwMode="gray">
              <a:xfrm>
                <a:off x="2775198" y="926596"/>
                <a:ext cx="191780" cy="296152"/>
              </a:xfrm>
              <a:custGeom>
                <a:avLst/>
                <a:gdLst>
                  <a:gd name="T0" fmla="*/ 58 w 171"/>
                  <a:gd name="T1" fmla="*/ 264 h 264"/>
                  <a:gd name="T2" fmla="*/ 5 w 171"/>
                  <a:gd name="T3" fmla="*/ 259 h 264"/>
                  <a:gd name="T4" fmla="*/ 7 w 171"/>
                  <a:gd name="T5" fmla="*/ 206 h 264"/>
                  <a:gd name="T6" fmla="*/ 61 w 171"/>
                  <a:gd name="T7" fmla="*/ 213 h 264"/>
                  <a:gd name="T8" fmla="*/ 103 w 171"/>
                  <a:gd name="T9" fmla="*/ 186 h 264"/>
                  <a:gd name="T10" fmla="*/ 0 w 171"/>
                  <a:gd name="T11" fmla="*/ 81 h 264"/>
                  <a:gd name="T12" fmla="*/ 108 w 171"/>
                  <a:gd name="T13" fmla="*/ 0 h 264"/>
                  <a:gd name="T14" fmla="*/ 154 w 171"/>
                  <a:gd name="T15" fmla="*/ 5 h 264"/>
                  <a:gd name="T16" fmla="*/ 152 w 171"/>
                  <a:gd name="T17" fmla="*/ 56 h 264"/>
                  <a:gd name="T18" fmla="*/ 105 w 171"/>
                  <a:gd name="T19" fmla="*/ 49 h 264"/>
                  <a:gd name="T20" fmla="*/ 67 w 171"/>
                  <a:gd name="T21" fmla="*/ 75 h 264"/>
                  <a:gd name="T22" fmla="*/ 171 w 171"/>
                  <a:gd name="T23" fmla="*/ 180 h 264"/>
                  <a:gd name="T24" fmla="*/ 58 w 171"/>
                  <a:gd name="T25" fmla="*/ 264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1" h="264">
                    <a:moveTo>
                      <a:pt x="58" y="264"/>
                    </a:moveTo>
                    <a:cubicBezTo>
                      <a:pt x="40" y="264"/>
                      <a:pt x="22" y="262"/>
                      <a:pt x="5" y="259"/>
                    </a:cubicBezTo>
                    <a:cubicBezTo>
                      <a:pt x="7" y="206"/>
                      <a:pt x="7" y="206"/>
                      <a:pt x="7" y="206"/>
                    </a:cubicBezTo>
                    <a:cubicBezTo>
                      <a:pt x="23" y="210"/>
                      <a:pt x="42" y="213"/>
                      <a:pt x="61" y="213"/>
                    </a:cubicBezTo>
                    <a:cubicBezTo>
                      <a:pt x="86" y="213"/>
                      <a:pt x="103" y="203"/>
                      <a:pt x="103" y="186"/>
                    </a:cubicBezTo>
                    <a:cubicBezTo>
                      <a:pt x="103" y="142"/>
                      <a:pt x="0" y="167"/>
                      <a:pt x="0" y="81"/>
                    </a:cubicBezTo>
                    <a:cubicBezTo>
                      <a:pt x="0" y="37"/>
                      <a:pt x="36" y="0"/>
                      <a:pt x="108" y="0"/>
                    </a:cubicBezTo>
                    <a:cubicBezTo>
                      <a:pt x="122" y="0"/>
                      <a:pt x="139" y="2"/>
                      <a:pt x="154" y="5"/>
                    </a:cubicBezTo>
                    <a:cubicBezTo>
                      <a:pt x="152" y="56"/>
                      <a:pt x="152" y="56"/>
                      <a:pt x="152" y="56"/>
                    </a:cubicBezTo>
                    <a:cubicBezTo>
                      <a:pt x="138" y="52"/>
                      <a:pt x="121" y="49"/>
                      <a:pt x="105" y="49"/>
                    </a:cubicBezTo>
                    <a:cubicBezTo>
                      <a:pt x="80" y="49"/>
                      <a:pt x="67" y="60"/>
                      <a:pt x="67" y="75"/>
                    </a:cubicBezTo>
                    <a:cubicBezTo>
                      <a:pt x="67" y="117"/>
                      <a:pt x="171" y="98"/>
                      <a:pt x="171" y="180"/>
                    </a:cubicBezTo>
                    <a:cubicBezTo>
                      <a:pt x="171" y="230"/>
                      <a:pt x="127" y="264"/>
                      <a:pt x="58" y="264"/>
                    </a:cubicBezTo>
                  </a:path>
                </a:pathLst>
              </a:custGeom>
              <a:solidFill>
                <a:srgbClr val="1729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9" name="Freeform 105"/>
              <p:cNvSpPr>
                <a:spLocks/>
              </p:cNvSpPr>
              <p:nvPr userDrawn="1"/>
            </p:nvSpPr>
            <p:spPr bwMode="gray">
              <a:xfrm>
                <a:off x="3071279" y="861532"/>
                <a:ext cx="430102" cy="355606"/>
              </a:xfrm>
              <a:custGeom>
                <a:avLst/>
                <a:gdLst>
                  <a:gd name="T0" fmla="*/ 319 w 384"/>
                  <a:gd name="T1" fmla="*/ 317 h 317"/>
                  <a:gd name="T2" fmla="*/ 297 w 384"/>
                  <a:gd name="T3" fmla="*/ 165 h 317"/>
                  <a:gd name="T4" fmla="*/ 287 w 384"/>
                  <a:gd name="T5" fmla="*/ 90 h 317"/>
                  <a:gd name="T6" fmla="*/ 286 w 384"/>
                  <a:gd name="T7" fmla="*/ 90 h 317"/>
                  <a:gd name="T8" fmla="*/ 269 w 384"/>
                  <a:gd name="T9" fmla="*/ 157 h 317"/>
                  <a:gd name="T10" fmla="*/ 218 w 384"/>
                  <a:gd name="T11" fmla="*/ 317 h 317"/>
                  <a:gd name="T12" fmla="*/ 158 w 384"/>
                  <a:gd name="T13" fmla="*/ 317 h 317"/>
                  <a:gd name="T14" fmla="*/ 110 w 384"/>
                  <a:gd name="T15" fmla="*/ 170 h 317"/>
                  <a:gd name="T16" fmla="*/ 89 w 384"/>
                  <a:gd name="T17" fmla="*/ 90 h 317"/>
                  <a:gd name="T18" fmla="*/ 88 w 384"/>
                  <a:gd name="T19" fmla="*/ 90 h 317"/>
                  <a:gd name="T20" fmla="*/ 79 w 384"/>
                  <a:gd name="T21" fmla="*/ 171 h 317"/>
                  <a:gd name="T22" fmla="*/ 62 w 384"/>
                  <a:gd name="T23" fmla="*/ 317 h 317"/>
                  <a:gd name="T24" fmla="*/ 0 w 384"/>
                  <a:gd name="T25" fmla="*/ 317 h 317"/>
                  <a:gd name="T26" fmla="*/ 48 w 384"/>
                  <a:gd name="T27" fmla="*/ 0 h 317"/>
                  <a:gd name="T28" fmla="*/ 120 w 384"/>
                  <a:gd name="T29" fmla="*/ 0 h 317"/>
                  <a:gd name="T30" fmla="*/ 173 w 384"/>
                  <a:gd name="T31" fmla="*/ 163 h 317"/>
                  <a:gd name="T32" fmla="*/ 190 w 384"/>
                  <a:gd name="T33" fmla="*/ 229 h 317"/>
                  <a:gd name="T34" fmla="*/ 191 w 384"/>
                  <a:gd name="T35" fmla="*/ 229 h 317"/>
                  <a:gd name="T36" fmla="*/ 209 w 384"/>
                  <a:gd name="T37" fmla="*/ 164 h 317"/>
                  <a:gd name="T38" fmla="*/ 264 w 384"/>
                  <a:gd name="T39" fmla="*/ 0 h 317"/>
                  <a:gd name="T40" fmla="*/ 334 w 384"/>
                  <a:gd name="T41" fmla="*/ 0 h 317"/>
                  <a:gd name="T42" fmla="*/ 384 w 384"/>
                  <a:gd name="T43" fmla="*/ 317 h 317"/>
                  <a:gd name="T44" fmla="*/ 319 w 384"/>
                  <a:gd name="T45" fmla="*/ 317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84" h="317">
                    <a:moveTo>
                      <a:pt x="319" y="317"/>
                    </a:moveTo>
                    <a:cubicBezTo>
                      <a:pt x="297" y="165"/>
                      <a:pt x="297" y="165"/>
                      <a:pt x="297" y="165"/>
                    </a:cubicBezTo>
                    <a:cubicBezTo>
                      <a:pt x="292" y="135"/>
                      <a:pt x="289" y="112"/>
                      <a:pt x="287" y="90"/>
                    </a:cubicBezTo>
                    <a:cubicBezTo>
                      <a:pt x="286" y="90"/>
                      <a:pt x="286" y="90"/>
                      <a:pt x="286" y="90"/>
                    </a:cubicBezTo>
                    <a:cubicBezTo>
                      <a:pt x="282" y="110"/>
                      <a:pt x="277" y="133"/>
                      <a:pt x="269" y="157"/>
                    </a:cubicBezTo>
                    <a:cubicBezTo>
                      <a:pt x="218" y="317"/>
                      <a:pt x="218" y="317"/>
                      <a:pt x="218" y="317"/>
                    </a:cubicBezTo>
                    <a:cubicBezTo>
                      <a:pt x="158" y="317"/>
                      <a:pt x="158" y="317"/>
                      <a:pt x="158" y="317"/>
                    </a:cubicBezTo>
                    <a:cubicBezTo>
                      <a:pt x="110" y="170"/>
                      <a:pt x="110" y="170"/>
                      <a:pt x="110" y="170"/>
                    </a:cubicBezTo>
                    <a:cubicBezTo>
                      <a:pt x="101" y="144"/>
                      <a:pt x="93" y="115"/>
                      <a:pt x="89" y="90"/>
                    </a:cubicBezTo>
                    <a:cubicBezTo>
                      <a:pt x="88" y="90"/>
                      <a:pt x="88" y="90"/>
                      <a:pt x="88" y="90"/>
                    </a:cubicBezTo>
                    <a:cubicBezTo>
                      <a:pt x="86" y="118"/>
                      <a:pt x="83" y="143"/>
                      <a:pt x="79" y="171"/>
                    </a:cubicBezTo>
                    <a:cubicBezTo>
                      <a:pt x="62" y="317"/>
                      <a:pt x="62" y="317"/>
                      <a:pt x="62" y="317"/>
                    </a:cubicBezTo>
                    <a:cubicBezTo>
                      <a:pt x="0" y="317"/>
                      <a:pt x="0" y="317"/>
                      <a:pt x="0" y="317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120" y="0"/>
                      <a:pt x="120" y="0"/>
                      <a:pt x="120" y="0"/>
                    </a:cubicBezTo>
                    <a:cubicBezTo>
                      <a:pt x="173" y="163"/>
                      <a:pt x="173" y="163"/>
                      <a:pt x="173" y="163"/>
                    </a:cubicBezTo>
                    <a:cubicBezTo>
                      <a:pt x="180" y="185"/>
                      <a:pt x="186" y="207"/>
                      <a:pt x="190" y="229"/>
                    </a:cubicBezTo>
                    <a:cubicBezTo>
                      <a:pt x="191" y="229"/>
                      <a:pt x="191" y="229"/>
                      <a:pt x="191" y="229"/>
                    </a:cubicBezTo>
                    <a:cubicBezTo>
                      <a:pt x="196" y="205"/>
                      <a:pt x="201" y="187"/>
                      <a:pt x="209" y="164"/>
                    </a:cubicBezTo>
                    <a:cubicBezTo>
                      <a:pt x="264" y="0"/>
                      <a:pt x="264" y="0"/>
                      <a:pt x="264" y="0"/>
                    </a:cubicBezTo>
                    <a:cubicBezTo>
                      <a:pt x="334" y="0"/>
                      <a:pt x="334" y="0"/>
                      <a:pt x="334" y="0"/>
                    </a:cubicBezTo>
                    <a:cubicBezTo>
                      <a:pt x="384" y="317"/>
                      <a:pt x="384" y="317"/>
                      <a:pt x="384" y="317"/>
                    </a:cubicBezTo>
                    <a:lnTo>
                      <a:pt x="319" y="317"/>
                    </a:lnTo>
                    <a:close/>
                  </a:path>
                </a:pathLst>
              </a:custGeom>
              <a:solidFill>
                <a:srgbClr val="1729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0" name="Freeform 106"/>
              <p:cNvSpPr>
                <a:spLocks/>
              </p:cNvSpPr>
              <p:nvPr userDrawn="1"/>
            </p:nvSpPr>
            <p:spPr bwMode="gray">
              <a:xfrm>
                <a:off x="3550729" y="858167"/>
                <a:ext cx="255706" cy="363459"/>
              </a:xfrm>
              <a:custGeom>
                <a:avLst/>
                <a:gdLst>
                  <a:gd name="T0" fmla="*/ 147 w 228"/>
                  <a:gd name="T1" fmla="*/ 324 h 324"/>
                  <a:gd name="T2" fmla="*/ 0 w 228"/>
                  <a:gd name="T3" fmla="*/ 171 h 324"/>
                  <a:gd name="T4" fmla="*/ 159 w 228"/>
                  <a:gd name="T5" fmla="*/ 0 h 324"/>
                  <a:gd name="T6" fmla="*/ 226 w 228"/>
                  <a:gd name="T7" fmla="*/ 9 h 324"/>
                  <a:gd name="T8" fmla="*/ 219 w 228"/>
                  <a:gd name="T9" fmla="*/ 64 h 324"/>
                  <a:gd name="T10" fmla="*/ 155 w 228"/>
                  <a:gd name="T11" fmla="*/ 55 h 324"/>
                  <a:gd name="T12" fmla="*/ 67 w 228"/>
                  <a:gd name="T13" fmla="*/ 161 h 324"/>
                  <a:gd name="T14" fmla="*/ 160 w 228"/>
                  <a:gd name="T15" fmla="*/ 269 h 324"/>
                  <a:gd name="T16" fmla="*/ 221 w 228"/>
                  <a:gd name="T17" fmla="*/ 255 h 324"/>
                  <a:gd name="T18" fmla="*/ 228 w 228"/>
                  <a:gd name="T19" fmla="*/ 310 h 324"/>
                  <a:gd name="T20" fmla="*/ 147 w 228"/>
                  <a:gd name="T21" fmla="*/ 324 h 3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28" h="324">
                    <a:moveTo>
                      <a:pt x="147" y="324"/>
                    </a:moveTo>
                    <a:cubicBezTo>
                      <a:pt x="36" y="324"/>
                      <a:pt x="0" y="250"/>
                      <a:pt x="0" y="171"/>
                    </a:cubicBezTo>
                    <a:cubicBezTo>
                      <a:pt x="0" y="71"/>
                      <a:pt x="53" y="0"/>
                      <a:pt x="159" y="0"/>
                    </a:cubicBezTo>
                    <a:cubicBezTo>
                      <a:pt x="181" y="0"/>
                      <a:pt x="205" y="3"/>
                      <a:pt x="226" y="9"/>
                    </a:cubicBezTo>
                    <a:cubicBezTo>
                      <a:pt x="219" y="64"/>
                      <a:pt x="219" y="64"/>
                      <a:pt x="219" y="64"/>
                    </a:cubicBezTo>
                    <a:cubicBezTo>
                      <a:pt x="199" y="58"/>
                      <a:pt x="177" y="55"/>
                      <a:pt x="155" y="55"/>
                    </a:cubicBezTo>
                    <a:cubicBezTo>
                      <a:pt x="96" y="55"/>
                      <a:pt x="67" y="99"/>
                      <a:pt x="67" y="161"/>
                    </a:cubicBezTo>
                    <a:cubicBezTo>
                      <a:pt x="67" y="230"/>
                      <a:pt x="96" y="269"/>
                      <a:pt x="160" y="269"/>
                    </a:cubicBezTo>
                    <a:cubicBezTo>
                      <a:pt x="179" y="269"/>
                      <a:pt x="205" y="263"/>
                      <a:pt x="221" y="255"/>
                    </a:cubicBezTo>
                    <a:cubicBezTo>
                      <a:pt x="228" y="310"/>
                      <a:pt x="228" y="310"/>
                      <a:pt x="228" y="310"/>
                    </a:cubicBezTo>
                    <a:cubicBezTo>
                      <a:pt x="205" y="318"/>
                      <a:pt x="176" y="324"/>
                      <a:pt x="147" y="324"/>
                    </a:cubicBezTo>
                  </a:path>
                </a:pathLst>
              </a:custGeom>
              <a:solidFill>
                <a:srgbClr val="1729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1" name="Freeform 107"/>
              <p:cNvSpPr>
                <a:spLocks/>
              </p:cNvSpPr>
              <p:nvPr userDrawn="1"/>
            </p:nvSpPr>
            <p:spPr bwMode="gray">
              <a:xfrm>
                <a:off x="957777" y="1331561"/>
                <a:ext cx="77385" cy="99278"/>
              </a:xfrm>
              <a:custGeom>
                <a:avLst/>
                <a:gdLst>
                  <a:gd name="T0" fmla="*/ 33 w 69"/>
                  <a:gd name="T1" fmla="*/ 89 h 89"/>
                  <a:gd name="T2" fmla="*/ 0 w 69"/>
                  <a:gd name="T3" fmla="*/ 57 h 89"/>
                  <a:gd name="T4" fmla="*/ 0 w 69"/>
                  <a:gd name="T5" fmla="*/ 0 h 89"/>
                  <a:gd name="T6" fmla="*/ 16 w 69"/>
                  <a:gd name="T7" fmla="*/ 0 h 89"/>
                  <a:gd name="T8" fmla="*/ 16 w 69"/>
                  <a:gd name="T9" fmla="*/ 56 h 89"/>
                  <a:gd name="T10" fmla="*/ 34 w 69"/>
                  <a:gd name="T11" fmla="*/ 75 h 89"/>
                  <a:gd name="T12" fmla="*/ 53 w 69"/>
                  <a:gd name="T13" fmla="*/ 55 h 89"/>
                  <a:gd name="T14" fmla="*/ 53 w 69"/>
                  <a:gd name="T15" fmla="*/ 0 h 89"/>
                  <a:gd name="T16" fmla="*/ 69 w 69"/>
                  <a:gd name="T17" fmla="*/ 0 h 89"/>
                  <a:gd name="T18" fmla="*/ 69 w 69"/>
                  <a:gd name="T19" fmla="*/ 54 h 89"/>
                  <a:gd name="T20" fmla="*/ 33 w 69"/>
                  <a:gd name="T21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9" h="89">
                    <a:moveTo>
                      <a:pt x="33" y="89"/>
                    </a:moveTo>
                    <a:cubicBezTo>
                      <a:pt x="6" y="89"/>
                      <a:pt x="0" y="74"/>
                      <a:pt x="0" y="5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67"/>
                      <a:pt x="20" y="75"/>
                      <a:pt x="34" y="75"/>
                    </a:cubicBezTo>
                    <a:cubicBezTo>
                      <a:pt x="47" y="75"/>
                      <a:pt x="53" y="69"/>
                      <a:pt x="53" y="55"/>
                    </a:cubicBezTo>
                    <a:cubicBezTo>
                      <a:pt x="53" y="0"/>
                      <a:pt x="53" y="0"/>
                      <a:pt x="53" y="0"/>
                    </a:cubicBezTo>
                    <a:cubicBezTo>
                      <a:pt x="69" y="0"/>
                      <a:pt x="69" y="0"/>
                      <a:pt x="69" y="0"/>
                    </a:cubicBezTo>
                    <a:cubicBezTo>
                      <a:pt x="69" y="54"/>
                      <a:pt x="69" y="54"/>
                      <a:pt x="69" y="54"/>
                    </a:cubicBezTo>
                    <a:cubicBezTo>
                      <a:pt x="69" y="78"/>
                      <a:pt x="56" y="89"/>
                      <a:pt x="33" y="89"/>
                    </a:cubicBezTo>
                  </a:path>
                </a:pathLst>
              </a:custGeom>
              <a:solidFill>
                <a:srgbClr val="1729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2" name="Freeform 108"/>
              <p:cNvSpPr>
                <a:spLocks/>
              </p:cNvSpPr>
              <p:nvPr userDrawn="1"/>
            </p:nvSpPr>
            <p:spPr bwMode="gray">
              <a:xfrm>
                <a:off x="1062639" y="1356240"/>
                <a:ext cx="62805" cy="72355"/>
              </a:xfrm>
              <a:custGeom>
                <a:avLst/>
                <a:gdLst>
                  <a:gd name="T0" fmla="*/ 39 w 56"/>
                  <a:gd name="T1" fmla="*/ 65 h 65"/>
                  <a:gd name="T2" fmla="*/ 39 w 56"/>
                  <a:gd name="T3" fmla="*/ 24 h 65"/>
                  <a:gd name="T4" fmla="*/ 31 w 56"/>
                  <a:gd name="T5" fmla="*/ 14 h 65"/>
                  <a:gd name="T6" fmla="*/ 17 w 56"/>
                  <a:gd name="T7" fmla="*/ 34 h 65"/>
                  <a:gd name="T8" fmla="*/ 17 w 56"/>
                  <a:gd name="T9" fmla="*/ 65 h 65"/>
                  <a:gd name="T10" fmla="*/ 0 w 56"/>
                  <a:gd name="T11" fmla="*/ 65 h 65"/>
                  <a:gd name="T12" fmla="*/ 0 w 56"/>
                  <a:gd name="T13" fmla="*/ 1 h 65"/>
                  <a:gd name="T14" fmla="*/ 16 w 56"/>
                  <a:gd name="T15" fmla="*/ 1 h 65"/>
                  <a:gd name="T16" fmla="*/ 15 w 56"/>
                  <a:gd name="T17" fmla="*/ 13 h 65"/>
                  <a:gd name="T18" fmla="*/ 15 w 56"/>
                  <a:gd name="T19" fmla="*/ 13 h 65"/>
                  <a:gd name="T20" fmla="*/ 37 w 56"/>
                  <a:gd name="T21" fmla="*/ 0 h 65"/>
                  <a:gd name="T22" fmla="*/ 56 w 56"/>
                  <a:gd name="T23" fmla="*/ 20 h 65"/>
                  <a:gd name="T24" fmla="*/ 56 w 56"/>
                  <a:gd name="T25" fmla="*/ 65 h 65"/>
                  <a:gd name="T26" fmla="*/ 39 w 56"/>
                  <a:gd name="T27" fmla="*/ 6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6" h="65">
                    <a:moveTo>
                      <a:pt x="39" y="65"/>
                    </a:moveTo>
                    <a:cubicBezTo>
                      <a:pt x="39" y="24"/>
                      <a:pt x="39" y="24"/>
                      <a:pt x="39" y="24"/>
                    </a:cubicBezTo>
                    <a:cubicBezTo>
                      <a:pt x="39" y="18"/>
                      <a:pt x="38" y="14"/>
                      <a:pt x="31" y="14"/>
                    </a:cubicBezTo>
                    <a:cubicBezTo>
                      <a:pt x="23" y="14"/>
                      <a:pt x="17" y="23"/>
                      <a:pt x="17" y="34"/>
                    </a:cubicBezTo>
                    <a:cubicBezTo>
                      <a:pt x="17" y="65"/>
                      <a:pt x="17" y="65"/>
                      <a:pt x="17" y="65"/>
                    </a:cubicBezTo>
                    <a:cubicBezTo>
                      <a:pt x="0" y="65"/>
                      <a:pt x="0" y="65"/>
                      <a:pt x="0" y="65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6" y="1"/>
                      <a:pt x="16" y="1"/>
                      <a:pt x="16" y="1"/>
                    </a:cubicBezTo>
                    <a:cubicBezTo>
                      <a:pt x="16" y="4"/>
                      <a:pt x="15" y="9"/>
                      <a:pt x="15" y="13"/>
                    </a:cubicBezTo>
                    <a:cubicBezTo>
                      <a:pt x="15" y="13"/>
                      <a:pt x="15" y="13"/>
                      <a:pt x="15" y="13"/>
                    </a:cubicBezTo>
                    <a:cubicBezTo>
                      <a:pt x="19" y="5"/>
                      <a:pt x="26" y="0"/>
                      <a:pt x="37" y="0"/>
                    </a:cubicBezTo>
                    <a:cubicBezTo>
                      <a:pt x="51" y="0"/>
                      <a:pt x="56" y="9"/>
                      <a:pt x="56" y="20"/>
                    </a:cubicBezTo>
                    <a:cubicBezTo>
                      <a:pt x="56" y="65"/>
                      <a:pt x="56" y="65"/>
                      <a:pt x="56" y="65"/>
                    </a:cubicBezTo>
                    <a:lnTo>
                      <a:pt x="39" y="65"/>
                    </a:lnTo>
                    <a:close/>
                  </a:path>
                </a:pathLst>
              </a:custGeom>
              <a:solidFill>
                <a:srgbClr val="1729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3" name="Freeform 109"/>
              <p:cNvSpPr>
                <a:spLocks noEditPoints="1"/>
              </p:cNvSpPr>
              <p:nvPr userDrawn="1"/>
            </p:nvSpPr>
            <p:spPr bwMode="gray">
              <a:xfrm>
                <a:off x="1150118" y="1325952"/>
                <a:ext cx="23552" cy="102643"/>
              </a:xfrm>
              <a:custGeom>
                <a:avLst/>
                <a:gdLst>
                  <a:gd name="T0" fmla="*/ 19 w 21"/>
                  <a:gd name="T1" fmla="*/ 28 h 92"/>
                  <a:gd name="T2" fmla="*/ 2 w 21"/>
                  <a:gd name="T3" fmla="*/ 28 h 92"/>
                  <a:gd name="T4" fmla="*/ 2 w 21"/>
                  <a:gd name="T5" fmla="*/ 92 h 92"/>
                  <a:gd name="T6" fmla="*/ 19 w 21"/>
                  <a:gd name="T7" fmla="*/ 92 h 92"/>
                  <a:gd name="T8" fmla="*/ 19 w 21"/>
                  <a:gd name="T9" fmla="*/ 28 h 92"/>
                  <a:gd name="T10" fmla="*/ 21 w 21"/>
                  <a:gd name="T11" fmla="*/ 10 h 92"/>
                  <a:gd name="T12" fmla="*/ 11 w 21"/>
                  <a:gd name="T13" fmla="*/ 0 h 92"/>
                  <a:gd name="T14" fmla="*/ 0 w 21"/>
                  <a:gd name="T15" fmla="*/ 10 h 92"/>
                  <a:gd name="T16" fmla="*/ 11 w 21"/>
                  <a:gd name="T17" fmla="*/ 20 h 92"/>
                  <a:gd name="T18" fmla="*/ 21 w 21"/>
                  <a:gd name="T19" fmla="*/ 1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" h="92">
                    <a:moveTo>
                      <a:pt x="19" y="28"/>
                    </a:moveTo>
                    <a:cubicBezTo>
                      <a:pt x="2" y="28"/>
                      <a:pt x="2" y="28"/>
                      <a:pt x="2" y="28"/>
                    </a:cubicBezTo>
                    <a:cubicBezTo>
                      <a:pt x="2" y="92"/>
                      <a:pt x="2" y="92"/>
                      <a:pt x="2" y="92"/>
                    </a:cubicBezTo>
                    <a:cubicBezTo>
                      <a:pt x="19" y="92"/>
                      <a:pt x="19" y="92"/>
                      <a:pt x="19" y="92"/>
                    </a:cubicBezTo>
                    <a:lnTo>
                      <a:pt x="19" y="28"/>
                    </a:lnTo>
                    <a:close/>
                    <a:moveTo>
                      <a:pt x="21" y="10"/>
                    </a:moveTo>
                    <a:cubicBezTo>
                      <a:pt x="21" y="4"/>
                      <a:pt x="16" y="0"/>
                      <a:pt x="11" y="0"/>
                    </a:cubicBezTo>
                    <a:cubicBezTo>
                      <a:pt x="5" y="0"/>
                      <a:pt x="0" y="4"/>
                      <a:pt x="0" y="10"/>
                    </a:cubicBezTo>
                    <a:cubicBezTo>
                      <a:pt x="0" y="15"/>
                      <a:pt x="5" y="20"/>
                      <a:pt x="11" y="20"/>
                    </a:cubicBezTo>
                    <a:cubicBezTo>
                      <a:pt x="16" y="20"/>
                      <a:pt x="21" y="15"/>
                      <a:pt x="21" y="10"/>
                    </a:cubicBezTo>
                  </a:path>
                </a:pathLst>
              </a:custGeom>
              <a:solidFill>
                <a:srgbClr val="1729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4" name="Freeform 110"/>
              <p:cNvSpPr>
                <a:spLocks/>
              </p:cNvSpPr>
              <p:nvPr userDrawn="1"/>
            </p:nvSpPr>
            <p:spPr bwMode="gray">
              <a:xfrm>
                <a:off x="1189371" y="1357362"/>
                <a:ext cx="71777" cy="71233"/>
              </a:xfrm>
              <a:custGeom>
                <a:avLst/>
                <a:gdLst>
                  <a:gd name="T0" fmla="*/ 40 w 64"/>
                  <a:gd name="T1" fmla="*/ 64 h 64"/>
                  <a:gd name="T2" fmla="*/ 23 w 64"/>
                  <a:gd name="T3" fmla="*/ 64 h 64"/>
                  <a:gd name="T4" fmla="*/ 0 w 64"/>
                  <a:gd name="T5" fmla="*/ 0 h 64"/>
                  <a:gd name="T6" fmla="*/ 18 w 64"/>
                  <a:gd name="T7" fmla="*/ 0 h 64"/>
                  <a:gd name="T8" fmla="*/ 28 w 64"/>
                  <a:gd name="T9" fmla="*/ 29 h 64"/>
                  <a:gd name="T10" fmla="*/ 32 w 64"/>
                  <a:gd name="T11" fmla="*/ 43 h 64"/>
                  <a:gd name="T12" fmla="*/ 32 w 64"/>
                  <a:gd name="T13" fmla="*/ 43 h 64"/>
                  <a:gd name="T14" fmla="*/ 36 w 64"/>
                  <a:gd name="T15" fmla="*/ 30 h 64"/>
                  <a:gd name="T16" fmla="*/ 47 w 64"/>
                  <a:gd name="T17" fmla="*/ 0 h 64"/>
                  <a:gd name="T18" fmla="*/ 64 w 64"/>
                  <a:gd name="T19" fmla="*/ 0 h 64"/>
                  <a:gd name="T20" fmla="*/ 40 w 64"/>
                  <a:gd name="T21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4" h="64">
                    <a:moveTo>
                      <a:pt x="40" y="64"/>
                    </a:moveTo>
                    <a:cubicBezTo>
                      <a:pt x="23" y="64"/>
                      <a:pt x="23" y="64"/>
                      <a:pt x="23" y="64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8" y="29"/>
                      <a:pt x="28" y="29"/>
                      <a:pt x="28" y="29"/>
                    </a:cubicBezTo>
                    <a:cubicBezTo>
                      <a:pt x="29" y="34"/>
                      <a:pt x="31" y="39"/>
                      <a:pt x="32" y="43"/>
                    </a:cubicBezTo>
                    <a:cubicBezTo>
                      <a:pt x="32" y="43"/>
                      <a:pt x="32" y="43"/>
                      <a:pt x="32" y="43"/>
                    </a:cubicBezTo>
                    <a:cubicBezTo>
                      <a:pt x="33" y="39"/>
                      <a:pt x="35" y="34"/>
                      <a:pt x="36" y="30"/>
                    </a:cubicBezTo>
                    <a:cubicBezTo>
                      <a:pt x="47" y="0"/>
                      <a:pt x="47" y="0"/>
                      <a:pt x="47" y="0"/>
                    </a:cubicBezTo>
                    <a:cubicBezTo>
                      <a:pt x="64" y="0"/>
                      <a:pt x="64" y="0"/>
                      <a:pt x="64" y="0"/>
                    </a:cubicBezTo>
                    <a:lnTo>
                      <a:pt x="40" y="64"/>
                    </a:lnTo>
                    <a:close/>
                  </a:path>
                </a:pathLst>
              </a:custGeom>
              <a:solidFill>
                <a:srgbClr val="1729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5" name="Freeform 111"/>
              <p:cNvSpPr>
                <a:spLocks noEditPoints="1"/>
              </p:cNvSpPr>
              <p:nvPr userDrawn="1"/>
            </p:nvSpPr>
            <p:spPr bwMode="gray">
              <a:xfrm>
                <a:off x="1271242" y="1356240"/>
                <a:ext cx="63927" cy="74599"/>
              </a:xfrm>
              <a:custGeom>
                <a:avLst/>
                <a:gdLst>
                  <a:gd name="T0" fmla="*/ 30 w 57"/>
                  <a:gd name="T1" fmla="*/ 12 h 67"/>
                  <a:gd name="T2" fmla="*/ 17 w 57"/>
                  <a:gd name="T3" fmla="*/ 25 h 67"/>
                  <a:gd name="T4" fmla="*/ 41 w 57"/>
                  <a:gd name="T5" fmla="*/ 25 h 67"/>
                  <a:gd name="T6" fmla="*/ 30 w 57"/>
                  <a:gd name="T7" fmla="*/ 12 h 67"/>
                  <a:gd name="T8" fmla="*/ 57 w 57"/>
                  <a:gd name="T9" fmla="*/ 36 h 67"/>
                  <a:gd name="T10" fmla="*/ 17 w 57"/>
                  <a:gd name="T11" fmla="*/ 36 h 67"/>
                  <a:gd name="T12" fmla="*/ 35 w 57"/>
                  <a:gd name="T13" fmla="*/ 54 h 67"/>
                  <a:gd name="T14" fmla="*/ 53 w 57"/>
                  <a:gd name="T15" fmla="*/ 50 h 67"/>
                  <a:gd name="T16" fmla="*/ 55 w 57"/>
                  <a:gd name="T17" fmla="*/ 63 h 67"/>
                  <a:gd name="T18" fmla="*/ 32 w 57"/>
                  <a:gd name="T19" fmla="*/ 67 h 67"/>
                  <a:gd name="T20" fmla="*/ 0 w 57"/>
                  <a:gd name="T21" fmla="*/ 34 h 67"/>
                  <a:gd name="T22" fmla="*/ 30 w 57"/>
                  <a:gd name="T23" fmla="*/ 0 h 67"/>
                  <a:gd name="T24" fmla="*/ 57 w 57"/>
                  <a:gd name="T25" fmla="*/ 28 h 67"/>
                  <a:gd name="T26" fmla="*/ 57 w 57"/>
                  <a:gd name="T27" fmla="*/ 36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7" h="67">
                    <a:moveTo>
                      <a:pt x="30" y="12"/>
                    </a:moveTo>
                    <a:cubicBezTo>
                      <a:pt x="23" y="12"/>
                      <a:pt x="18" y="17"/>
                      <a:pt x="17" y="25"/>
                    </a:cubicBezTo>
                    <a:cubicBezTo>
                      <a:pt x="41" y="25"/>
                      <a:pt x="41" y="25"/>
                      <a:pt x="41" y="25"/>
                    </a:cubicBezTo>
                    <a:cubicBezTo>
                      <a:pt x="41" y="17"/>
                      <a:pt x="37" y="12"/>
                      <a:pt x="30" y="12"/>
                    </a:cubicBezTo>
                    <a:moveTo>
                      <a:pt x="57" y="36"/>
                    </a:moveTo>
                    <a:cubicBezTo>
                      <a:pt x="17" y="36"/>
                      <a:pt x="17" y="36"/>
                      <a:pt x="17" y="36"/>
                    </a:cubicBezTo>
                    <a:cubicBezTo>
                      <a:pt x="17" y="48"/>
                      <a:pt x="23" y="54"/>
                      <a:pt x="35" y="54"/>
                    </a:cubicBezTo>
                    <a:cubicBezTo>
                      <a:pt x="41" y="54"/>
                      <a:pt x="48" y="52"/>
                      <a:pt x="53" y="50"/>
                    </a:cubicBezTo>
                    <a:cubicBezTo>
                      <a:pt x="55" y="63"/>
                      <a:pt x="55" y="63"/>
                      <a:pt x="55" y="63"/>
                    </a:cubicBezTo>
                    <a:cubicBezTo>
                      <a:pt x="48" y="65"/>
                      <a:pt x="40" y="67"/>
                      <a:pt x="32" y="67"/>
                    </a:cubicBezTo>
                    <a:cubicBezTo>
                      <a:pt x="12" y="67"/>
                      <a:pt x="0" y="57"/>
                      <a:pt x="0" y="34"/>
                    </a:cubicBezTo>
                    <a:cubicBezTo>
                      <a:pt x="0" y="14"/>
                      <a:pt x="11" y="0"/>
                      <a:pt x="30" y="0"/>
                    </a:cubicBezTo>
                    <a:cubicBezTo>
                      <a:pt x="49" y="0"/>
                      <a:pt x="57" y="13"/>
                      <a:pt x="57" y="28"/>
                    </a:cubicBezTo>
                    <a:cubicBezTo>
                      <a:pt x="57" y="31"/>
                      <a:pt x="57" y="33"/>
                      <a:pt x="57" y="36"/>
                    </a:cubicBezTo>
                  </a:path>
                </a:pathLst>
              </a:custGeom>
              <a:solidFill>
                <a:srgbClr val="1729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6" name="Freeform 112"/>
              <p:cNvSpPr>
                <a:spLocks/>
              </p:cNvSpPr>
              <p:nvPr userDrawn="1"/>
            </p:nvSpPr>
            <p:spPr bwMode="gray">
              <a:xfrm>
                <a:off x="1358720" y="1355118"/>
                <a:ext cx="39253" cy="73477"/>
              </a:xfrm>
              <a:custGeom>
                <a:avLst/>
                <a:gdLst>
                  <a:gd name="T0" fmla="*/ 34 w 35"/>
                  <a:gd name="T1" fmla="*/ 17 h 66"/>
                  <a:gd name="T2" fmla="*/ 16 w 35"/>
                  <a:gd name="T3" fmla="*/ 40 h 66"/>
                  <a:gd name="T4" fmla="*/ 16 w 35"/>
                  <a:gd name="T5" fmla="*/ 66 h 66"/>
                  <a:gd name="T6" fmla="*/ 0 w 35"/>
                  <a:gd name="T7" fmla="*/ 66 h 66"/>
                  <a:gd name="T8" fmla="*/ 0 w 35"/>
                  <a:gd name="T9" fmla="*/ 2 h 66"/>
                  <a:gd name="T10" fmla="*/ 15 w 35"/>
                  <a:gd name="T11" fmla="*/ 2 h 66"/>
                  <a:gd name="T12" fmla="*/ 14 w 35"/>
                  <a:gd name="T13" fmla="*/ 15 h 66"/>
                  <a:gd name="T14" fmla="*/ 14 w 35"/>
                  <a:gd name="T15" fmla="*/ 15 h 66"/>
                  <a:gd name="T16" fmla="*/ 35 w 35"/>
                  <a:gd name="T17" fmla="*/ 1 h 66"/>
                  <a:gd name="T18" fmla="*/ 34 w 35"/>
                  <a:gd name="T19" fmla="*/ 17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5" h="66">
                    <a:moveTo>
                      <a:pt x="34" y="17"/>
                    </a:moveTo>
                    <a:cubicBezTo>
                      <a:pt x="22" y="15"/>
                      <a:pt x="16" y="22"/>
                      <a:pt x="16" y="40"/>
                    </a:cubicBezTo>
                    <a:cubicBezTo>
                      <a:pt x="16" y="66"/>
                      <a:pt x="16" y="66"/>
                      <a:pt x="16" y="66"/>
                    </a:cubicBezTo>
                    <a:cubicBezTo>
                      <a:pt x="0" y="66"/>
                      <a:pt x="0" y="66"/>
                      <a:pt x="0" y="66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5" y="2"/>
                      <a:pt x="15" y="2"/>
                      <a:pt x="15" y="2"/>
                    </a:cubicBezTo>
                    <a:cubicBezTo>
                      <a:pt x="15" y="5"/>
                      <a:pt x="15" y="11"/>
                      <a:pt x="14" y="15"/>
                    </a:cubicBezTo>
                    <a:cubicBezTo>
                      <a:pt x="14" y="15"/>
                      <a:pt x="14" y="15"/>
                      <a:pt x="14" y="15"/>
                    </a:cubicBezTo>
                    <a:cubicBezTo>
                      <a:pt x="18" y="7"/>
                      <a:pt x="24" y="0"/>
                      <a:pt x="35" y="1"/>
                    </a:cubicBezTo>
                    <a:lnTo>
                      <a:pt x="34" y="17"/>
                    </a:lnTo>
                    <a:close/>
                  </a:path>
                </a:pathLst>
              </a:custGeom>
              <a:solidFill>
                <a:srgbClr val="1729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7" name="Freeform 113"/>
              <p:cNvSpPr>
                <a:spLocks/>
              </p:cNvSpPr>
              <p:nvPr userDrawn="1"/>
            </p:nvSpPr>
            <p:spPr bwMode="gray">
              <a:xfrm>
                <a:off x="1412553" y="1356240"/>
                <a:ext cx="49347" cy="74599"/>
              </a:xfrm>
              <a:custGeom>
                <a:avLst/>
                <a:gdLst>
                  <a:gd name="T0" fmla="*/ 15 w 44"/>
                  <a:gd name="T1" fmla="*/ 67 h 67"/>
                  <a:gd name="T2" fmla="*/ 2 w 44"/>
                  <a:gd name="T3" fmla="*/ 66 h 67"/>
                  <a:gd name="T4" fmla="*/ 2 w 44"/>
                  <a:gd name="T5" fmla="*/ 52 h 67"/>
                  <a:gd name="T6" fmla="*/ 16 w 44"/>
                  <a:gd name="T7" fmla="*/ 54 h 67"/>
                  <a:gd name="T8" fmla="*/ 26 w 44"/>
                  <a:gd name="T9" fmla="*/ 47 h 67"/>
                  <a:gd name="T10" fmla="*/ 0 w 44"/>
                  <a:gd name="T11" fmla="*/ 20 h 67"/>
                  <a:gd name="T12" fmla="*/ 28 w 44"/>
                  <a:gd name="T13" fmla="*/ 0 h 67"/>
                  <a:gd name="T14" fmla="*/ 39 w 44"/>
                  <a:gd name="T15" fmla="*/ 1 h 67"/>
                  <a:gd name="T16" fmla="*/ 39 w 44"/>
                  <a:gd name="T17" fmla="*/ 14 h 67"/>
                  <a:gd name="T18" fmla="*/ 27 w 44"/>
                  <a:gd name="T19" fmla="*/ 12 h 67"/>
                  <a:gd name="T20" fmla="*/ 18 w 44"/>
                  <a:gd name="T21" fmla="*/ 19 h 67"/>
                  <a:gd name="T22" fmla="*/ 44 w 44"/>
                  <a:gd name="T23" fmla="*/ 46 h 67"/>
                  <a:gd name="T24" fmla="*/ 15 w 44"/>
                  <a:gd name="T25" fmla="*/ 67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4" h="67">
                    <a:moveTo>
                      <a:pt x="15" y="67"/>
                    </a:moveTo>
                    <a:cubicBezTo>
                      <a:pt x="11" y="67"/>
                      <a:pt x="6" y="66"/>
                      <a:pt x="2" y="66"/>
                    </a:cubicBezTo>
                    <a:cubicBezTo>
                      <a:pt x="2" y="52"/>
                      <a:pt x="2" y="52"/>
                      <a:pt x="2" y="52"/>
                    </a:cubicBezTo>
                    <a:cubicBezTo>
                      <a:pt x="6" y="53"/>
                      <a:pt x="11" y="54"/>
                      <a:pt x="16" y="54"/>
                    </a:cubicBezTo>
                    <a:cubicBezTo>
                      <a:pt x="22" y="54"/>
                      <a:pt x="26" y="51"/>
                      <a:pt x="26" y="47"/>
                    </a:cubicBezTo>
                    <a:cubicBezTo>
                      <a:pt x="26" y="36"/>
                      <a:pt x="0" y="42"/>
                      <a:pt x="0" y="20"/>
                    </a:cubicBezTo>
                    <a:cubicBezTo>
                      <a:pt x="0" y="9"/>
                      <a:pt x="10" y="0"/>
                      <a:pt x="28" y="0"/>
                    </a:cubicBezTo>
                    <a:cubicBezTo>
                      <a:pt x="31" y="0"/>
                      <a:pt x="36" y="0"/>
                      <a:pt x="39" y="1"/>
                    </a:cubicBezTo>
                    <a:cubicBezTo>
                      <a:pt x="39" y="14"/>
                      <a:pt x="39" y="14"/>
                      <a:pt x="39" y="14"/>
                    </a:cubicBezTo>
                    <a:cubicBezTo>
                      <a:pt x="35" y="13"/>
                      <a:pt x="31" y="12"/>
                      <a:pt x="27" y="12"/>
                    </a:cubicBezTo>
                    <a:cubicBezTo>
                      <a:pt x="21" y="12"/>
                      <a:pt x="18" y="15"/>
                      <a:pt x="18" y="19"/>
                    </a:cubicBezTo>
                    <a:cubicBezTo>
                      <a:pt x="18" y="29"/>
                      <a:pt x="44" y="25"/>
                      <a:pt x="44" y="46"/>
                    </a:cubicBezTo>
                    <a:cubicBezTo>
                      <a:pt x="44" y="58"/>
                      <a:pt x="33" y="67"/>
                      <a:pt x="15" y="67"/>
                    </a:cubicBezTo>
                  </a:path>
                </a:pathLst>
              </a:custGeom>
              <a:solidFill>
                <a:srgbClr val="1729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8" name="Freeform 114"/>
              <p:cNvSpPr>
                <a:spLocks noEditPoints="1"/>
              </p:cNvSpPr>
              <p:nvPr userDrawn="1"/>
            </p:nvSpPr>
            <p:spPr bwMode="gray">
              <a:xfrm>
                <a:off x="1483209" y="1325952"/>
                <a:ext cx="22430" cy="102643"/>
              </a:xfrm>
              <a:custGeom>
                <a:avLst/>
                <a:gdLst>
                  <a:gd name="T0" fmla="*/ 1 w 20"/>
                  <a:gd name="T1" fmla="*/ 28 h 92"/>
                  <a:gd name="T2" fmla="*/ 18 w 20"/>
                  <a:gd name="T3" fmla="*/ 28 h 92"/>
                  <a:gd name="T4" fmla="*/ 18 w 20"/>
                  <a:gd name="T5" fmla="*/ 92 h 92"/>
                  <a:gd name="T6" fmla="*/ 1 w 20"/>
                  <a:gd name="T7" fmla="*/ 92 h 92"/>
                  <a:gd name="T8" fmla="*/ 1 w 20"/>
                  <a:gd name="T9" fmla="*/ 28 h 92"/>
                  <a:gd name="T10" fmla="*/ 10 w 20"/>
                  <a:gd name="T11" fmla="*/ 20 h 92"/>
                  <a:gd name="T12" fmla="*/ 0 w 20"/>
                  <a:gd name="T13" fmla="*/ 10 h 92"/>
                  <a:gd name="T14" fmla="*/ 10 w 20"/>
                  <a:gd name="T15" fmla="*/ 0 h 92"/>
                  <a:gd name="T16" fmla="*/ 20 w 20"/>
                  <a:gd name="T17" fmla="*/ 10 h 92"/>
                  <a:gd name="T18" fmla="*/ 10 w 20"/>
                  <a:gd name="T19" fmla="*/ 2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" h="92">
                    <a:moveTo>
                      <a:pt x="1" y="28"/>
                    </a:moveTo>
                    <a:cubicBezTo>
                      <a:pt x="18" y="28"/>
                      <a:pt x="18" y="28"/>
                      <a:pt x="18" y="28"/>
                    </a:cubicBezTo>
                    <a:cubicBezTo>
                      <a:pt x="18" y="92"/>
                      <a:pt x="18" y="92"/>
                      <a:pt x="18" y="92"/>
                    </a:cubicBezTo>
                    <a:cubicBezTo>
                      <a:pt x="1" y="92"/>
                      <a:pt x="1" y="92"/>
                      <a:pt x="1" y="92"/>
                    </a:cubicBezTo>
                    <a:lnTo>
                      <a:pt x="1" y="28"/>
                    </a:lnTo>
                    <a:close/>
                    <a:moveTo>
                      <a:pt x="10" y="20"/>
                    </a:moveTo>
                    <a:cubicBezTo>
                      <a:pt x="4" y="20"/>
                      <a:pt x="0" y="15"/>
                      <a:pt x="0" y="10"/>
                    </a:cubicBezTo>
                    <a:cubicBezTo>
                      <a:pt x="0" y="4"/>
                      <a:pt x="4" y="0"/>
                      <a:pt x="10" y="0"/>
                    </a:cubicBezTo>
                    <a:cubicBezTo>
                      <a:pt x="15" y="0"/>
                      <a:pt x="20" y="4"/>
                      <a:pt x="20" y="10"/>
                    </a:cubicBezTo>
                    <a:cubicBezTo>
                      <a:pt x="20" y="15"/>
                      <a:pt x="15" y="20"/>
                      <a:pt x="10" y="20"/>
                    </a:cubicBezTo>
                  </a:path>
                </a:pathLst>
              </a:custGeom>
              <a:solidFill>
                <a:srgbClr val="1729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9" name="Freeform 115"/>
              <p:cNvSpPr>
                <a:spLocks/>
              </p:cNvSpPr>
              <p:nvPr userDrawn="1"/>
            </p:nvSpPr>
            <p:spPr bwMode="gray">
              <a:xfrm>
                <a:off x="1521340" y="1330439"/>
                <a:ext cx="48225" cy="100400"/>
              </a:xfrm>
              <a:custGeom>
                <a:avLst/>
                <a:gdLst>
                  <a:gd name="T0" fmla="*/ 30 w 43"/>
                  <a:gd name="T1" fmla="*/ 90 h 90"/>
                  <a:gd name="T2" fmla="*/ 11 w 43"/>
                  <a:gd name="T3" fmla="*/ 70 h 90"/>
                  <a:gd name="T4" fmla="*/ 11 w 43"/>
                  <a:gd name="T5" fmla="*/ 37 h 90"/>
                  <a:gd name="T6" fmla="*/ 0 w 43"/>
                  <a:gd name="T7" fmla="*/ 37 h 90"/>
                  <a:gd name="T8" fmla="*/ 0 w 43"/>
                  <a:gd name="T9" fmla="*/ 24 h 90"/>
                  <a:gd name="T10" fmla="*/ 11 w 43"/>
                  <a:gd name="T11" fmla="*/ 24 h 90"/>
                  <a:gd name="T12" fmla="*/ 11 w 43"/>
                  <a:gd name="T13" fmla="*/ 4 h 90"/>
                  <a:gd name="T14" fmla="*/ 28 w 43"/>
                  <a:gd name="T15" fmla="*/ 0 h 90"/>
                  <a:gd name="T16" fmla="*/ 28 w 43"/>
                  <a:gd name="T17" fmla="*/ 24 h 90"/>
                  <a:gd name="T18" fmla="*/ 43 w 43"/>
                  <a:gd name="T19" fmla="*/ 24 h 90"/>
                  <a:gd name="T20" fmla="*/ 43 w 43"/>
                  <a:gd name="T21" fmla="*/ 37 h 90"/>
                  <a:gd name="T22" fmla="*/ 28 w 43"/>
                  <a:gd name="T23" fmla="*/ 37 h 90"/>
                  <a:gd name="T24" fmla="*/ 28 w 43"/>
                  <a:gd name="T25" fmla="*/ 65 h 90"/>
                  <a:gd name="T26" fmla="*/ 35 w 43"/>
                  <a:gd name="T27" fmla="*/ 76 h 90"/>
                  <a:gd name="T28" fmla="*/ 43 w 43"/>
                  <a:gd name="T29" fmla="*/ 75 h 90"/>
                  <a:gd name="T30" fmla="*/ 43 w 43"/>
                  <a:gd name="T31" fmla="*/ 88 h 90"/>
                  <a:gd name="T32" fmla="*/ 30 w 43"/>
                  <a:gd name="T33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90">
                    <a:moveTo>
                      <a:pt x="30" y="90"/>
                    </a:moveTo>
                    <a:cubicBezTo>
                      <a:pt x="16" y="90"/>
                      <a:pt x="11" y="85"/>
                      <a:pt x="11" y="70"/>
                    </a:cubicBezTo>
                    <a:cubicBezTo>
                      <a:pt x="11" y="37"/>
                      <a:pt x="11" y="37"/>
                      <a:pt x="11" y="37"/>
                    </a:cubicBezTo>
                    <a:cubicBezTo>
                      <a:pt x="0" y="37"/>
                      <a:pt x="0" y="37"/>
                      <a:pt x="0" y="37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11" y="24"/>
                      <a:pt x="11" y="24"/>
                      <a:pt x="11" y="24"/>
                    </a:cubicBezTo>
                    <a:cubicBezTo>
                      <a:pt x="11" y="4"/>
                      <a:pt x="11" y="4"/>
                      <a:pt x="11" y="4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28" y="24"/>
                      <a:pt x="28" y="24"/>
                      <a:pt x="28" y="24"/>
                    </a:cubicBezTo>
                    <a:cubicBezTo>
                      <a:pt x="43" y="24"/>
                      <a:pt x="43" y="24"/>
                      <a:pt x="43" y="24"/>
                    </a:cubicBezTo>
                    <a:cubicBezTo>
                      <a:pt x="43" y="37"/>
                      <a:pt x="43" y="37"/>
                      <a:pt x="43" y="37"/>
                    </a:cubicBezTo>
                    <a:cubicBezTo>
                      <a:pt x="28" y="37"/>
                      <a:pt x="28" y="37"/>
                      <a:pt x="28" y="37"/>
                    </a:cubicBezTo>
                    <a:cubicBezTo>
                      <a:pt x="28" y="65"/>
                      <a:pt x="28" y="65"/>
                      <a:pt x="28" y="65"/>
                    </a:cubicBezTo>
                    <a:cubicBezTo>
                      <a:pt x="28" y="73"/>
                      <a:pt x="30" y="76"/>
                      <a:pt x="35" y="76"/>
                    </a:cubicBezTo>
                    <a:cubicBezTo>
                      <a:pt x="38" y="76"/>
                      <a:pt x="41" y="75"/>
                      <a:pt x="43" y="75"/>
                    </a:cubicBezTo>
                    <a:cubicBezTo>
                      <a:pt x="43" y="88"/>
                      <a:pt x="43" y="88"/>
                      <a:pt x="43" y="88"/>
                    </a:cubicBezTo>
                    <a:cubicBezTo>
                      <a:pt x="39" y="89"/>
                      <a:pt x="34" y="90"/>
                      <a:pt x="30" y="90"/>
                    </a:cubicBezTo>
                  </a:path>
                </a:pathLst>
              </a:custGeom>
              <a:solidFill>
                <a:srgbClr val="1729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0" name="Freeform 116"/>
              <p:cNvSpPr>
                <a:spLocks noEditPoints="1"/>
              </p:cNvSpPr>
              <p:nvPr userDrawn="1"/>
            </p:nvSpPr>
            <p:spPr bwMode="gray">
              <a:xfrm>
                <a:off x="1587510" y="1356240"/>
                <a:ext cx="60562" cy="74599"/>
              </a:xfrm>
              <a:custGeom>
                <a:avLst/>
                <a:gdLst>
                  <a:gd name="T0" fmla="*/ 37 w 54"/>
                  <a:gd name="T1" fmla="*/ 37 h 67"/>
                  <a:gd name="T2" fmla="*/ 16 w 54"/>
                  <a:gd name="T3" fmla="*/ 47 h 67"/>
                  <a:gd name="T4" fmla="*/ 24 w 54"/>
                  <a:gd name="T5" fmla="*/ 54 h 67"/>
                  <a:gd name="T6" fmla="*/ 37 w 54"/>
                  <a:gd name="T7" fmla="*/ 39 h 67"/>
                  <a:gd name="T8" fmla="*/ 37 w 54"/>
                  <a:gd name="T9" fmla="*/ 37 h 67"/>
                  <a:gd name="T10" fmla="*/ 39 w 54"/>
                  <a:gd name="T11" fmla="*/ 65 h 67"/>
                  <a:gd name="T12" fmla="*/ 39 w 54"/>
                  <a:gd name="T13" fmla="*/ 55 h 67"/>
                  <a:gd name="T14" fmla="*/ 39 w 54"/>
                  <a:gd name="T15" fmla="*/ 54 h 67"/>
                  <a:gd name="T16" fmla="*/ 19 w 54"/>
                  <a:gd name="T17" fmla="*/ 67 h 67"/>
                  <a:gd name="T18" fmla="*/ 0 w 54"/>
                  <a:gd name="T19" fmla="*/ 50 h 67"/>
                  <a:gd name="T20" fmla="*/ 37 w 54"/>
                  <a:gd name="T21" fmla="*/ 26 h 67"/>
                  <a:gd name="T22" fmla="*/ 37 w 54"/>
                  <a:gd name="T23" fmla="*/ 23 h 67"/>
                  <a:gd name="T24" fmla="*/ 25 w 54"/>
                  <a:gd name="T25" fmla="*/ 13 h 67"/>
                  <a:gd name="T26" fmla="*/ 6 w 54"/>
                  <a:gd name="T27" fmla="*/ 18 h 67"/>
                  <a:gd name="T28" fmla="*/ 4 w 54"/>
                  <a:gd name="T29" fmla="*/ 4 h 67"/>
                  <a:gd name="T30" fmla="*/ 27 w 54"/>
                  <a:gd name="T31" fmla="*/ 0 h 67"/>
                  <a:gd name="T32" fmla="*/ 54 w 54"/>
                  <a:gd name="T33" fmla="*/ 22 h 67"/>
                  <a:gd name="T34" fmla="*/ 54 w 54"/>
                  <a:gd name="T35" fmla="*/ 49 h 67"/>
                  <a:gd name="T36" fmla="*/ 54 w 54"/>
                  <a:gd name="T37" fmla="*/ 65 h 67"/>
                  <a:gd name="T38" fmla="*/ 39 w 54"/>
                  <a:gd name="T39" fmla="*/ 65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4" h="67">
                    <a:moveTo>
                      <a:pt x="37" y="37"/>
                    </a:moveTo>
                    <a:cubicBezTo>
                      <a:pt x="20" y="37"/>
                      <a:pt x="16" y="42"/>
                      <a:pt x="16" y="47"/>
                    </a:cubicBezTo>
                    <a:cubicBezTo>
                      <a:pt x="16" y="51"/>
                      <a:pt x="19" y="54"/>
                      <a:pt x="24" y="54"/>
                    </a:cubicBezTo>
                    <a:cubicBezTo>
                      <a:pt x="32" y="54"/>
                      <a:pt x="37" y="46"/>
                      <a:pt x="37" y="39"/>
                    </a:cubicBezTo>
                    <a:lnTo>
                      <a:pt x="37" y="37"/>
                    </a:lnTo>
                    <a:close/>
                    <a:moveTo>
                      <a:pt x="39" y="65"/>
                    </a:moveTo>
                    <a:cubicBezTo>
                      <a:pt x="39" y="62"/>
                      <a:pt x="39" y="58"/>
                      <a:pt x="39" y="55"/>
                    </a:cubicBezTo>
                    <a:cubicBezTo>
                      <a:pt x="39" y="54"/>
                      <a:pt x="39" y="54"/>
                      <a:pt x="39" y="54"/>
                    </a:cubicBezTo>
                    <a:cubicBezTo>
                      <a:pt x="36" y="62"/>
                      <a:pt x="28" y="67"/>
                      <a:pt x="19" y="67"/>
                    </a:cubicBezTo>
                    <a:cubicBezTo>
                      <a:pt x="7" y="67"/>
                      <a:pt x="0" y="60"/>
                      <a:pt x="0" y="50"/>
                    </a:cubicBezTo>
                    <a:cubicBezTo>
                      <a:pt x="0" y="34"/>
                      <a:pt x="16" y="26"/>
                      <a:pt x="37" y="26"/>
                    </a:cubicBezTo>
                    <a:cubicBezTo>
                      <a:pt x="37" y="23"/>
                      <a:pt x="37" y="23"/>
                      <a:pt x="37" y="23"/>
                    </a:cubicBezTo>
                    <a:cubicBezTo>
                      <a:pt x="37" y="16"/>
                      <a:pt x="34" y="13"/>
                      <a:pt x="25" y="13"/>
                    </a:cubicBezTo>
                    <a:cubicBezTo>
                      <a:pt x="19" y="13"/>
                      <a:pt x="11" y="15"/>
                      <a:pt x="6" y="18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11" y="1"/>
                      <a:pt x="19" y="0"/>
                      <a:pt x="27" y="0"/>
                    </a:cubicBezTo>
                    <a:cubicBezTo>
                      <a:pt x="48" y="0"/>
                      <a:pt x="54" y="8"/>
                      <a:pt x="54" y="22"/>
                    </a:cubicBezTo>
                    <a:cubicBezTo>
                      <a:pt x="54" y="49"/>
                      <a:pt x="54" y="49"/>
                      <a:pt x="54" y="49"/>
                    </a:cubicBezTo>
                    <a:cubicBezTo>
                      <a:pt x="54" y="54"/>
                      <a:pt x="54" y="60"/>
                      <a:pt x="54" y="65"/>
                    </a:cubicBezTo>
                    <a:cubicBezTo>
                      <a:pt x="39" y="65"/>
                      <a:pt x="39" y="65"/>
                      <a:pt x="39" y="65"/>
                    </a:cubicBezTo>
                  </a:path>
                </a:pathLst>
              </a:custGeom>
              <a:solidFill>
                <a:srgbClr val="1729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1" name="Freeform 117"/>
              <p:cNvSpPr>
                <a:spLocks noEditPoints="1"/>
              </p:cNvSpPr>
              <p:nvPr userDrawn="1"/>
            </p:nvSpPr>
            <p:spPr bwMode="gray">
              <a:xfrm>
                <a:off x="1673867" y="1325952"/>
                <a:ext cx="22430" cy="102643"/>
              </a:xfrm>
              <a:custGeom>
                <a:avLst/>
                <a:gdLst>
                  <a:gd name="T0" fmla="*/ 18 w 20"/>
                  <a:gd name="T1" fmla="*/ 28 h 92"/>
                  <a:gd name="T2" fmla="*/ 2 w 20"/>
                  <a:gd name="T3" fmla="*/ 28 h 92"/>
                  <a:gd name="T4" fmla="*/ 2 w 20"/>
                  <a:gd name="T5" fmla="*/ 92 h 92"/>
                  <a:gd name="T6" fmla="*/ 18 w 20"/>
                  <a:gd name="T7" fmla="*/ 92 h 92"/>
                  <a:gd name="T8" fmla="*/ 18 w 20"/>
                  <a:gd name="T9" fmla="*/ 28 h 92"/>
                  <a:gd name="T10" fmla="*/ 20 w 20"/>
                  <a:gd name="T11" fmla="*/ 10 h 92"/>
                  <a:gd name="T12" fmla="*/ 10 w 20"/>
                  <a:gd name="T13" fmla="*/ 0 h 92"/>
                  <a:gd name="T14" fmla="*/ 0 w 20"/>
                  <a:gd name="T15" fmla="*/ 10 h 92"/>
                  <a:gd name="T16" fmla="*/ 10 w 20"/>
                  <a:gd name="T17" fmla="*/ 20 h 92"/>
                  <a:gd name="T18" fmla="*/ 20 w 20"/>
                  <a:gd name="T19" fmla="*/ 1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" h="92">
                    <a:moveTo>
                      <a:pt x="18" y="28"/>
                    </a:moveTo>
                    <a:cubicBezTo>
                      <a:pt x="2" y="28"/>
                      <a:pt x="2" y="28"/>
                      <a:pt x="2" y="28"/>
                    </a:cubicBezTo>
                    <a:cubicBezTo>
                      <a:pt x="2" y="92"/>
                      <a:pt x="2" y="92"/>
                      <a:pt x="2" y="92"/>
                    </a:cubicBezTo>
                    <a:cubicBezTo>
                      <a:pt x="18" y="92"/>
                      <a:pt x="18" y="92"/>
                      <a:pt x="18" y="92"/>
                    </a:cubicBezTo>
                    <a:lnTo>
                      <a:pt x="18" y="28"/>
                    </a:lnTo>
                    <a:close/>
                    <a:moveTo>
                      <a:pt x="20" y="10"/>
                    </a:moveTo>
                    <a:cubicBezTo>
                      <a:pt x="20" y="4"/>
                      <a:pt x="16" y="0"/>
                      <a:pt x="10" y="0"/>
                    </a:cubicBezTo>
                    <a:cubicBezTo>
                      <a:pt x="4" y="0"/>
                      <a:pt x="0" y="4"/>
                      <a:pt x="0" y="10"/>
                    </a:cubicBezTo>
                    <a:cubicBezTo>
                      <a:pt x="0" y="15"/>
                      <a:pt x="4" y="20"/>
                      <a:pt x="10" y="20"/>
                    </a:cubicBezTo>
                    <a:cubicBezTo>
                      <a:pt x="16" y="20"/>
                      <a:pt x="20" y="15"/>
                      <a:pt x="20" y="10"/>
                    </a:cubicBezTo>
                  </a:path>
                </a:pathLst>
              </a:custGeom>
              <a:solidFill>
                <a:srgbClr val="1729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2" name="Freeform 118"/>
              <p:cNvSpPr>
                <a:spLocks/>
              </p:cNvSpPr>
              <p:nvPr userDrawn="1"/>
            </p:nvSpPr>
            <p:spPr bwMode="gray">
              <a:xfrm>
                <a:off x="1720971" y="1355118"/>
                <a:ext cx="40375" cy="73477"/>
              </a:xfrm>
              <a:custGeom>
                <a:avLst/>
                <a:gdLst>
                  <a:gd name="T0" fmla="*/ 35 w 36"/>
                  <a:gd name="T1" fmla="*/ 17 h 66"/>
                  <a:gd name="T2" fmla="*/ 17 w 36"/>
                  <a:gd name="T3" fmla="*/ 40 h 66"/>
                  <a:gd name="T4" fmla="*/ 17 w 36"/>
                  <a:gd name="T5" fmla="*/ 66 h 66"/>
                  <a:gd name="T6" fmla="*/ 0 w 36"/>
                  <a:gd name="T7" fmla="*/ 66 h 66"/>
                  <a:gd name="T8" fmla="*/ 0 w 36"/>
                  <a:gd name="T9" fmla="*/ 2 h 66"/>
                  <a:gd name="T10" fmla="*/ 16 w 36"/>
                  <a:gd name="T11" fmla="*/ 2 h 66"/>
                  <a:gd name="T12" fmla="*/ 15 w 36"/>
                  <a:gd name="T13" fmla="*/ 15 h 66"/>
                  <a:gd name="T14" fmla="*/ 15 w 36"/>
                  <a:gd name="T15" fmla="*/ 15 h 66"/>
                  <a:gd name="T16" fmla="*/ 36 w 36"/>
                  <a:gd name="T17" fmla="*/ 1 h 66"/>
                  <a:gd name="T18" fmla="*/ 35 w 36"/>
                  <a:gd name="T19" fmla="*/ 17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6" h="66">
                    <a:moveTo>
                      <a:pt x="35" y="17"/>
                    </a:moveTo>
                    <a:cubicBezTo>
                      <a:pt x="23" y="15"/>
                      <a:pt x="17" y="22"/>
                      <a:pt x="17" y="40"/>
                    </a:cubicBezTo>
                    <a:cubicBezTo>
                      <a:pt x="17" y="66"/>
                      <a:pt x="17" y="66"/>
                      <a:pt x="17" y="66"/>
                    </a:cubicBezTo>
                    <a:cubicBezTo>
                      <a:pt x="0" y="66"/>
                      <a:pt x="0" y="66"/>
                      <a:pt x="0" y="66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6" y="2"/>
                      <a:pt x="16" y="2"/>
                      <a:pt x="16" y="2"/>
                    </a:cubicBezTo>
                    <a:cubicBezTo>
                      <a:pt x="16" y="5"/>
                      <a:pt x="16" y="11"/>
                      <a:pt x="15" y="15"/>
                    </a:cubicBezTo>
                    <a:cubicBezTo>
                      <a:pt x="15" y="15"/>
                      <a:pt x="15" y="15"/>
                      <a:pt x="15" y="15"/>
                    </a:cubicBezTo>
                    <a:cubicBezTo>
                      <a:pt x="18" y="7"/>
                      <a:pt x="24" y="0"/>
                      <a:pt x="36" y="1"/>
                    </a:cubicBezTo>
                    <a:lnTo>
                      <a:pt x="35" y="17"/>
                    </a:lnTo>
                    <a:close/>
                  </a:path>
                </a:pathLst>
              </a:custGeom>
              <a:solidFill>
                <a:srgbClr val="1729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3" name="Freeform 119"/>
              <p:cNvSpPr>
                <a:spLocks/>
              </p:cNvSpPr>
              <p:nvPr userDrawn="1"/>
            </p:nvSpPr>
            <p:spPr bwMode="gray">
              <a:xfrm>
                <a:off x="1818543" y="1331561"/>
                <a:ext cx="117759" cy="97035"/>
              </a:xfrm>
              <a:custGeom>
                <a:avLst/>
                <a:gdLst>
                  <a:gd name="T0" fmla="*/ 88 w 105"/>
                  <a:gd name="T1" fmla="*/ 87 h 87"/>
                  <a:gd name="T2" fmla="*/ 81 w 105"/>
                  <a:gd name="T3" fmla="*/ 46 h 87"/>
                  <a:gd name="T4" fmla="*/ 79 w 105"/>
                  <a:gd name="T5" fmla="*/ 25 h 87"/>
                  <a:gd name="T6" fmla="*/ 78 w 105"/>
                  <a:gd name="T7" fmla="*/ 25 h 87"/>
                  <a:gd name="T8" fmla="*/ 74 w 105"/>
                  <a:gd name="T9" fmla="*/ 44 h 87"/>
                  <a:gd name="T10" fmla="*/ 60 w 105"/>
                  <a:gd name="T11" fmla="*/ 87 h 87"/>
                  <a:gd name="T12" fmla="*/ 43 w 105"/>
                  <a:gd name="T13" fmla="*/ 87 h 87"/>
                  <a:gd name="T14" fmla="*/ 30 w 105"/>
                  <a:gd name="T15" fmla="*/ 47 h 87"/>
                  <a:gd name="T16" fmla="*/ 24 w 105"/>
                  <a:gd name="T17" fmla="*/ 25 h 87"/>
                  <a:gd name="T18" fmla="*/ 24 w 105"/>
                  <a:gd name="T19" fmla="*/ 25 h 87"/>
                  <a:gd name="T20" fmla="*/ 22 w 105"/>
                  <a:gd name="T21" fmla="*/ 47 h 87"/>
                  <a:gd name="T22" fmla="*/ 17 w 105"/>
                  <a:gd name="T23" fmla="*/ 87 h 87"/>
                  <a:gd name="T24" fmla="*/ 0 w 105"/>
                  <a:gd name="T25" fmla="*/ 87 h 87"/>
                  <a:gd name="T26" fmla="*/ 13 w 105"/>
                  <a:gd name="T27" fmla="*/ 0 h 87"/>
                  <a:gd name="T28" fmla="*/ 33 w 105"/>
                  <a:gd name="T29" fmla="*/ 0 h 87"/>
                  <a:gd name="T30" fmla="*/ 47 w 105"/>
                  <a:gd name="T31" fmla="*/ 45 h 87"/>
                  <a:gd name="T32" fmla="*/ 52 w 105"/>
                  <a:gd name="T33" fmla="*/ 63 h 87"/>
                  <a:gd name="T34" fmla="*/ 52 w 105"/>
                  <a:gd name="T35" fmla="*/ 63 h 87"/>
                  <a:gd name="T36" fmla="*/ 57 w 105"/>
                  <a:gd name="T37" fmla="*/ 45 h 87"/>
                  <a:gd name="T38" fmla="*/ 72 w 105"/>
                  <a:gd name="T39" fmla="*/ 0 h 87"/>
                  <a:gd name="T40" fmla="*/ 92 w 105"/>
                  <a:gd name="T41" fmla="*/ 0 h 87"/>
                  <a:gd name="T42" fmla="*/ 105 w 105"/>
                  <a:gd name="T43" fmla="*/ 87 h 87"/>
                  <a:gd name="T44" fmla="*/ 88 w 105"/>
                  <a:gd name="T45" fmla="*/ 87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05" h="87">
                    <a:moveTo>
                      <a:pt x="88" y="87"/>
                    </a:moveTo>
                    <a:cubicBezTo>
                      <a:pt x="81" y="46"/>
                      <a:pt x="81" y="46"/>
                      <a:pt x="81" y="46"/>
                    </a:cubicBezTo>
                    <a:cubicBezTo>
                      <a:pt x="80" y="38"/>
                      <a:pt x="79" y="31"/>
                      <a:pt x="79" y="25"/>
                    </a:cubicBezTo>
                    <a:cubicBezTo>
                      <a:pt x="78" y="25"/>
                      <a:pt x="78" y="25"/>
                      <a:pt x="78" y="25"/>
                    </a:cubicBezTo>
                    <a:cubicBezTo>
                      <a:pt x="77" y="31"/>
                      <a:pt x="76" y="37"/>
                      <a:pt x="74" y="44"/>
                    </a:cubicBezTo>
                    <a:cubicBezTo>
                      <a:pt x="60" y="87"/>
                      <a:pt x="60" y="87"/>
                      <a:pt x="60" y="87"/>
                    </a:cubicBezTo>
                    <a:cubicBezTo>
                      <a:pt x="43" y="87"/>
                      <a:pt x="43" y="87"/>
                      <a:pt x="43" y="87"/>
                    </a:cubicBezTo>
                    <a:cubicBezTo>
                      <a:pt x="30" y="47"/>
                      <a:pt x="30" y="47"/>
                      <a:pt x="30" y="47"/>
                    </a:cubicBezTo>
                    <a:cubicBezTo>
                      <a:pt x="28" y="40"/>
                      <a:pt x="25" y="32"/>
                      <a:pt x="24" y="25"/>
                    </a:cubicBezTo>
                    <a:cubicBezTo>
                      <a:pt x="24" y="25"/>
                      <a:pt x="24" y="25"/>
                      <a:pt x="24" y="25"/>
                    </a:cubicBezTo>
                    <a:cubicBezTo>
                      <a:pt x="23" y="33"/>
                      <a:pt x="23" y="40"/>
                      <a:pt x="22" y="47"/>
                    </a:cubicBezTo>
                    <a:cubicBezTo>
                      <a:pt x="17" y="87"/>
                      <a:pt x="17" y="87"/>
                      <a:pt x="17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33" y="0"/>
                      <a:pt x="33" y="0"/>
                      <a:pt x="33" y="0"/>
                    </a:cubicBezTo>
                    <a:cubicBezTo>
                      <a:pt x="47" y="45"/>
                      <a:pt x="47" y="45"/>
                      <a:pt x="47" y="45"/>
                    </a:cubicBezTo>
                    <a:cubicBezTo>
                      <a:pt x="49" y="51"/>
                      <a:pt x="51" y="57"/>
                      <a:pt x="52" y="63"/>
                    </a:cubicBezTo>
                    <a:cubicBezTo>
                      <a:pt x="52" y="63"/>
                      <a:pt x="52" y="63"/>
                      <a:pt x="52" y="63"/>
                    </a:cubicBezTo>
                    <a:cubicBezTo>
                      <a:pt x="54" y="57"/>
                      <a:pt x="55" y="52"/>
                      <a:pt x="57" y="45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2" y="0"/>
                      <a:pt x="92" y="0"/>
                      <a:pt x="92" y="0"/>
                    </a:cubicBezTo>
                    <a:cubicBezTo>
                      <a:pt x="105" y="87"/>
                      <a:pt x="105" y="87"/>
                      <a:pt x="105" y="87"/>
                    </a:cubicBezTo>
                    <a:lnTo>
                      <a:pt x="88" y="87"/>
                    </a:lnTo>
                    <a:close/>
                  </a:path>
                </a:pathLst>
              </a:custGeom>
              <a:solidFill>
                <a:srgbClr val="1729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4" name="Freeform 120"/>
              <p:cNvSpPr>
                <a:spLocks noEditPoints="1"/>
              </p:cNvSpPr>
              <p:nvPr userDrawn="1"/>
            </p:nvSpPr>
            <p:spPr bwMode="gray">
              <a:xfrm>
                <a:off x="1953125" y="1356240"/>
                <a:ext cx="63927" cy="74599"/>
              </a:xfrm>
              <a:custGeom>
                <a:avLst/>
                <a:gdLst>
                  <a:gd name="T0" fmla="*/ 30 w 57"/>
                  <a:gd name="T1" fmla="*/ 12 h 67"/>
                  <a:gd name="T2" fmla="*/ 17 w 57"/>
                  <a:gd name="T3" fmla="*/ 25 h 67"/>
                  <a:gd name="T4" fmla="*/ 41 w 57"/>
                  <a:gd name="T5" fmla="*/ 25 h 67"/>
                  <a:gd name="T6" fmla="*/ 30 w 57"/>
                  <a:gd name="T7" fmla="*/ 12 h 67"/>
                  <a:gd name="T8" fmla="*/ 57 w 57"/>
                  <a:gd name="T9" fmla="*/ 36 h 67"/>
                  <a:gd name="T10" fmla="*/ 17 w 57"/>
                  <a:gd name="T11" fmla="*/ 36 h 67"/>
                  <a:gd name="T12" fmla="*/ 35 w 57"/>
                  <a:gd name="T13" fmla="*/ 54 h 67"/>
                  <a:gd name="T14" fmla="*/ 54 w 57"/>
                  <a:gd name="T15" fmla="*/ 50 h 67"/>
                  <a:gd name="T16" fmla="*/ 55 w 57"/>
                  <a:gd name="T17" fmla="*/ 63 h 67"/>
                  <a:gd name="T18" fmla="*/ 32 w 57"/>
                  <a:gd name="T19" fmla="*/ 67 h 67"/>
                  <a:gd name="T20" fmla="*/ 0 w 57"/>
                  <a:gd name="T21" fmla="*/ 34 h 67"/>
                  <a:gd name="T22" fmla="*/ 30 w 57"/>
                  <a:gd name="T23" fmla="*/ 0 h 67"/>
                  <a:gd name="T24" fmla="*/ 57 w 57"/>
                  <a:gd name="T25" fmla="*/ 28 h 67"/>
                  <a:gd name="T26" fmla="*/ 57 w 57"/>
                  <a:gd name="T27" fmla="*/ 36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7" h="67">
                    <a:moveTo>
                      <a:pt x="30" y="12"/>
                    </a:moveTo>
                    <a:cubicBezTo>
                      <a:pt x="23" y="12"/>
                      <a:pt x="18" y="17"/>
                      <a:pt x="17" y="25"/>
                    </a:cubicBezTo>
                    <a:cubicBezTo>
                      <a:pt x="41" y="25"/>
                      <a:pt x="41" y="25"/>
                      <a:pt x="41" y="25"/>
                    </a:cubicBezTo>
                    <a:cubicBezTo>
                      <a:pt x="41" y="17"/>
                      <a:pt x="37" y="12"/>
                      <a:pt x="30" y="12"/>
                    </a:cubicBezTo>
                    <a:moveTo>
                      <a:pt x="57" y="36"/>
                    </a:moveTo>
                    <a:cubicBezTo>
                      <a:pt x="17" y="36"/>
                      <a:pt x="17" y="36"/>
                      <a:pt x="17" y="36"/>
                    </a:cubicBezTo>
                    <a:cubicBezTo>
                      <a:pt x="17" y="48"/>
                      <a:pt x="23" y="54"/>
                      <a:pt x="35" y="54"/>
                    </a:cubicBezTo>
                    <a:cubicBezTo>
                      <a:pt x="41" y="54"/>
                      <a:pt x="48" y="52"/>
                      <a:pt x="54" y="50"/>
                    </a:cubicBezTo>
                    <a:cubicBezTo>
                      <a:pt x="55" y="63"/>
                      <a:pt x="55" y="63"/>
                      <a:pt x="55" y="63"/>
                    </a:cubicBezTo>
                    <a:cubicBezTo>
                      <a:pt x="48" y="65"/>
                      <a:pt x="40" y="67"/>
                      <a:pt x="32" y="67"/>
                    </a:cubicBezTo>
                    <a:cubicBezTo>
                      <a:pt x="12" y="67"/>
                      <a:pt x="0" y="57"/>
                      <a:pt x="0" y="34"/>
                    </a:cubicBezTo>
                    <a:cubicBezTo>
                      <a:pt x="0" y="14"/>
                      <a:pt x="11" y="0"/>
                      <a:pt x="30" y="0"/>
                    </a:cubicBezTo>
                    <a:cubicBezTo>
                      <a:pt x="49" y="0"/>
                      <a:pt x="57" y="13"/>
                      <a:pt x="57" y="28"/>
                    </a:cubicBezTo>
                    <a:cubicBezTo>
                      <a:pt x="57" y="31"/>
                      <a:pt x="57" y="33"/>
                      <a:pt x="57" y="36"/>
                    </a:cubicBezTo>
                  </a:path>
                </a:pathLst>
              </a:custGeom>
              <a:solidFill>
                <a:srgbClr val="1729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5" name="Freeform 121"/>
              <p:cNvSpPr>
                <a:spLocks noEditPoints="1"/>
              </p:cNvSpPr>
              <p:nvPr userDrawn="1"/>
            </p:nvSpPr>
            <p:spPr bwMode="gray">
              <a:xfrm>
                <a:off x="2034996" y="1323708"/>
                <a:ext cx="66170" cy="107131"/>
              </a:xfrm>
              <a:custGeom>
                <a:avLst/>
                <a:gdLst>
                  <a:gd name="T0" fmla="*/ 42 w 59"/>
                  <a:gd name="T1" fmla="*/ 43 h 96"/>
                  <a:gd name="T2" fmla="*/ 34 w 59"/>
                  <a:gd name="T3" fmla="*/ 42 h 96"/>
                  <a:gd name="T4" fmla="*/ 18 w 59"/>
                  <a:gd name="T5" fmla="*/ 64 h 96"/>
                  <a:gd name="T6" fmla="*/ 29 w 59"/>
                  <a:gd name="T7" fmla="*/ 82 h 96"/>
                  <a:gd name="T8" fmla="*/ 42 w 59"/>
                  <a:gd name="T9" fmla="*/ 61 h 96"/>
                  <a:gd name="T10" fmla="*/ 42 w 59"/>
                  <a:gd name="T11" fmla="*/ 43 h 96"/>
                  <a:gd name="T12" fmla="*/ 44 w 59"/>
                  <a:gd name="T13" fmla="*/ 94 h 96"/>
                  <a:gd name="T14" fmla="*/ 44 w 59"/>
                  <a:gd name="T15" fmla="*/ 84 h 96"/>
                  <a:gd name="T16" fmla="*/ 44 w 59"/>
                  <a:gd name="T17" fmla="*/ 84 h 96"/>
                  <a:gd name="T18" fmla="*/ 24 w 59"/>
                  <a:gd name="T19" fmla="*/ 96 h 96"/>
                  <a:gd name="T20" fmla="*/ 0 w 59"/>
                  <a:gd name="T21" fmla="*/ 66 h 96"/>
                  <a:gd name="T22" fmla="*/ 34 w 59"/>
                  <a:gd name="T23" fmla="*/ 29 h 96"/>
                  <a:gd name="T24" fmla="*/ 42 w 59"/>
                  <a:gd name="T25" fmla="*/ 30 h 96"/>
                  <a:gd name="T26" fmla="*/ 42 w 59"/>
                  <a:gd name="T27" fmla="*/ 0 h 96"/>
                  <a:gd name="T28" fmla="*/ 59 w 59"/>
                  <a:gd name="T29" fmla="*/ 0 h 96"/>
                  <a:gd name="T30" fmla="*/ 59 w 59"/>
                  <a:gd name="T31" fmla="*/ 94 h 96"/>
                  <a:gd name="T32" fmla="*/ 44 w 59"/>
                  <a:gd name="T33" fmla="*/ 94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9" h="96">
                    <a:moveTo>
                      <a:pt x="42" y="43"/>
                    </a:moveTo>
                    <a:cubicBezTo>
                      <a:pt x="40" y="42"/>
                      <a:pt x="37" y="42"/>
                      <a:pt x="34" y="42"/>
                    </a:cubicBezTo>
                    <a:cubicBezTo>
                      <a:pt x="24" y="42"/>
                      <a:pt x="18" y="48"/>
                      <a:pt x="18" y="64"/>
                    </a:cubicBezTo>
                    <a:cubicBezTo>
                      <a:pt x="18" y="76"/>
                      <a:pt x="21" y="82"/>
                      <a:pt x="29" y="82"/>
                    </a:cubicBezTo>
                    <a:cubicBezTo>
                      <a:pt x="37" y="82"/>
                      <a:pt x="42" y="72"/>
                      <a:pt x="42" y="61"/>
                    </a:cubicBezTo>
                    <a:lnTo>
                      <a:pt x="42" y="43"/>
                    </a:lnTo>
                    <a:close/>
                    <a:moveTo>
                      <a:pt x="44" y="94"/>
                    </a:moveTo>
                    <a:cubicBezTo>
                      <a:pt x="44" y="91"/>
                      <a:pt x="44" y="87"/>
                      <a:pt x="44" y="84"/>
                    </a:cubicBezTo>
                    <a:cubicBezTo>
                      <a:pt x="44" y="84"/>
                      <a:pt x="44" y="84"/>
                      <a:pt x="44" y="84"/>
                    </a:cubicBezTo>
                    <a:cubicBezTo>
                      <a:pt x="41" y="91"/>
                      <a:pt x="34" y="96"/>
                      <a:pt x="24" y="96"/>
                    </a:cubicBezTo>
                    <a:cubicBezTo>
                      <a:pt x="8" y="96"/>
                      <a:pt x="0" y="84"/>
                      <a:pt x="0" y="66"/>
                    </a:cubicBezTo>
                    <a:cubicBezTo>
                      <a:pt x="0" y="44"/>
                      <a:pt x="13" y="29"/>
                      <a:pt x="34" y="29"/>
                    </a:cubicBezTo>
                    <a:cubicBezTo>
                      <a:pt x="37" y="29"/>
                      <a:pt x="40" y="29"/>
                      <a:pt x="42" y="30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94"/>
                      <a:pt x="59" y="94"/>
                      <a:pt x="59" y="94"/>
                    </a:cubicBezTo>
                    <a:cubicBezTo>
                      <a:pt x="44" y="94"/>
                      <a:pt x="44" y="94"/>
                      <a:pt x="44" y="94"/>
                    </a:cubicBezTo>
                  </a:path>
                </a:pathLst>
              </a:custGeom>
              <a:solidFill>
                <a:srgbClr val="1729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6" name="Freeform 122"/>
              <p:cNvSpPr>
                <a:spLocks noEditPoints="1"/>
              </p:cNvSpPr>
              <p:nvPr userDrawn="1"/>
            </p:nvSpPr>
            <p:spPr bwMode="gray">
              <a:xfrm>
                <a:off x="2125839" y="1325952"/>
                <a:ext cx="23552" cy="102643"/>
              </a:xfrm>
              <a:custGeom>
                <a:avLst/>
                <a:gdLst>
                  <a:gd name="T0" fmla="*/ 2 w 21"/>
                  <a:gd name="T1" fmla="*/ 28 h 92"/>
                  <a:gd name="T2" fmla="*/ 19 w 21"/>
                  <a:gd name="T3" fmla="*/ 28 h 92"/>
                  <a:gd name="T4" fmla="*/ 19 w 21"/>
                  <a:gd name="T5" fmla="*/ 92 h 92"/>
                  <a:gd name="T6" fmla="*/ 2 w 21"/>
                  <a:gd name="T7" fmla="*/ 92 h 92"/>
                  <a:gd name="T8" fmla="*/ 2 w 21"/>
                  <a:gd name="T9" fmla="*/ 28 h 92"/>
                  <a:gd name="T10" fmla="*/ 11 w 21"/>
                  <a:gd name="T11" fmla="*/ 20 h 92"/>
                  <a:gd name="T12" fmla="*/ 0 w 21"/>
                  <a:gd name="T13" fmla="*/ 10 h 92"/>
                  <a:gd name="T14" fmla="*/ 11 w 21"/>
                  <a:gd name="T15" fmla="*/ 0 h 92"/>
                  <a:gd name="T16" fmla="*/ 21 w 21"/>
                  <a:gd name="T17" fmla="*/ 10 h 92"/>
                  <a:gd name="T18" fmla="*/ 11 w 21"/>
                  <a:gd name="T19" fmla="*/ 2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" h="92">
                    <a:moveTo>
                      <a:pt x="2" y="28"/>
                    </a:moveTo>
                    <a:cubicBezTo>
                      <a:pt x="19" y="28"/>
                      <a:pt x="19" y="28"/>
                      <a:pt x="19" y="28"/>
                    </a:cubicBezTo>
                    <a:cubicBezTo>
                      <a:pt x="19" y="92"/>
                      <a:pt x="19" y="92"/>
                      <a:pt x="19" y="92"/>
                    </a:cubicBezTo>
                    <a:cubicBezTo>
                      <a:pt x="2" y="92"/>
                      <a:pt x="2" y="92"/>
                      <a:pt x="2" y="92"/>
                    </a:cubicBezTo>
                    <a:lnTo>
                      <a:pt x="2" y="28"/>
                    </a:lnTo>
                    <a:close/>
                    <a:moveTo>
                      <a:pt x="11" y="20"/>
                    </a:moveTo>
                    <a:cubicBezTo>
                      <a:pt x="5" y="20"/>
                      <a:pt x="0" y="15"/>
                      <a:pt x="0" y="10"/>
                    </a:cubicBezTo>
                    <a:cubicBezTo>
                      <a:pt x="0" y="4"/>
                      <a:pt x="5" y="0"/>
                      <a:pt x="11" y="0"/>
                    </a:cubicBezTo>
                    <a:cubicBezTo>
                      <a:pt x="16" y="0"/>
                      <a:pt x="21" y="4"/>
                      <a:pt x="21" y="10"/>
                    </a:cubicBezTo>
                    <a:cubicBezTo>
                      <a:pt x="21" y="15"/>
                      <a:pt x="16" y="20"/>
                      <a:pt x="11" y="20"/>
                    </a:cubicBezTo>
                  </a:path>
                </a:pathLst>
              </a:custGeom>
              <a:solidFill>
                <a:srgbClr val="1729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7" name="Freeform 123"/>
              <p:cNvSpPr>
                <a:spLocks/>
              </p:cNvSpPr>
              <p:nvPr userDrawn="1"/>
            </p:nvSpPr>
            <p:spPr bwMode="gray">
              <a:xfrm>
                <a:off x="2170700" y="1356240"/>
                <a:ext cx="48225" cy="74599"/>
              </a:xfrm>
              <a:custGeom>
                <a:avLst/>
                <a:gdLst>
                  <a:gd name="T0" fmla="*/ 14 w 43"/>
                  <a:gd name="T1" fmla="*/ 67 h 67"/>
                  <a:gd name="T2" fmla="*/ 1 w 43"/>
                  <a:gd name="T3" fmla="*/ 66 h 67"/>
                  <a:gd name="T4" fmla="*/ 1 w 43"/>
                  <a:gd name="T5" fmla="*/ 52 h 67"/>
                  <a:gd name="T6" fmla="*/ 15 w 43"/>
                  <a:gd name="T7" fmla="*/ 54 h 67"/>
                  <a:gd name="T8" fmla="*/ 26 w 43"/>
                  <a:gd name="T9" fmla="*/ 47 h 67"/>
                  <a:gd name="T10" fmla="*/ 0 w 43"/>
                  <a:gd name="T11" fmla="*/ 20 h 67"/>
                  <a:gd name="T12" fmla="*/ 27 w 43"/>
                  <a:gd name="T13" fmla="*/ 0 h 67"/>
                  <a:gd name="T14" fmla="*/ 39 w 43"/>
                  <a:gd name="T15" fmla="*/ 1 h 67"/>
                  <a:gd name="T16" fmla="*/ 38 w 43"/>
                  <a:gd name="T17" fmla="*/ 14 h 67"/>
                  <a:gd name="T18" fmla="*/ 26 w 43"/>
                  <a:gd name="T19" fmla="*/ 12 h 67"/>
                  <a:gd name="T20" fmla="*/ 17 w 43"/>
                  <a:gd name="T21" fmla="*/ 19 h 67"/>
                  <a:gd name="T22" fmla="*/ 43 w 43"/>
                  <a:gd name="T23" fmla="*/ 46 h 67"/>
                  <a:gd name="T24" fmla="*/ 14 w 43"/>
                  <a:gd name="T25" fmla="*/ 67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3" h="67">
                    <a:moveTo>
                      <a:pt x="14" y="67"/>
                    </a:moveTo>
                    <a:cubicBezTo>
                      <a:pt x="10" y="67"/>
                      <a:pt x="5" y="66"/>
                      <a:pt x="1" y="66"/>
                    </a:cubicBezTo>
                    <a:cubicBezTo>
                      <a:pt x="1" y="52"/>
                      <a:pt x="1" y="52"/>
                      <a:pt x="1" y="52"/>
                    </a:cubicBezTo>
                    <a:cubicBezTo>
                      <a:pt x="5" y="53"/>
                      <a:pt x="10" y="54"/>
                      <a:pt x="15" y="54"/>
                    </a:cubicBezTo>
                    <a:cubicBezTo>
                      <a:pt x="21" y="54"/>
                      <a:pt x="26" y="51"/>
                      <a:pt x="26" y="47"/>
                    </a:cubicBezTo>
                    <a:cubicBezTo>
                      <a:pt x="26" y="36"/>
                      <a:pt x="0" y="42"/>
                      <a:pt x="0" y="20"/>
                    </a:cubicBezTo>
                    <a:cubicBezTo>
                      <a:pt x="0" y="9"/>
                      <a:pt x="9" y="0"/>
                      <a:pt x="27" y="0"/>
                    </a:cubicBezTo>
                    <a:cubicBezTo>
                      <a:pt x="31" y="0"/>
                      <a:pt x="35" y="0"/>
                      <a:pt x="39" y="1"/>
                    </a:cubicBezTo>
                    <a:cubicBezTo>
                      <a:pt x="38" y="14"/>
                      <a:pt x="38" y="14"/>
                      <a:pt x="38" y="14"/>
                    </a:cubicBezTo>
                    <a:cubicBezTo>
                      <a:pt x="35" y="13"/>
                      <a:pt x="30" y="12"/>
                      <a:pt x="26" y="12"/>
                    </a:cubicBezTo>
                    <a:cubicBezTo>
                      <a:pt x="20" y="12"/>
                      <a:pt x="17" y="15"/>
                      <a:pt x="17" y="19"/>
                    </a:cubicBezTo>
                    <a:cubicBezTo>
                      <a:pt x="17" y="29"/>
                      <a:pt x="43" y="25"/>
                      <a:pt x="43" y="46"/>
                    </a:cubicBezTo>
                    <a:cubicBezTo>
                      <a:pt x="43" y="58"/>
                      <a:pt x="32" y="67"/>
                      <a:pt x="14" y="67"/>
                    </a:cubicBezTo>
                  </a:path>
                </a:pathLst>
              </a:custGeom>
              <a:solidFill>
                <a:srgbClr val="1729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8" name="Freeform 124"/>
              <p:cNvSpPr>
                <a:spLocks/>
              </p:cNvSpPr>
              <p:nvPr userDrawn="1"/>
            </p:nvSpPr>
            <p:spPr bwMode="gray">
              <a:xfrm>
                <a:off x="2236869" y="1356240"/>
                <a:ext cx="52711" cy="74599"/>
              </a:xfrm>
              <a:custGeom>
                <a:avLst/>
                <a:gdLst>
                  <a:gd name="T0" fmla="*/ 29 w 47"/>
                  <a:gd name="T1" fmla="*/ 67 h 67"/>
                  <a:gd name="T2" fmla="*/ 0 w 47"/>
                  <a:gd name="T3" fmla="*/ 35 h 67"/>
                  <a:gd name="T4" fmla="*/ 33 w 47"/>
                  <a:gd name="T5" fmla="*/ 0 h 67"/>
                  <a:gd name="T6" fmla="*/ 47 w 47"/>
                  <a:gd name="T7" fmla="*/ 2 h 67"/>
                  <a:gd name="T8" fmla="*/ 45 w 47"/>
                  <a:gd name="T9" fmla="*/ 16 h 67"/>
                  <a:gd name="T10" fmla="*/ 33 w 47"/>
                  <a:gd name="T11" fmla="*/ 14 h 67"/>
                  <a:gd name="T12" fmla="*/ 17 w 47"/>
                  <a:gd name="T13" fmla="*/ 34 h 67"/>
                  <a:gd name="T14" fmla="*/ 33 w 47"/>
                  <a:gd name="T15" fmla="*/ 52 h 67"/>
                  <a:gd name="T16" fmla="*/ 45 w 47"/>
                  <a:gd name="T17" fmla="*/ 50 h 67"/>
                  <a:gd name="T18" fmla="*/ 47 w 47"/>
                  <a:gd name="T19" fmla="*/ 64 h 67"/>
                  <a:gd name="T20" fmla="*/ 29 w 47"/>
                  <a:gd name="T21" fmla="*/ 67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7" h="67">
                    <a:moveTo>
                      <a:pt x="29" y="67"/>
                    </a:moveTo>
                    <a:cubicBezTo>
                      <a:pt x="11" y="67"/>
                      <a:pt x="0" y="57"/>
                      <a:pt x="0" y="35"/>
                    </a:cubicBezTo>
                    <a:cubicBezTo>
                      <a:pt x="0" y="15"/>
                      <a:pt x="11" y="0"/>
                      <a:pt x="33" y="0"/>
                    </a:cubicBezTo>
                    <a:cubicBezTo>
                      <a:pt x="38" y="0"/>
                      <a:pt x="42" y="1"/>
                      <a:pt x="47" y="2"/>
                    </a:cubicBezTo>
                    <a:cubicBezTo>
                      <a:pt x="45" y="16"/>
                      <a:pt x="45" y="16"/>
                      <a:pt x="45" y="16"/>
                    </a:cubicBezTo>
                    <a:cubicBezTo>
                      <a:pt x="41" y="15"/>
                      <a:pt x="37" y="14"/>
                      <a:pt x="33" y="14"/>
                    </a:cubicBezTo>
                    <a:cubicBezTo>
                      <a:pt x="23" y="14"/>
                      <a:pt x="17" y="22"/>
                      <a:pt x="17" y="34"/>
                    </a:cubicBezTo>
                    <a:cubicBezTo>
                      <a:pt x="17" y="45"/>
                      <a:pt x="22" y="52"/>
                      <a:pt x="33" y="52"/>
                    </a:cubicBezTo>
                    <a:cubicBezTo>
                      <a:pt x="37" y="52"/>
                      <a:pt x="42" y="51"/>
                      <a:pt x="45" y="50"/>
                    </a:cubicBezTo>
                    <a:cubicBezTo>
                      <a:pt x="47" y="64"/>
                      <a:pt x="47" y="64"/>
                      <a:pt x="47" y="64"/>
                    </a:cubicBezTo>
                    <a:cubicBezTo>
                      <a:pt x="42" y="65"/>
                      <a:pt x="36" y="67"/>
                      <a:pt x="29" y="67"/>
                    </a:cubicBezTo>
                  </a:path>
                </a:pathLst>
              </a:custGeom>
              <a:solidFill>
                <a:srgbClr val="1729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9" name="Freeform 125"/>
              <p:cNvSpPr>
                <a:spLocks/>
              </p:cNvSpPr>
              <p:nvPr userDrawn="1"/>
            </p:nvSpPr>
            <p:spPr bwMode="gray">
              <a:xfrm>
                <a:off x="2310890" y="1323708"/>
                <a:ext cx="62805" cy="104887"/>
              </a:xfrm>
              <a:custGeom>
                <a:avLst/>
                <a:gdLst>
                  <a:gd name="T0" fmla="*/ 40 w 56"/>
                  <a:gd name="T1" fmla="*/ 94 h 94"/>
                  <a:gd name="T2" fmla="*/ 40 w 56"/>
                  <a:gd name="T3" fmla="*/ 53 h 94"/>
                  <a:gd name="T4" fmla="*/ 32 w 56"/>
                  <a:gd name="T5" fmla="*/ 43 h 94"/>
                  <a:gd name="T6" fmla="*/ 17 w 56"/>
                  <a:gd name="T7" fmla="*/ 63 h 94"/>
                  <a:gd name="T8" fmla="*/ 17 w 56"/>
                  <a:gd name="T9" fmla="*/ 94 h 94"/>
                  <a:gd name="T10" fmla="*/ 0 w 56"/>
                  <a:gd name="T11" fmla="*/ 94 h 94"/>
                  <a:gd name="T12" fmla="*/ 0 w 56"/>
                  <a:gd name="T13" fmla="*/ 0 h 94"/>
                  <a:gd name="T14" fmla="*/ 17 w 56"/>
                  <a:gd name="T15" fmla="*/ 0 h 94"/>
                  <a:gd name="T16" fmla="*/ 17 w 56"/>
                  <a:gd name="T17" fmla="*/ 28 h 94"/>
                  <a:gd name="T18" fmla="*/ 15 w 56"/>
                  <a:gd name="T19" fmla="*/ 41 h 94"/>
                  <a:gd name="T20" fmla="*/ 16 w 56"/>
                  <a:gd name="T21" fmla="*/ 41 h 94"/>
                  <a:gd name="T22" fmla="*/ 37 w 56"/>
                  <a:gd name="T23" fmla="*/ 29 h 94"/>
                  <a:gd name="T24" fmla="*/ 56 w 56"/>
                  <a:gd name="T25" fmla="*/ 49 h 94"/>
                  <a:gd name="T26" fmla="*/ 56 w 56"/>
                  <a:gd name="T27" fmla="*/ 94 h 94"/>
                  <a:gd name="T28" fmla="*/ 40 w 56"/>
                  <a:gd name="T29" fmla="*/ 94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6" h="94">
                    <a:moveTo>
                      <a:pt x="40" y="94"/>
                    </a:moveTo>
                    <a:cubicBezTo>
                      <a:pt x="40" y="53"/>
                      <a:pt x="40" y="53"/>
                      <a:pt x="40" y="53"/>
                    </a:cubicBezTo>
                    <a:cubicBezTo>
                      <a:pt x="40" y="47"/>
                      <a:pt x="38" y="43"/>
                      <a:pt x="32" y="43"/>
                    </a:cubicBezTo>
                    <a:cubicBezTo>
                      <a:pt x="23" y="43"/>
                      <a:pt x="17" y="52"/>
                      <a:pt x="17" y="63"/>
                    </a:cubicBezTo>
                    <a:cubicBezTo>
                      <a:pt x="17" y="94"/>
                      <a:pt x="17" y="94"/>
                      <a:pt x="17" y="94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7" y="28"/>
                      <a:pt x="17" y="28"/>
                      <a:pt x="17" y="28"/>
                    </a:cubicBezTo>
                    <a:cubicBezTo>
                      <a:pt x="17" y="31"/>
                      <a:pt x="16" y="37"/>
                      <a:pt x="15" y="41"/>
                    </a:cubicBezTo>
                    <a:cubicBezTo>
                      <a:pt x="16" y="41"/>
                      <a:pt x="16" y="41"/>
                      <a:pt x="16" y="41"/>
                    </a:cubicBezTo>
                    <a:cubicBezTo>
                      <a:pt x="19" y="34"/>
                      <a:pt x="27" y="29"/>
                      <a:pt x="37" y="29"/>
                    </a:cubicBezTo>
                    <a:cubicBezTo>
                      <a:pt x="51" y="29"/>
                      <a:pt x="56" y="38"/>
                      <a:pt x="56" y="49"/>
                    </a:cubicBezTo>
                    <a:cubicBezTo>
                      <a:pt x="56" y="94"/>
                      <a:pt x="56" y="94"/>
                      <a:pt x="56" y="94"/>
                    </a:cubicBezTo>
                    <a:lnTo>
                      <a:pt x="40" y="94"/>
                    </a:lnTo>
                    <a:close/>
                  </a:path>
                </a:pathLst>
              </a:custGeom>
              <a:solidFill>
                <a:srgbClr val="1729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0" name="Freeform 126"/>
              <p:cNvSpPr>
                <a:spLocks/>
              </p:cNvSpPr>
              <p:nvPr userDrawn="1"/>
            </p:nvSpPr>
            <p:spPr bwMode="gray">
              <a:xfrm>
                <a:off x="2439864" y="1331561"/>
                <a:ext cx="70656" cy="99278"/>
              </a:xfrm>
              <a:custGeom>
                <a:avLst/>
                <a:gdLst>
                  <a:gd name="T0" fmla="*/ 40 w 63"/>
                  <a:gd name="T1" fmla="*/ 89 h 89"/>
                  <a:gd name="T2" fmla="*/ 0 w 63"/>
                  <a:gd name="T3" fmla="*/ 47 h 89"/>
                  <a:gd name="T4" fmla="*/ 44 w 63"/>
                  <a:gd name="T5" fmla="*/ 0 h 89"/>
                  <a:gd name="T6" fmla="*/ 62 w 63"/>
                  <a:gd name="T7" fmla="*/ 2 h 89"/>
                  <a:gd name="T8" fmla="*/ 60 w 63"/>
                  <a:gd name="T9" fmla="*/ 17 h 89"/>
                  <a:gd name="T10" fmla="*/ 43 w 63"/>
                  <a:gd name="T11" fmla="*/ 15 h 89"/>
                  <a:gd name="T12" fmla="*/ 18 w 63"/>
                  <a:gd name="T13" fmla="*/ 44 h 89"/>
                  <a:gd name="T14" fmla="*/ 44 w 63"/>
                  <a:gd name="T15" fmla="*/ 73 h 89"/>
                  <a:gd name="T16" fmla="*/ 61 w 63"/>
                  <a:gd name="T17" fmla="*/ 70 h 89"/>
                  <a:gd name="T18" fmla="*/ 63 w 63"/>
                  <a:gd name="T19" fmla="*/ 85 h 89"/>
                  <a:gd name="T20" fmla="*/ 40 w 63"/>
                  <a:gd name="T21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3" h="89">
                    <a:moveTo>
                      <a:pt x="40" y="89"/>
                    </a:moveTo>
                    <a:cubicBezTo>
                      <a:pt x="10" y="89"/>
                      <a:pt x="0" y="68"/>
                      <a:pt x="0" y="47"/>
                    </a:cubicBezTo>
                    <a:cubicBezTo>
                      <a:pt x="0" y="19"/>
                      <a:pt x="14" y="0"/>
                      <a:pt x="44" y="0"/>
                    </a:cubicBezTo>
                    <a:cubicBezTo>
                      <a:pt x="50" y="0"/>
                      <a:pt x="56" y="0"/>
                      <a:pt x="62" y="2"/>
                    </a:cubicBezTo>
                    <a:cubicBezTo>
                      <a:pt x="60" y="17"/>
                      <a:pt x="60" y="17"/>
                      <a:pt x="60" y="17"/>
                    </a:cubicBezTo>
                    <a:cubicBezTo>
                      <a:pt x="55" y="15"/>
                      <a:pt x="49" y="15"/>
                      <a:pt x="43" y="15"/>
                    </a:cubicBezTo>
                    <a:cubicBezTo>
                      <a:pt x="26" y="15"/>
                      <a:pt x="18" y="27"/>
                      <a:pt x="18" y="44"/>
                    </a:cubicBezTo>
                    <a:cubicBezTo>
                      <a:pt x="18" y="63"/>
                      <a:pt x="26" y="73"/>
                      <a:pt x="44" y="73"/>
                    </a:cubicBezTo>
                    <a:cubicBezTo>
                      <a:pt x="49" y="73"/>
                      <a:pt x="56" y="72"/>
                      <a:pt x="61" y="70"/>
                    </a:cubicBezTo>
                    <a:cubicBezTo>
                      <a:pt x="63" y="85"/>
                      <a:pt x="63" y="85"/>
                      <a:pt x="63" y="85"/>
                    </a:cubicBezTo>
                    <a:cubicBezTo>
                      <a:pt x="56" y="87"/>
                      <a:pt x="48" y="89"/>
                      <a:pt x="40" y="89"/>
                    </a:cubicBezTo>
                  </a:path>
                </a:pathLst>
              </a:custGeom>
              <a:solidFill>
                <a:srgbClr val="1729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1" name="Freeform 127"/>
              <p:cNvSpPr>
                <a:spLocks noEditPoints="1"/>
              </p:cNvSpPr>
              <p:nvPr userDrawn="1"/>
            </p:nvSpPr>
            <p:spPr bwMode="gray">
              <a:xfrm>
                <a:off x="2526221" y="1356240"/>
                <a:ext cx="63927" cy="74599"/>
              </a:xfrm>
              <a:custGeom>
                <a:avLst/>
                <a:gdLst>
                  <a:gd name="T0" fmla="*/ 30 w 57"/>
                  <a:gd name="T1" fmla="*/ 12 h 67"/>
                  <a:gd name="T2" fmla="*/ 17 w 57"/>
                  <a:gd name="T3" fmla="*/ 25 h 67"/>
                  <a:gd name="T4" fmla="*/ 41 w 57"/>
                  <a:gd name="T5" fmla="*/ 25 h 67"/>
                  <a:gd name="T6" fmla="*/ 30 w 57"/>
                  <a:gd name="T7" fmla="*/ 12 h 67"/>
                  <a:gd name="T8" fmla="*/ 57 w 57"/>
                  <a:gd name="T9" fmla="*/ 36 h 67"/>
                  <a:gd name="T10" fmla="*/ 17 w 57"/>
                  <a:gd name="T11" fmla="*/ 36 h 67"/>
                  <a:gd name="T12" fmla="*/ 35 w 57"/>
                  <a:gd name="T13" fmla="*/ 54 h 67"/>
                  <a:gd name="T14" fmla="*/ 54 w 57"/>
                  <a:gd name="T15" fmla="*/ 50 h 67"/>
                  <a:gd name="T16" fmla="*/ 55 w 57"/>
                  <a:gd name="T17" fmla="*/ 63 h 67"/>
                  <a:gd name="T18" fmla="*/ 32 w 57"/>
                  <a:gd name="T19" fmla="*/ 67 h 67"/>
                  <a:gd name="T20" fmla="*/ 0 w 57"/>
                  <a:gd name="T21" fmla="*/ 34 h 67"/>
                  <a:gd name="T22" fmla="*/ 30 w 57"/>
                  <a:gd name="T23" fmla="*/ 0 h 67"/>
                  <a:gd name="T24" fmla="*/ 57 w 57"/>
                  <a:gd name="T25" fmla="*/ 28 h 67"/>
                  <a:gd name="T26" fmla="*/ 57 w 57"/>
                  <a:gd name="T27" fmla="*/ 36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7" h="67">
                    <a:moveTo>
                      <a:pt x="30" y="12"/>
                    </a:moveTo>
                    <a:cubicBezTo>
                      <a:pt x="23" y="12"/>
                      <a:pt x="18" y="17"/>
                      <a:pt x="17" y="25"/>
                    </a:cubicBezTo>
                    <a:cubicBezTo>
                      <a:pt x="41" y="25"/>
                      <a:pt x="41" y="25"/>
                      <a:pt x="41" y="25"/>
                    </a:cubicBezTo>
                    <a:cubicBezTo>
                      <a:pt x="41" y="17"/>
                      <a:pt x="37" y="12"/>
                      <a:pt x="30" y="12"/>
                    </a:cubicBezTo>
                    <a:moveTo>
                      <a:pt x="57" y="36"/>
                    </a:moveTo>
                    <a:cubicBezTo>
                      <a:pt x="17" y="36"/>
                      <a:pt x="17" y="36"/>
                      <a:pt x="17" y="36"/>
                    </a:cubicBezTo>
                    <a:cubicBezTo>
                      <a:pt x="17" y="48"/>
                      <a:pt x="23" y="54"/>
                      <a:pt x="35" y="54"/>
                    </a:cubicBezTo>
                    <a:cubicBezTo>
                      <a:pt x="41" y="54"/>
                      <a:pt x="48" y="52"/>
                      <a:pt x="54" y="50"/>
                    </a:cubicBezTo>
                    <a:cubicBezTo>
                      <a:pt x="55" y="63"/>
                      <a:pt x="55" y="63"/>
                      <a:pt x="55" y="63"/>
                    </a:cubicBezTo>
                    <a:cubicBezTo>
                      <a:pt x="48" y="65"/>
                      <a:pt x="40" y="67"/>
                      <a:pt x="32" y="67"/>
                    </a:cubicBezTo>
                    <a:cubicBezTo>
                      <a:pt x="12" y="67"/>
                      <a:pt x="0" y="57"/>
                      <a:pt x="0" y="34"/>
                    </a:cubicBezTo>
                    <a:cubicBezTo>
                      <a:pt x="0" y="14"/>
                      <a:pt x="11" y="0"/>
                      <a:pt x="30" y="0"/>
                    </a:cubicBezTo>
                    <a:cubicBezTo>
                      <a:pt x="49" y="0"/>
                      <a:pt x="57" y="13"/>
                      <a:pt x="57" y="28"/>
                    </a:cubicBezTo>
                    <a:cubicBezTo>
                      <a:pt x="57" y="31"/>
                      <a:pt x="57" y="33"/>
                      <a:pt x="57" y="36"/>
                    </a:cubicBezTo>
                  </a:path>
                </a:pathLst>
              </a:custGeom>
              <a:solidFill>
                <a:srgbClr val="1729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2" name="Freeform 128"/>
              <p:cNvSpPr>
                <a:spLocks/>
              </p:cNvSpPr>
              <p:nvPr userDrawn="1"/>
            </p:nvSpPr>
            <p:spPr bwMode="gray">
              <a:xfrm>
                <a:off x="2613700" y="1356240"/>
                <a:ext cx="62805" cy="72355"/>
              </a:xfrm>
              <a:custGeom>
                <a:avLst/>
                <a:gdLst>
                  <a:gd name="T0" fmla="*/ 39 w 56"/>
                  <a:gd name="T1" fmla="*/ 65 h 65"/>
                  <a:gd name="T2" fmla="*/ 39 w 56"/>
                  <a:gd name="T3" fmla="*/ 24 h 65"/>
                  <a:gd name="T4" fmla="*/ 31 w 56"/>
                  <a:gd name="T5" fmla="*/ 14 h 65"/>
                  <a:gd name="T6" fmla="*/ 16 w 56"/>
                  <a:gd name="T7" fmla="*/ 34 h 65"/>
                  <a:gd name="T8" fmla="*/ 16 w 56"/>
                  <a:gd name="T9" fmla="*/ 65 h 65"/>
                  <a:gd name="T10" fmla="*/ 0 w 56"/>
                  <a:gd name="T11" fmla="*/ 65 h 65"/>
                  <a:gd name="T12" fmla="*/ 0 w 56"/>
                  <a:gd name="T13" fmla="*/ 1 h 65"/>
                  <a:gd name="T14" fmla="*/ 15 w 56"/>
                  <a:gd name="T15" fmla="*/ 1 h 65"/>
                  <a:gd name="T16" fmla="*/ 15 w 56"/>
                  <a:gd name="T17" fmla="*/ 13 h 65"/>
                  <a:gd name="T18" fmla="*/ 15 w 56"/>
                  <a:gd name="T19" fmla="*/ 13 h 65"/>
                  <a:gd name="T20" fmla="*/ 36 w 56"/>
                  <a:gd name="T21" fmla="*/ 0 h 65"/>
                  <a:gd name="T22" fmla="*/ 56 w 56"/>
                  <a:gd name="T23" fmla="*/ 20 h 65"/>
                  <a:gd name="T24" fmla="*/ 56 w 56"/>
                  <a:gd name="T25" fmla="*/ 65 h 65"/>
                  <a:gd name="T26" fmla="*/ 39 w 56"/>
                  <a:gd name="T27" fmla="*/ 6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6" h="65">
                    <a:moveTo>
                      <a:pt x="39" y="65"/>
                    </a:moveTo>
                    <a:cubicBezTo>
                      <a:pt x="39" y="24"/>
                      <a:pt x="39" y="24"/>
                      <a:pt x="39" y="24"/>
                    </a:cubicBezTo>
                    <a:cubicBezTo>
                      <a:pt x="39" y="18"/>
                      <a:pt x="37" y="14"/>
                      <a:pt x="31" y="14"/>
                    </a:cubicBezTo>
                    <a:cubicBezTo>
                      <a:pt x="23" y="14"/>
                      <a:pt x="16" y="23"/>
                      <a:pt x="16" y="34"/>
                    </a:cubicBezTo>
                    <a:cubicBezTo>
                      <a:pt x="16" y="65"/>
                      <a:pt x="16" y="65"/>
                      <a:pt x="16" y="65"/>
                    </a:cubicBezTo>
                    <a:cubicBezTo>
                      <a:pt x="0" y="65"/>
                      <a:pt x="0" y="65"/>
                      <a:pt x="0" y="65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5" y="1"/>
                      <a:pt x="15" y="1"/>
                      <a:pt x="15" y="1"/>
                    </a:cubicBezTo>
                    <a:cubicBezTo>
                      <a:pt x="15" y="4"/>
                      <a:pt x="15" y="9"/>
                      <a:pt x="15" y="13"/>
                    </a:cubicBezTo>
                    <a:cubicBezTo>
                      <a:pt x="15" y="13"/>
                      <a:pt x="15" y="13"/>
                      <a:pt x="15" y="13"/>
                    </a:cubicBezTo>
                    <a:cubicBezTo>
                      <a:pt x="19" y="5"/>
                      <a:pt x="26" y="0"/>
                      <a:pt x="36" y="0"/>
                    </a:cubicBezTo>
                    <a:cubicBezTo>
                      <a:pt x="51" y="0"/>
                      <a:pt x="56" y="9"/>
                      <a:pt x="56" y="20"/>
                    </a:cubicBezTo>
                    <a:cubicBezTo>
                      <a:pt x="56" y="65"/>
                      <a:pt x="56" y="65"/>
                      <a:pt x="56" y="65"/>
                    </a:cubicBezTo>
                    <a:lnTo>
                      <a:pt x="39" y="65"/>
                    </a:lnTo>
                    <a:close/>
                  </a:path>
                </a:pathLst>
              </a:custGeom>
              <a:solidFill>
                <a:srgbClr val="1729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3" name="Freeform 129"/>
              <p:cNvSpPr>
                <a:spLocks/>
              </p:cNvSpPr>
              <p:nvPr userDrawn="1"/>
            </p:nvSpPr>
            <p:spPr bwMode="gray">
              <a:xfrm>
                <a:off x="2693328" y="1330439"/>
                <a:ext cx="49347" cy="100400"/>
              </a:xfrm>
              <a:custGeom>
                <a:avLst/>
                <a:gdLst>
                  <a:gd name="T0" fmla="*/ 30 w 44"/>
                  <a:gd name="T1" fmla="*/ 90 h 90"/>
                  <a:gd name="T2" fmla="*/ 11 w 44"/>
                  <a:gd name="T3" fmla="*/ 70 h 90"/>
                  <a:gd name="T4" fmla="*/ 11 w 44"/>
                  <a:gd name="T5" fmla="*/ 37 h 90"/>
                  <a:gd name="T6" fmla="*/ 0 w 44"/>
                  <a:gd name="T7" fmla="*/ 37 h 90"/>
                  <a:gd name="T8" fmla="*/ 0 w 44"/>
                  <a:gd name="T9" fmla="*/ 24 h 90"/>
                  <a:gd name="T10" fmla="*/ 11 w 44"/>
                  <a:gd name="T11" fmla="*/ 24 h 90"/>
                  <a:gd name="T12" fmla="*/ 11 w 44"/>
                  <a:gd name="T13" fmla="*/ 4 h 90"/>
                  <a:gd name="T14" fmla="*/ 28 w 44"/>
                  <a:gd name="T15" fmla="*/ 0 h 90"/>
                  <a:gd name="T16" fmla="*/ 28 w 44"/>
                  <a:gd name="T17" fmla="*/ 24 h 90"/>
                  <a:gd name="T18" fmla="*/ 44 w 44"/>
                  <a:gd name="T19" fmla="*/ 24 h 90"/>
                  <a:gd name="T20" fmla="*/ 44 w 44"/>
                  <a:gd name="T21" fmla="*/ 37 h 90"/>
                  <a:gd name="T22" fmla="*/ 28 w 44"/>
                  <a:gd name="T23" fmla="*/ 37 h 90"/>
                  <a:gd name="T24" fmla="*/ 28 w 44"/>
                  <a:gd name="T25" fmla="*/ 65 h 90"/>
                  <a:gd name="T26" fmla="*/ 35 w 44"/>
                  <a:gd name="T27" fmla="*/ 76 h 90"/>
                  <a:gd name="T28" fmla="*/ 44 w 44"/>
                  <a:gd name="T29" fmla="*/ 75 h 90"/>
                  <a:gd name="T30" fmla="*/ 44 w 44"/>
                  <a:gd name="T31" fmla="*/ 88 h 90"/>
                  <a:gd name="T32" fmla="*/ 30 w 44"/>
                  <a:gd name="T33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4" h="90">
                    <a:moveTo>
                      <a:pt x="30" y="90"/>
                    </a:moveTo>
                    <a:cubicBezTo>
                      <a:pt x="16" y="90"/>
                      <a:pt x="11" y="85"/>
                      <a:pt x="11" y="70"/>
                    </a:cubicBezTo>
                    <a:cubicBezTo>
                      <a:pt x="11" y="37"/>
                      <a:pt x="11" y="37"/>
                      <a:pt x="11" y="37"/>
                    </a:cubicBezTo>
                    <a:cubicBezTo>
                      <a:pt x="0" y="37"/>
                      <a:pt x="0" y="37"/>
                      <a:pt x="0" y="37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11" y="24"/>
                      <a:pt x="11" y="24"/>
                      <a:pt x="11" y="24"/>
                    </a:cubicBezTo>
                    <a:cubicBezTo>
                      <a:pt x="11" y="4"/>
                      <a:pt x="11" y="4"/>
                      <a:pt x="11" y="4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28" y="24"/>
                      <a:pt x="28" y="24"/>
                      <a:pt x="28" y="24"/>
                    </a:cubicBezTo>
                    <a:cubicBezTo>
                      <a:pt x="44" y="24"/>
                      <a:pt x="44" y="24"/>
                      <a:pt x="44" y="24"/>
                    </a:cubicBezTo>
                    <a:cubicBezTo>
                      <a:pt x="44" y="37"/>
                      <a:pt x="44" y="37"/>
                      <a:pt x="44" y="37"/>
                    </a:cubicBezTo>
                    <a:cubicBezTo>
                      <a:pt x="28" y="37"/>
                      <a:pt x="28" y="37"/>
                      <a:pt x="28" y="37"/>
                    </a:cubicBezTo>
                    <a:cubicBezTo>
                      <a:pt x="28" y="65"/>
                      <a:pt x="28" y="65"/>
                      <a:pt x="28" y="65"/>
                    </a:cubicBezTo>
                    <a:cubicBezTo>
                      <a:pt x="28" y="73"/>
                      <a:pt x="30" y="76"/>
                      <a:pt x="35" y="76"/>
                    </a:cubicBezTo>
                    <a:cubicBezTo>
                      <a:pt x="38" y="76"/>
                      <a:pt x="41" y="75"/>
                      <a:pt x="44" y="75"/>
                    </a:cubicBezTo>
                    <a:cubicBezTo>
                      <a:pt x="44" y="88"/>
                      <a:pt x="44" y="88"/>
                      <a:pt x="44" y="88"/>
                    </a:cubicBezTo>
                    <a:cubicBezTo>
                      <a:pt x="39" y="89"/>
                      <a:pt x="35" y="90"/>
                      <a:pt x="30" y="90"/>
                    </a:cubicBezTo>
                  </a:path>
                </a:pathLst>
              </a:custGeom>
              <a:solidFill>
                <a:srgbClr val="1729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4" name="Freeform 130"/>
              <p:cNvSpPr>
                <a:spLocks/>
              </p:cNvSpPr>
              <p:nvPr userDrawn="1"/>
            </p:nvSpPr>
            <p:spPr bwMode="gray">
              <a:xfrm>
                <a:off x="2763983" y="1355118"/>
                <a:ext cx="40375" cy="73477"/>
              </a:xfrm>
              <a:custGeom>
                <a:avLst/>
                <a:gdLst>
                  <a:gd name="T0" fmla="*/ 35 w 36"/>
                  <a:gd name="T1" fmla="*/ 17 h 66"/>
                  <a:gd name="T2" fmla="*/ 17 w 36"/>
                  <a:gd name="T3" fmla="*/ 40 h 66"/>
                  <a:gd name="T4" fmla="*/ 17 w 36"/>
                  <a:gd name="T5" fmla="*/ 66 h 66"/>
                  <a:gd name="T6" fmla="*/ 0 w 36"/>
                  <a:gd name="T7" fmla="*/ 66 h 66"/>
                  <a:gd name="T8" fmla="*/ 0 w 36"/>
                  <a:gd name="T9" fmla="*/ 2 h 66"/>
                  <a:gd name="T10" fmla="*/ 16 w 36"/>
                  <a:gd name="T11" fmla="*/ 2 h 66"/>
                  <a:gd name="T12" fmla="*/ 15 w 36"/>
                  <a:gd name="T13" fmla="*/ 15 h 66"/>
                  <a:gd name="T14" fmla="*/ 15 w 36"/>
                  <a:gd name="T15" fmla="*/ 15 h 66"/>
                  <a:gd name="T16" fmla="*/ 36 w 36"/>
                  <a:gd name="T17" fmla="*/ 1 h 66"/>
                  <a:gd name="T18" fmla="*/ 35 w 36"/>
                  <a:gd name="T19" fmla="*/ 17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6" h="66">
                    <a:moveTo>
                      <a:pt x="35" y="17"/>
                    </a:moveTo>
                    <a:cubicBezTo>
                      <a:pt x="23" y="15"/>
                      <a:pt x="17" y="22"/>
                      <a:pt x="17" y="40"/>
                    </a:cubicBezTo>
                    <a:cubicBezTo>
                      <a:pt x="17" y="66"/>
                      <a:pt x="17" y="66"/>
                      <a:pt x="17" y="66"/>
                    </a:cubicBezTo>
                    <a:cubicBezTo>
                      <a:pt x="0" y="66"/>
                      <a:pt x="0" y="66"/>
                      <a:pt x="0" y="66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6" y="2"/>
                      <a:pt x="16" y="2"/>
                      <a:pt x="16" y="2"/>
                    </a:cubicBezTo>
                    <a:cubicBezTo>
                      <a:pt x="16" y="5"/>
                      <a:pt x="16" y="11"/>
                      <a:pt x="15" y="15"/>
                    </a:cubicBezTo>
                    <a:cubicBezTo>
                      <a:pt x="15" y="15"/>
                      <a:pt x="15" y="15"/>
                      <a:pt x="15" y="15"/>
                    </a:cubicBezTo>
                    <a:cubicBezTo>
                      <a:pt x="18" y="7"/>
                      <a:pt x="24" y="0"/>
                      <a:pt x="36" y="1"/>
                    </a:cubicBezTo>
                    <a:lnTo>
                      <a:pt x="35" y="17"/>
                    </a:lnTo>
                    <a:close/>
                  </a:path>
                </a:pathLst>
              </a:custGeom>
              <a:solidFill>
                <a:srgbClr val="1729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5" name="Freeform 131"/>
              <p:cNvSpPr>
                <a:spLocks/>
              </p:cNvSpPr>
              <p:nvPr userDrawn="1"/>
            </p:nvSpPr>
            <p:spPr bwMode="gray">
              <a:xfrm>
                <a:off x="2823424" y="1357362"/>
                <a:ext cx="62805" cy="73477"/>
              </a:xfrm>
              <a:custGeom>
                <a:avLst/>
                <a:gdLst>
                  <a:gd name="T0" fmla="*/ 40 w 56"/>
                  <a:gd name="T1" fmla="*/ 64 h 66"/>
                  <a:gd name="T2" fmla="*/ 41 w 56"/>
                  <a:gd name="T3" fmla="*/ 53 h 66"/>
                  <a:gd name="T4" fmla="*/ 41 w 56"/>
                  <a:gd name="T5" fmla="*/ 53 h 66"/>
                  <a:gd name="T6" fmla="*/ 19 w 56"/>
                  <a:gd name="T7" fmla="*/ 66 h 66"/>
                  <a:gd name="T8" fmla="*/ 0 w 56"/>
                  <a:gd name="T9" fmla="*/ 45 h 66"/>
                  <a:gd name="T10" fmla="*/ 0 w 56"/>
                  <a:gd name="T11" fmla="*/ 0 h 66"/>
                  <a:gd name="T12" fmla="*/ 16 w 56"/>
                  <a:gd name="T13" fmla="*/ 0 h 66"/>
                  <a:gd name="T14" fmla="*/ 16 w 56"/>
                  <a:gd name="T15" fmla="*/ 41 h 66"/>
                  <a:gd name="T16" fmla="*/ 24 w 56"/>
                  <a:gd name="T17" fmla="*/ 52 h 66"/>
                  <a:gd name="T18" fmla="*/ 39 w 56"/>
                  <a:gd name="T19" fmla="*/ 31 h 66"/>
                  <a:gd name="T20" fmla="*/ 39 w 56"/>
                  <a:gd name="T21" fmla="*/ 0 h 66"/>
                  <a:gd name="T22" fmla="*/ 56 w 56"/>
                  <a:gd name="T23" fmla="*/ 0 h 66"/>
                  <a:gd name="T24" fmla="*/ 56 w 56"/>
                  <a:gd name="T25" fmla="*/ 64 h 66"/>
                  <a:gd name="T26" fmla="*/ 40 w 56"/>
                  <a:gd name="T27" fmla="*/ 6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6" h="66">
                    <a:moveTo>
                      <a:pt x="40" y="64"/>
                    </a:moveTo>
                    <a:cubicBezTo>
                      <a:pt x="40" y="61"/>
                      <a:pt x="40" y="56"/>
                      <a:pt x="41" y="53"/>
                    </a:cubicBezTo>
                    <a:cubicBezTo>
                      <a:pt x="41" y="53"/>
                      <a:pt x="41" y="53"/>
                      <a:pt x="41" y="53"/>
                    </a:cubicBezTo>
                    <a:cubicBezTo>
                      <a:pt x="37" y="61"/>
                      <a:pt x="30" y="66"/>
                      <a:pt x="19" y="66"/>
                    </a:cubicBezTo>
                    <a:cubicBezTo>
                      <a:pt x="4" y="66"/>
                      <a:pt x="0" y="57"/>
                      <a:pt x="0" y="45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6" y="41"/>
                      <a:pt x="16" y="41"/>
                      <a:pt x="16" y="41"/>
                    </a:cubicBezTo>
                    <a:cubicBezTo>
                      <a:pt x="16" y="48"/>
                      <a:pt x="18" y="52"/>
                      <a:pt x="24" y="52"/>
                    </a:cubicBezTo>
                    <a:cubicBezTo>
                      <a:pt x="33" y="52"/>
                      <a:pt x="39" y="42"/>
                      <a:pt x="39" y="31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56" y="64"/>
                      <a:pt x="56" y="64"/>
                      <a:pt x="56" y="64"/>
                    </a:cubicBezTo>
                    <a:lnTo>
                      <a:pt x="40" y="64"/>
                    </a:lnTo>
                    <a:close/>
                  </a:path>
                </a:pathLst>
              </a:custGeom>
              <a:solidFill>
                <a:srgbClr val="1729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6" name="Freeform 132"/>
              <p:cNvSpPr>
                <a:spLocks/>
              </p:cNvSpPr>
              <p:nvPr userDrawn="1"/>
            </p:nvSpPr>
            <p:spPr bwMode="gray">
              <a:xfrm>
                <a:off x="2913145" y="1356240"/>
                <a:ext cx="105423" cy="72355"/>
              </a:xfrm>
              <a:custGeom>
                <a:avLst/>
                <a:gdLst>
                  <a:gd name="T0" fmla="*/ 78 w 94"/>
                  <a:gd name="T1" fmla="*/ 65 h 65"/>
                  <a:gd name="T2" fmla="*/ 78 w 94"/>
                  <a:gd name="T3" fmla="*/ 25 h 65"/>
                  <a:gd name="T4" fmla="*/ 70 w 94"/>
                  <a:gd name="T5" fmla="*/ 14 h 65"/>
                  <a:gd name="T6" fmla="*/ 55 w 94"/>
                  <a:gd name="T7" fmla="*/ 35 h 65"/>
                  <a:gd name="T8" fmla="*/ 55 w 94"/>
                  <a:gd name="T9" fmla="*/ 65 h 65"/>
                  <a:gd name="T10" fmla="*/ 39 w 94"/>
                  <a:gd name="T11" fmla="*/ 65 h 65"/>
                  <a:gd name="T12" fmla="*/ 39 w 94"/>
                  <a:gd name="T13" fmla="*/ 25 h 65"/>
                  <a:gd name="T14" fmla="*/ 31 w 94"/>
                  <a:gd name="T15" fmla="*/ 14 h 65"/>
                  <a:gd name="T16" fmla="*/ 17 w 94"/>
                  <a:gd name="T17" fmla="*/ 35 h 65"/>
                  <a:gd name="T18" fmla="*/ 17 w 94"/>
                  <a:gd name="T19" fmla="*/ 65 h 65"/>
                  <a:gd name="T20" fmla="*/ 0 w 94"/>
                  <a:gd name="T21" fmla="*/ 65 h 65"/>
                  <a:gd name="T22" fmla="*/ 0 w 94"/>
                  <a:gd name="T23" fmla="*/ 1 h 65"/>
                  <a:gd name="T24" fmla="*/ 16 w 94"/>
                  <a:gd name="T25" fmla="*/ 1 h 65"/>
                  <a:gd name="T26" fmla="*/ 15 w 94"/>
                  <a:gd name="T27" fmla="*/ 13 h 65"/>
                  <a:gd name="T28" fmla="*/ 15 w 94"/>
                  <a:gd name="T29" fmla="*/ 13 h 65"/>
                  <a:gd name="T30" fmla="*/ 36 w 94"/>
                  <a:gd name="T31" fmla="*/ 0 h 65"/>
                  <a:gd name="T32" fmla="*/ 54 w 94"/>
                  <a:gd name="T33" fmla="*/ 13 h 65"/>
                  <a:gd name="T34" fmla="*/ 75 w 94"/>
                  <a:gd name="T35" fmla="*/ 0 h 65"/>
                  <a:gd name="T36" fmla="*/ 94 w 94"/>
                  <a:gd name="T37" fmla="*/ 21 h 65"/>
                  <a:gd name="T38" fmla="*/ 94 w 94"/>
                  <a:gd name="T39" fmla="*/ 65 h 65"/>
                  <a:gd name="T40" fmla="*/ 78 w 94"/>
                  <a:gd name="T41" fmla="*/ 6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4" h="65">
                    <a:moveTo>
                      <a:pt x="78" y="65"/>
                    </a:moveTo>
                    <a:cubicBezTo>
                      <a:pt x="78" y="25"/>
                      <a:pt x="78" y="25"/>
                      <a:pt x="78" y="25"/>
                    </a:cubicBezTo>
                    <a:cubicBezTo>
                      <a:pt x="78" y="18"/>
                      <a:pt x="76" y="14"/>
                      <a:pt x="70" y="14"/>
                    </a:cubicBezTo>
                    <a:cubicBezTo>
                      <a:pt x="63" y="14"/>
                      <a:pt x="55" y="22"/>
                      <a:pt x="55" y="35"/>
                    </a:cubicBezTo>
                    <a:cubicBezTo>
                      <a:pt x="55" y="65"/>
                      <a:pt x="55" y="65"/>
                      <a:pt x="55" y="65"/>
                    </a:cubicBezTo>
                    <a:cubicBezTo>
                      <a:pt x="39" y="65"/>
                      <a:pt x="39" y="65"/>
                      <a:pt x="39" y="65"/>
                    </a:cubicBezTo>
                    <a:cubicBezTo>
                      <a:pt x="39" y="25"/>
                      <a:pt x="39" y="25"/>
                      <a:pt x="39" y="25"/>
                    </a:cubicBezTo>
                    <a:cubicBezTo>
                      <a:pt x="39" y="18"/>
                      <a:pt x="38" y="14"/>
                      <a:pt x="31" y="14"/>
                    </a:cubicBezTo>
                    <a:cubicBezTo>
                      <a:pt x="24" y="14"/>
                      <a:pt x="17" y="23"/>
                      <a:pt x="17" y="35"/>
                    </a:cubicBezTo>
                    <a:cubicBezTo>
                      <a:pt x="17" y="65"/>
                      <a:pt x="17" y="65"/>
                      <a:pt x="17" y="65"/>
                    </a:cubicBezTo>
                    <a:cubicBezTo>
                      <a:pt x="0" y="65"/>
                      <a:pt x="0" y="65"/>
                      <a:pt x="0" y="65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6" y="1"/>
                      <a:pt x="16" y="1"/>
                      <a:pt x="16" y="1"/>
                    </a:cubicBezTo>
                    <a:cubicBezTo>
                      <a:pt x="16" y="4"/>
                      <a:pt x="15" y="9"/>
                      <a:pt x="15" y="13"/>
                    </a:cubicBezTo>
                    <a:cubicBezTo>
                      <a:pt x="15" y="13"/>
                      <a:pt x="15" y="13"/>
                      <a:pt x="15" y="13"/>
                    </a:cubicBezTo>
                    <a:cubicBezTo>
                      <a:pt x="19" y="5"/>
                      <a:pt x="27" y="0"/>
                      <a:pt x="36" y="0"/>
                    </a:cubicBezTo>
                    <a:cubicBezTo>
                      <a:pt x="48" y="0"/>
                      <a:pt x="52" y="6"/>
                      <a:pt x="54" y="13"/>
                    </a:cubicBezTo>
                    <a:cubicBezTo>
                      <a:pt x="57" y="6"/>
                      <a:pt x="64" y="0"/>
                      <a:pt x="75" y="0"/>
                    </a:cubicBezTo>
                    <a:cubicBezTo>
                      <a:pt x="87" y="0"/>
                      <a:pt x="94" y="7"/>
                      <a:pt x="94" y="21"/>
                    </a:cubicBezTo>
                    <a:cubicBezTo>
                      <a:pt x="94" y="65"/>
                      <a:pt x="94" y="65"/>
                      <a:pt x="94" y="65"/>
                    </a:cubicBezTo>
                    <a:lnTo>
                      <a:pt x="78" y="65"/>
                    </a:lnTo>
                    <a:close/>
                  </a:path>
                </a:pathLst>
              </a:custGeom>
              <a:solidFill>
                <a:srgbClr val="1729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7" name="Freeform 133"/>
              <p:cNvSpPr>
                <a:spLocks noEditPoints="1"/>
              </p:cNvSpPr>
              <p:nvPr userDrawn="1"/>
            </p:nvSpPr>
            <p:spPr bwMode="gray">
              <a:xfrm>
                <a:off x="3084738" y="1331561"/>
                <a:ext cx="70656" cy="97035"/>
              </a:xfrm>
              <a:custGeom>
                <a:avLst/>
                <a:gdLst>
                  <a:gd name="T0" fmla="*/ 24 w 63"/>
                  <a:gd name="T1" fmla="*/ 13 h 87"/>
                  <a:gd name="T2" fmla="*/ 17 w 63"/>
                  <a:gd name="T3" fmla="*/ 14 h 87"/>
                  <a:gd name="T4" fmla="*/ 17 w 63"/>
                  <a:gd name="T5" fmla="*/ 39 h 87"/>
                  <a:gd name="T6" fmla="*/ 23 w 63"/>
                  <a:gd name="T7" fmla="*/ 39 h 87"/>
                  <a:gd name="T8" fmla="*/ 39 w 63"/>
                  <a:gd name="T9" fmla="*/ 26 h 87"/>
                  <a:gd name="T10" fmla="*/ 24 w 63"/>
                  <a:gd name="T11" fmla="*/ 13 h 87"/>
                  <a:gd name="T12" fmla="*/ 42 w 63"/>
                  <a:gd name="T13" fmla="*/ 87 h 87"/>
                  <a:gd name="T14" fmla="*/ 18 w 63"/>
                  <a:gd name="T15" fmla="*/ 51 h 87"/>
                  <a:gd name="T16" fmla="*/ 17 w 63"/>
                  <a:gd name="T17" fmla="*/ 51 h 87"/>
                  <a:gd name="T18" fmla="*/ 17 w 63"/>
                  <a:gd name="T19" fmla="*/ 87 h 87"/>
                  <a:gd name="T20" fmla="*/ 0 w 63"/>
                  <a:gd name="T21" fmla="*/ 87 h 87"/>
                  <a:gd name="T22" fmla="*/ 0 w 63"/>
                  <a:gd name="T23" fmla="*/ 0 h 87"/>
                  <a:gd name="T24" fmla="*/ 25 w 63"/>
                  <a:gd name="T25" fmla="*/ 0 h 87"/>
                  <a:gd name="T26" fmla="*/ 57 w 63"/>
                  <a:gd name="T27" fmla="*/ 24 h 87"/>
                  <a:gd name="T28" fmla="*/ 35 w 63"/>
                  <a:gd name="T29" fmla="*/ 49 h 87"/>
                  <a:gd name="T30" fmla="*/ 42 w 63"/>
                  <a:gd name="T31" fmla="*/ 58 h 87"/>
                  <a:gd name="T32" fmla="*/ 63 w 63"/>
                  <a:gd name="T33" fmla="*/ 87 h 87"/>
                  <a:gd name="T34" fmla="*/ 42 w 63"/>
                  <a:gd name="T35" fmla="*/ 87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63" h="87">
                    <a:moveTo>
                      <a:pt x="24" y="13"/>
                    </a:moveTo>
                    <a:cubicBezTo>
                      <a:pt x="21" y="13"/>
                      <a:pt x="19" y="13"/>
                      <a:pt x="17" y="14"/>
                    </a:cubicBezTo>
                    <a:cubicBezTo>
                      <a:pt x="17" y="39"/>
                      <a:pt x="17" y="39"/>
                      <a:pt x="17" y="39"/>
                    </a:cubicBezTo>
                    <a:cubicBezTo>
                      <a:pt x="18" y="39"/>
                      <a:pt x="21" y="39"/>
                      <a:pt x="23" y="39"/>
                    </a:cubicBezTo>
                    <a:cubicBezTo>
                      <a:pt x="33" y="39"/>
                      <a:pt x="39" y="34"/>
                      <a:pt x="39" y="26"/>
                    </a:cubicBezTo>
                    <a:cubicBezTo>
                      <a:pt x="39" y="17"/>
                      <a:pt x="34" y="13"/>
                      <a:pt x="24" y="13"/>
                    </a:cubicBezTo>
                    <a:moveTo>
                      <a:pt x="42" y="87"/>
                    </a:moveTo>
                    <a:cubicBezTo>
                      <a:pt x="18" y="51"/>
                      <a:pt x="18" y="51"/>
                      <a:pt x="18" y="51"/>
                    </a:cubicBezTo>
                    <a:cubicBezTo>
                      <a:pt x="17" y="51"/>
                      <a:pt x="17" y="51"/>
                      <a:pt x="17" y="51"/>
                    </a:cubicBezTo>
                    <a:cubicBezTo>
                      <a:pt x="17" y="87"/>
                      <a:pt x="17" y="87"/>
                      <a:pt x="17" y="87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" y="0"/>
                      <a:pt x="15" y="0"/>
                      <a:pt x="25" y="0"/>
                    </a:cubicBezTo>
                    <a:cubicBezTo>
                      <a:pt x="45" y="0"/>
                      <a:pt x="57" y="6"/>
                      <a:pt x="57" y="24"/>
                    </a:cubicBezTo>
                    <a:cubicBezTo>
                      <a:pt x="57" y="37"/>
                      <a:pt x="48" y="46"/>
                      <a:pt x="35" y="49"/>
                    </a:cubicBezTo>
                    <a:cubicBezTo>
                      <a:pt x="37" y="52"/>
                      <a:pt x="40" y="55"/>
                      <a:pt x="42" y="58"/>
                    </a:cubicBezTo>
                    <a:cubicBezTo>
                      <a:pt x="63" y="87"/>
                      <a:pt x="63" y="87"/>
                      <a:pt x="63" y="87"/>
                    </a:cubicBezTo>
                    <a:cubicBezTo>
                      <a:pt x="42" y="87"/>
                      <a:pt x="42" y="87"/>
                      <a:pt x="42" y="87"/>
                    </a:cubicBezTo>
                  </a:path>
                </a:pathLst>
              </a:custGeom>
              <a:solidFill>
                <a:srgbClr val="1729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8" name="Freeform 134"/>
              <p:cNvSpPr>
                <a:spLocks noEditPoints="1"/>
              </p:cNvSpPr>
              <p:nvPr userDrawn="1"/>
            </p:nvSpPr>
            <p:spPr bwMode="gray">
              <a:xfrm>
                <a:off x="3166608" y="1356240"/>
                <a:ext cx="70095" cy="74599"/>
              </a:xfrm>
              <a:custGeom>
                <a:avLst/>
                <a:gdLst>
                  <a:gd name="T0" fmla="*/ 32 w 63"/>
                  <a:gd name="T1" fmla="*/ 14 h 67"/>
                  <a:gd name="T2" fmla="*/ 17 w 63"/>
                  <a:gd name="T3" fmla="*/ 33 h 67"/>
                  <a:gd name="T4" fmla="*/ 31 w 63"/>
                  <a:gd name="T5" fmla="*/ 53 h 67"/>
                  <a:gd name="T6" fmla="*/ 46 w 63"/>
                  <a:gd name="T7" fmla="*/ 33 h 67"/>
                  <a:gd name="T8" fmla="*/ 32 w 63"/>
                  <a:gd name="T9" fmla="*/ 14 h 67"/>
                  <a:gd name="T10" fmla="*/ 30 w 63"/>
                  <a:gd name="T11" fmla="*/ 67 h 67"/>
                  <a:gd name="T12" fmla="*/ 0 w 63"/>
                  <a:gd name="T13" fmla="*/ 34 h 67"/>
                  <a:gd name="T14" fmla="*/ 33 w 63"/>
                  <a:gd name="T15" fmla="*/ 0 h 67"/>
                  <a:gd name="T16" fmla="*/ 63 w 63"/>
                  <a:gd name="T17" fmla="*/ 32 h 67"/>
                  <a:gd name="T18" fmla="*/ 30 w 63"/>
                  <a:gd name="T19" fmla="*/ 67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67">
                    <a:moveTo>
                      <a:pt x="32" y="14"/>
                    </a:moveTo>
                    <a:cubicBezTo>
                      <a:pt x="24" y="14"/>
                      <a:pt x="17" y="20"/>
                      <a:pt x="17" y="33"/>
                    </a:cubicBezTo>
                    <a:cubicBezTo>
                      <a:pt x="17" y="46"/>
                      <a:pt x="22" y="53"/>
                      <a:pt x="31" y="53"/>
                    </a:cubicBezTo>
                    <a:cubicBezTo>
                      <a:pt x="39" y="53"/>
                      <a:pt x="46" y="46"/>
                      <a:pt x="46" y="33"/>
                    </a:cubicBezTo>
                    <a:cubicBezTo>
                      <a:pt x="46" y="21"/>
                      <a:pt x="41" y="14"/>
                      <a:pt x="32" y="14"/>
                    </a:cubicBezTo>
                    <a:moveTo>
                      <a:pt x="30" y="67"/>
                    </a:moveTo>
                    <a:cubicBezTo>
                      <a:pt x="12" y="67"/>
                      <a:pt x="0" y="57"/>
                      <a:pt x="0" y="34"/>
                    </a:cubicBezTo>
                    <a:cubicBezTo>
                      <a:pt x="0" y="14"/>
                      <a:pt x="13" y="0"/>
                      <a:pt x="33" y="0"/>
                    </a:cubicBezTo>
                    <a:cubicBezTo>
                      <a:pt x="51" y="0"/>
                      <a:pt x="63" y="10"/>
                      <a:pt x="63" y="32"/>
                    </a:cubicBezTo>
                    <a:cubicBezTo>
                      <a:pt x="63" y="52"/>
                      <a:pt x="49" y="67"/>
                      <a:pt x="30" y="67"/>
                    </a:cubicBezTo>
                  </a:path>
                </a:pathLst>
              </a:custGeom>
              <a:solidFill>
                <a:srgbClr val="1729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9" name="Freeform 135"/>
              <p:cNvSpPr>
                <a:spLocks/>
              </p:cNvSpPr>
              <p:nvPr userDrawn="1"/>
            </p:nvSpPr>
            <p:spPr bwMode="gray">
              <a:xfrm>
                <a:off x="3249040" y="1330439"/>
                <a:ext cx="49347" cy="100400"/>
              </a:xfrm>
              <a:custGeom>
                <a:avLst/>
                <a:gdLst>
                  <a:gd name="T0" fmla="*/ 30 w 44"/>
                  <a:gd name="T1" fmla="*/ 90 h 90"/>
                  <a:gd name="T2" fmla="*/ 11 w 44"/>
                  <a:gd name="T3" fmla="*/ 70 h 90"/>
                  <a:gd name="T4" fmla="*/ 11 w 44"/>
                  <a:gd name="T5" fmla="*/ 37 h 90"/>
                  <a:gd name="T6" fmla="*/ 0 w 44"/>
                  <a:gd name="T7" fmla="*/ 37 h 90"/>
                  <a:gd name="T8" fmla="*/ 0 w 44"/>
                  <a:gd name="T9" fmla="*/ 24 h 90"/>
                  <a:gd name="T10" fmla="*/ 11 w 44"/>
                  <a:gd name="T11" fmla="*/ 24 h 90"/>
                  <a:gd name="T12" fmla="*/ 11 w 44"/>
                  <a:gd name="T13" fmla="*/ 4 h 90"/>
                  <a:gd name="T14" fmla="*/ 28 w 44"/>
                  <a:gd name="T15" fmla="*/ 0 h 90"/>
                  <a:gd name="T16" fmla="*/ 28 w 44"/>
                  <a:gd name="T17" fmla="*/ 24 h 90"/>
                  <a:gd name="T18" fmla="*/ 44 w 44"/>
                  <a:gd name="T19" fmla="*/ 24 h 90"/>
                  <a:gd name="T20" fmla="*/ 44 w 44"/>
                  <a:gd name="T21" fmla="*/ 37 h 90"/>
                  <a:gd name="T22" fmla="*/ 28 w 44"/>
                  <a:gd name="T23" fmla="*/ 37 h 90"/>
                  <a:gd name="T24" fmla="*/ 28 w 44"/>
                  <a:gd name="T25" fmla="*/ 65 h 90"/>
                  <a:gd name="T26" fmla="*/ 36 w 44"/>
                  <a:gd name="T27" fmla="*/ 76 h 90"/>
                  <a:gd name="T28" fmla="*/ 44 w 44"/>
                  <a:gd name="T29" fmla="*/ 75 h 90"/>
                  <a:gd name="T30" fmla="*/ 44 w 44"/>
                  <a:gd name="T31" fmla="*/ 88 h 90"/>
                  <a:gd name="T32" fmla="*/ 30 w 44"/>
                  <a:gd name="T33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4" h="90">
                    <a:moveTo>
                      <a:pt x="30" y="90"/>
                    </a:moveTo>
                    <a:cubicBezTo>
                      <a:pt x="16" y="90"/>
                      <a:pt x="11" y="85"/>
                      <a:pt x="11" y="70"/>
                    </a:cubicBezTo>
                    <a:cubicBezTo>
                      <a:pt x="11" y="37"/>
                      <a:pt x="11" y="37"/>
                      <a:pt x="11" y="37"/>
                    </a:cubicBezTo>
                    <a:cubicBezTo>
                      <a:pt x="0" y="37"/>
                      <a:pt x="0" y="37"/>
                      <a:pt x="0" y="37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11" y="24"/>
                      <a:pt x="11" y="24"/>
                      <a:pt x="11" y="24"/>
                    </a:cubicBezTo>
                    <a:cubicBezTo>
                      <a:pt x="11" y="4"/>
                      <a:pt x="11" y="4"/>
                      <a:pt x="11" y="4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28" y="24"/>
                      <a:pt x="28" y="24"/>
                      <a:pt x="28" y="24"/>
                    </a:cubicBezTo>
                    <a:cubicBezTo>
                      <a:pt x="44" y="24"/>
                      <a:pt x="44" y="24"/>
                      <a:pt x="44" y="24"/>
                    </a:cubicBezTo>
                    <a:cubicBezTo>
                      <a:pt x="44" y="37"/>
                      <a:pt x="44" y="37"/>
                      <a:pt x="44" y="37"/>
                    </a:cubicBezTo>
                    <a:cubicBezTo>
                      <a:pt x="28" y="37"/>
                      <a:pt x="28" y="37"/>
                      <a:pt x="28" y="37"/>
                    </a:cubicBezTo>
                    <a:cubicBezTo>
                      <a:pt x="28" y="65"/>
                      <a:pt x="28" y="65"/>
                      <a:pt x="28" y="65"/>
                    </a:cubicBezTo>
                    <a:cubicBezTo>
                      <a:pt x="28" y="73"/>
                      <a:pt x="30" y="76"/>
                      <a:pt x="36" y="76"/>
                    </a:cubicBezTo>
                    <a:cubicBezTo>
                      <a:pt x="38" y="76"/>
                      <a:pt x="41" y="75"/>
                      <a:pt x="44" y="75"/>
                    </a:cubicBezTo>
                    <a:cubicBezTo>
                      <a:pt x="44" y="88"/>
                      <a:pt x="44" y="88"/>
                      <a:pt x="44" y="88"/>
                    </a:cubicBezTo>
                    <a:cubicBezTo>
                      <a:pt x="39" y="89"/>
                      <a:pt x="35" y="90"/>
                      <a:pt x="30" y="90"/>
                    </a:cubicBezTo>
                  </a:path>
                </a:pathLst>
              </a:custGeom>
              <a:solidFill>
                <a:srgbClr val="1729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0" name="Freeform 136"/>
              <p:cNvSpPr>
                <a:spLocks/>
              </p:cNvSpPr>
              <p:nvPr userDrawn="1"/>
            </p:nvSpPr>
            <p:spPr bwMode="gray">
              <a:xfrm>
                <a:off x="3310724" y="1330439"/>
                <a:ext cx="49347" cy="100400"/>
              </a:xfrm>
              <a:custGeom>
                <a:avLst/>
                <a:gdLst>
                  <a:gd name="T0" fmla="*/ 30 w 44"/>
                  <a:gd name="T1" fmla="*/ 90 h 90"/>
                  <a:gd name="T2" fmla="*/ 11 w 44"/>
                  <a:gd name="T3" fmla="*/ 70 h 90"/>
                  <a:gd name="T4" fmla="*/ 11 w 44"/>
                  <a:gd name="T5" fmla="*/ 37 h 90"/>
                  <a:gd name="T6" fmla="*/ 0 w 44"/>
                  <a:gd name="T7" fmla="*/ 37 h 90"/>
                  <a:gd name="T8" fmla="*/ 0 w 44"/>
                  <a:gd name="T9" fmla="*/ 24 h 90"/>
                  <a:gd name="T10" fmla="*/ 11 w 44"/>
                  <a:gd name="T11" fmla="*/ 24 h 90"/>
                  <a:gd name="T12" fmla="*/ 11 w 44"/>
                  <a:gd name="T13" fmla="*/ 4 h 90"/>
                  <a:gd name="T14" fmla="*/ 28 w 44"/>
                  <a:gd name="T15" fmla="*/ 0 h 90"/>
                  <a:gd name="T16" fmla="*/ 28 w 44"/>
                  <a:gd name="T17" fmla="*/ 24 h 90"/>
                  <a:gd name="T18" fmla="*/ 44 w 44"/>
                  <a:gd name="T19" fmla="*/ 24 h 90"/>
                  <a:gd name="T20" fmla="*/ 44 w 44"/>
                  <a:gd name="T21" fmla="*/ 37 h 90"/>
                  <a:gd name="T22" fmla="*/ 28 w 44"/>
                  <a:gd name="T23" fmla="*/ 37 h 90"/>
                  <a:gd name="T24" fmla="*/ 28 w 44"/>
                  <a:gd name="T25" fmla="*/ 65 h 90"/>
                  <a:gd name="T26" fmla="*/ 35 w 44"/>
                  <a:gd name="T27" fmla="*/ 76 h 90"/>
                  <a:gd name="T28" fmla="*/ 44 w 44"/>
                  <a:gd name="T29" fmla="*/ 75 h 90"/>
                  <a:gd name="T30" fmla="*/ 44 w 44"/>
                  <a:gd name="T31" fmla="*/ 88 h 90"/>
                  <a:gd name="T32" fmla="*/ 30 w 44"/>
                  <a:gd name="T33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4" h="90">
                    <a:moveTo>
                      <a:pt x="30" y="90"/>
                    </a:moveTo>
                    <a:cubicBezTo>
                      <a:pt x="16" y="90"/>
                      <a:pt x="11" y="85"/>
                      <a:pt x="11" y="70"/>
                    </a:cubicBezTo>
                    <a:cubicBezTo>
                      <a:pt x="11" y="37"/>
                      <a:pt x="11" y="37"/>
                      <a:pt x="11" y="37"/>
                    </a:cubicBezTo>
                    <a:cubicBezTo>
                      <a:pt x="0" y="37"/>
                      <a:pt x="0" y="37"/>
                      <a:pt x="0" y="37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11" y="24"/>
                      <a:pt x="11" y="24"/>
                      <a:pt x="11" y="24"/>
                    </a:cubicBezTo>
                    <a:cubicBezTo>
                      <a:pt x="11" y="4"/>
                      <a:pt x="11" y="4"/>
                      <a:pt x="11" y="4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28" y="24"/>
                      <a:pt x="28" y="24"/>
                      <a:pt x="28" y="24"/>
                    </a:cubicBezTo>
                    <a:cubicBezTo>
                      <a:pt x="44" y="24"/>
                      <a:pt x="44" y="24"/>
                      <a:pt x="44" y="24"/>
                    </a:cubicBezTo>
                    <a:cubicBezTo>
                      <a:pt x="44" y="37"/>
                      <a:pt x="44" y="37"/>
                      <a:pt x="44" y="37"/>
                    </a:cubicBezTo>
                    <a:cubicBezTo>
                      <a:pt x="28" y="37"/>
                      <a:pt x="28" y="37"/>
                      <a:pt x="28" y="37"/>
                    </a:cubicBezTo>
                    <a:cubicBezTo>
                      <a:pt x="28" y="65"/>
                      <a:pt x="28" y="65"/>
                      <a:pt x="28" y="65"/>
                    </a:cubicBezTo>
                    <a:cubicBezTo>
                      <a:pt x="28" y="73"/>
                      <a:pt x="30" y="76"/>
                      <a:pt x="35" y="76"/>
                    </a:cubicBezTo>
                    <a:cubicBezTo>
                      <a:pt x="38" y="76"/>
                      <a:pt x="41" y="75"/>
                      <a:pt x="44" y="75"/>
                    </a:cubicBezTo>
                    <a:cubicBezTo>
                      <a:pt x="44" y="88"/>
                      <a:pt x="44" y="88"/>
                      <a:pt x="44" y="88"/>
                    </a:cubicBezTo>
                    <a:cubicBezTo>
                      <a:pt x="39" y="89"/>
                      <a:pt x="35" y="90"/>
                      <a:pt x="30" y="90"/>
                    </a:cubicBezTo>
                  </a:path>
                </a:pathLst>
              </a:custGeom>
              <a:solidFill>
                <a:srgbClr val="1729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1" name="Freeform 137"/>
              <p:cNvSpPr>
                <a:spLocks noEditPoints="1"/>
              </p:cNvSpPr>
              <p:nvPr userDrawn="1"/>
            </p:nvSpPr>
            <p:spPr bwMode="gray">
              <a:xfrm>
                <a:off x="3376893" y="1356240"/>
                <a:ext cx="63927" cy="74599"/>
              </a:xfrm>
              <a:custGeom>
                <a:avLst/>
                <a:gdLst>
                  <a:gd name="T0" fmla="*/ 30 w 57"/>
                  <a:gd name="T1" fmla="*/ 12 h 67"/>
                  <a:gd name="T2" fmla="*/ 17 w 57"/>
                  <a:gd name="T3" fmla="*/ 25 h 67"/>
                  <a:gd name="T4" fmla="*/ 41 w 57"/>
                  <a:gd name="T5" fmla="*/ 25 h 67"/>
                  <a:gd name="T6" fmla="*/ 30 w 57"/>
                  <a:gd name="T7" fmla="*/ 12 h 67"/>
                  <a:gd name="T8" fmla="*/ 57 w 57"/>
                  <a:gd name="T9" fmla="*/ 36 h 67"/>
                  <a:gd name="T10" fmla="*/ 17 w 57"/>
                  <a:gd name="T11" fmla="*/ 36 h 67"/>
                  <a:gd name="T12" fmla="*/ 34 w 57"/>
                  <a:gd name="T13" fmla="*/ 54 h 67"/>
                  <a:gd name="T14" fmla="*/ 53 w 57"/>
                  <a:gd name="T15" fmla="*/ 50 h 67"/>
                  <a:gd name="T16" fmla="*/ 55 w 57"/>
                  <a:gd name="T17" fmla="*/ 63 h 67"/>
                  <a:gd name="T18" fmla="*/ 32 w 57"/>
                  <a:gd name="T19" fmla="*/ 67 h 67"/>
                  <a:gd name="T20" fmla="*/ 0 w 57"/>
                  <a:gd name="T21" fmla="*/ 34 h 67"/>
                  <a:gd name="T22" fmla="*/ 30 w 57"/>
                  <a:gd name="T23" fmla="*/ 0 h 67"/>
                  <a:gd name="T24" fmla="*/ 57 w 57"/>
                  <a:gd name="T25" fmla="*/ 28 h 67"/>
                  <a:gd name="T26" fmla="*/ 57 w 57"/>
                  <a:gd name="T27" fmla="*/ 36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7" h="67">
                    <a:moveTo>
                      <a:pt x="30" y="12"/>
                    </a:moveTo>
                    <a:cubicBezTo>
                      <a:pt x="23" y="12"/>
                      <a:pt x="18" y="17"/>
                      <a:pt x="17" y="25"/>
                    </a:cubicBezTo>
                    <a:cubicBezTo>
                      <a:pt x="41" y="25"/>
                      <a:pt x="41" y="25"/>
                      <a:pt x="41" y="25"/>
                    </a:cubicBezTo>
                    <a:cubicBezTo>
                      <a:pt x="41" y="17"/>
                      <a:pt x="37" y="12"/>
                      <a:pt x="30" y="12"/>
                    </a:cubicBezTo>
                    <a:moveTo>
                      <a:pt x="57" y="36"/>
                    </a:moveTo>
                    <a:cubicBezTo>
                      <a:pt x="17" y="36"/>
                      <a:pt x="17" y="36"/>
                      <a:pt x="17" y="36"/>
                    </a:cubicBezTo>
                    <a:cubicBezTo>
                      <a:pt x="17" y="48"/>
                      <a:pt x="23" y="54"/>
                      <a:pt x="34" y="54"/>
                    </a:cubicBezTo>
                    <a:cubicBezTo>
                      <a:pt x="41" y="54"/>
                      <a:pt x="48" y="52"/>
                      <a:pt x="53" y="50"/>
                    </a:cubicBezTo>
                    <a:cubicBezTo>
                      <a:pt x="55" y="63"/>
                      <a:pt x="55" y="63"/>
                      <a:pt x="55" y="63"/>
                    </a:cubicBezTo>
                    <a:cubicBezTo>
                      <a:pt x="48" y="65"/>
                      <a:pt x="40" y="67"/>
                      <a:pt x="32" y="67"/>
                    </a:cubicBezTo>
                    <a:cubicBezTo>
                      <a:pt x="11" y="67"/>
                      <a:pt x="0" y="57"/>
                      <a:pt x="0" y="34"/>
                    </a:cubicBezTo>
                    <a:cubicBezTo>
                      <a:pt x="0" y="14"/>
                      <a:pt x="11" y="0"/>
                      <a:pt x="30" y="0"/>
                    </a:cubicBezTo>
                    <a:cubicBezTo>
                      <a:pt x="49" y="0"/>
                      <a:pt x="57" y="13"/>
                      <a:pt x="57" y="28"/>
                    </a:cubicBezTo>
                    <a:cubicBezTo>
                      <a:pt x="57" y="31"/>
                      <a:pt x="57" y="33"/>
                      <a:pt x="57" y="36"/>
                    </a:cubicBezTo>
                  </a:path>
                </a:pathLst>
              </a:custGeom>
              <a:solidFill>
                <a:srgbClr val="1729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2" name="Freeform 138"/>
              <p:cNvSpPr>
                <a:spLocks/>
              </p:cNvSpPr>
              <p:nvPr userDrawn="1"/>
            </p:nvSpPr>
            <p:spPr bwMode="gray">
              <a:xfrm>
                <a:off x="3463250" y="1355118"/>
                <a:ext cx="40375" cy="73477"/>
              </a:xfrm>
              <a:custGeom>
                <a:avLst/>
                <a:gdLst>
                  <a:gd name="T0" fmla="*/ 35 w 36"/>
                  <a:gd name="T1" fmla="*/ 17 h 66"/>
                  <a:gd name="T2" fmla="*/ 17 w 36"/>
                  <a:gd name="T3" fmla="*/ 40 h 66"/>
                  <a:gd name="T4" fmla="*/ 17 w 36"/>
                  <a:gd name="T5" fmla="*/ 66 h 66"/>
                  <a:gd name="T6" fmla="*/ 0 w 36"/>
                  <a:gd name="T7" fmla="*/ 66 h 66"/>
                  <a:gd name="T8" fmla="*/ 0 w 36"/>
                  <a:gd name="T9" fmla="*/ 2 h 66"/>
                  <a:gd name="T10" fmla="*/ 16 w 36"/>
                  <a:gd name="T11" fmla="*/ 2 h 66"/>
                  <a:gd name="T12" fmla="*/ 15 w 36"/>
                  <a:gd name="T13" fmla="*/ 15 h 66"/>
                  <a:gd name="T14" fmla="*/ 15 w 36"/>
                  <a:gd name="T15" fmla="*/ 15 h 66"/>
                  <a:gd name="T16" fmla="*/ 36 w 36"/>
                  <a:gd name="T17" fmla="*/ 1 h 66"/>
                  <a:gd name="T18" fmla="*/ 35 w 36"/>
                  <a:gd name="T19" fmla="*/ 17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6" h="66">
                    <a:moveTo>
                      <a:pt x="35" y="17"/>
                    </a:moveTo>
                    <a:cubicBezTo>
                      <a:pt x="23" y="15"/>
                      <a:pt x="17" y="22"/>
                      <a:pt x="17" y="40"/>
                    </a:cubicBezTo>
                    <a:cubicBezTo>
                      <a:pt x="17" y="66"/>
                      <a:pt x="17" y="66"/>
                      <a:pt x="17" y="66"/>
                    </a:cubicBezTo>
                    <a:cubicBezTo>
                      <a:pt x="0" y="66"/>
                      <a:pt x="0" y="66"/>
                      <a:pt x="0" y="66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6" y="2"/>
                      <a:pt x="16" y="2"/>
                      <a:pt x="16" y="2"/>
                    </a:cubicBezTo>
                    <a:cubicBezTo>
                      <a:pt x="16" y="5"/>
                      <a:pt x="16" y="11"/>
                      <a:pt x="15" y="15"/>
                    </a:cubicBezTo>
                    <a:cubicBezTo>
                      <a:pt x="15" y="15"/>
                      <a:pt x="15" y="15"/>
                      <a:pt x="15" y="15"/>
                    </a:cubicBezTo>
                    <a:cubicBezTo>
                      <a:pt x="18" y="7"/>
                      <a:pt x="24" y="0"/>
                      <a:pt x="36" y="1"/>
                    </a:cubicBezTo>
                    <a:lnTo>
                      <a:pt x="35" y="17"/>
                    </a:lnTo>
                    <a:close/>
                  </a:path>
                </a:pathLst>
              </a:custGeom>
              <a:solidFill>
                <a:srgbClr val="1729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3" name="Freeform 139"/>
              <p:cNvSpPr>
                <a:spLocks noEditPoints="1"/>
              </p:cNvSpPr>
              <p:nvPr userDrawn="1"/>
            </p:nvSpPr>
            <p:spPr bwMode="gray">
              <a:xfrm>
                <a:off x="3517083" y="1323708"/>
                <a:ext cx="65048" cy="107131"/>
              </a:xfrm>
              <a:custGeom>
                <a:avLst/>
                <a:gdLst>
                  <a:gd name="T0" fmla="*/ 42 w 58"/>
                  <a:gd name="T1" fmla="*/ 43 h 96"/>
                  <a:gd name="T2" fmla="*/ 33 w 58"/>
                  <a:gd name="T3" fmla="*/ 42 h 96"/>
                  <a:gd name="T4" fmla="*/ 17 w 58"/>
                  <a:gd name="T5" fmla="*/ 64 h 96"/>
                  <a:gd name="T6" fmla="*/ 28 w 58"/>
                  <a:gd name="T7" fmla="*/ 82 h 96"/>
                  <a:gd name="T8" fmla="*/ 42 w 58"/>
                  <a:gd name="T9" fmla="*/ 61 h 96"/>
                  <a:gd name="T10" fmla="*/ 42 w 58"/>
                  <a:gd name="T11" fmla="*/ 43 h 96"/>
                  <a:gd name="T12" fmla="*/ 43 w 58"/>
                  <a:gd name="T13" fmla="*/ 94 h 96"/>
                  <a:gd name="T14" fmla="*/ 44 w 58"/>
                  <a:gd name="T15" fmla="*/ 84 h 96"/>
                  <a:gd name="T16" fmla="*/ 43 w 58"/>
                  <a:gd name="T17" fmla="*/ 84 h 96"/>
                  <a:gd name="T18" fmla="*/ 23 w 58"/>
                  <a:gd name="T19" fmla="*/ 96 h 96"/>
                  <a:gd name="T20" fmla="*/ 0 w 58"/>
                  <a:gd name="T21" fmla="*/ 66 h 96"/>
                  <a:gd name="T22" fmla="*/ 34 w 58"/>
                  <a:gd name="T23" fmla="*/ 29 h 96"/>
                  <a:gd name="T24" fmla="*/ 42 w 58"/>
                  <a:gd name="T25" fmla="*/ 30 h 96"/>
                  <a:gd name="T26" fmla="*/ 42 w 58"/>
                  <a:gd name="T27" fmla="*/ 0 h 96"/>
                  <a:gd name="T28" fmla="*/ 58 w 58"/>
                  <a:gd name="T29" fmla="*/ 0 h 96"/>
                  <a:gd name="T30" fmla="*/ 58 w 58"/>
                  <a:gd name="T31" fmla="*/ 94 h 96"/>
                  <a:gd name="T32" fmla="*/ 43 w 58"/>
                  <a:gd name="T33" fmla="*/ 94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8" h="96">
                    <a:moveTo>
                      <a:pt x="42" y="43"/>
                    </a:moveTo>
                    <a:cubicBezTo>
                      <a:pt x="39" y="42"/>
                      <a:pt x="36" y="42"/>
                      <a:pt x="33" y="42"/>
                    </a:cubicBezTo>
                    <a:cubicBezTo>
                      <a:pt x="24" y="42"/>
                      <a:pt x="17" y="48"/>
                      <a:pt x="17" y="64"/>
                    </a:cubicBezTo>
                    <a:cubicBezTo>
                      <a:pt x="17" y="76"/>
                      <a:pt x="21" y="82"/>
                      <a:pt x="28" y="82"/>
                    </a:cubicBezTo>
                    <a:cubicBezTo>
                      <a:pt x="37" y="82"/>
                      <a:pt x="42" y="72"/>
                      <a:pt x="42" y="61"/>
                    </a:cubicBezTo>
                    <a:lnTo>
                      <a:pt x="42" y="43"/>
                    </a:lnTo>
                    <a:close/>
                    <a:moveTo>
                      <a:pt x="43" y="94"/>
                    </a:moveTo>
                    <a:cubicBezTo>
                      <a:pt x="43" y="91"/>
                      <a:pt x="43" y="87"/>
                      <a:pt x="44" y="84"/>
                    </a:cubicBezTo>
                    <a:cubicBezTo>
                      <a:pt x="43" y="84"/>
                      <a:pt x="43" y="84"/>
                      <a:pt x="43" y="84"/>
                    </a:cubicBezTo>
                    <a:cubicBezTo>
                      <a:pt x="40" y="91"/>
                      <a:pt x="33" y="96"/>
                      <a:pt x="23" y="96"/>
                    </a:cubicBezTo>
                    <a:cubicBezTo>
                      <a:pt x="8" y="96"/>
                      <a:pt x="0" y="84"/>
                      <a:pt x="0" y="66"/>
                    </a:cubicBezTo>
                    <a:cubicBezTo>
                      <a:pt x="0" y="44"/>
                      <a:pt x="12" y="29"/>
                      <a:pt x="34" y="29"/>
                    </a:cubicBezTo>
                    <a:cubicBezTo>
                      <a:pt x="36" y="29"/>
                      <a:pt x="39" y="29"/>
                      <a:pt x="42" y="30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58" y="0"/>
                      <a:pt x="58" y="0"/>
                      <a:pt x="58" y="0"/>
                    </a:cubicBezTo>
                    <a:cubicBezTo>
                      <a:pt x="58" y="94"/>
                      <a:pt x="58" y="94"/>
                      <a:pt x="58" y="94"/>
                    </a:cubicBezTo>
                    <a:cubicBezTo>
                      <a:pt x="43" y="94"/>
                      <a:pt x="43" y="94"/>
                      <a:pt x="43" y="94"/>
                    </a:cubicBezTo>
                  </a:path>
                </a:pathLst>
              </a:custGeom>
              <a:solidFill>
                <a:srgbClr val="1729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4" name="Freeform 140"/>
              <p:cNvSpPr>
                <a:spLocks noEditPoints="1"/>
              </p:cNvSpPr>
              <p:nvPr userDrawn="1"/>
            </p:nvSpPr>
            <p:spPr bwMode="gray">
              <a:xfrm>
                <a:off x="3605683" y="1356240"/>
                <a:ext cx="60562" cy="74599"/>
              </a:xfrm>
              <a:custGeom>
                <a:avLst/>
                <a:gdLst>
                  <a:gd name="T0" fmla="*/ 37 w 54"/>
                  <a:gd name="T1" fmla="*/ 37 h 67"/>
                  <a:gd name="T2" fmla="*/ 16 w 54"/>
                  <a:gd name="T3" fmla="*/ 47 h 67"/>
                  <a:gd name="T4" fmla="*/ 23 w 54"/>
                  <a:gd name="T5" fmla="*/ 54 h 67"/>
                  <a:gd name="T6" fmla="*/ 37 w 54"/>
                  <a:gd name="T7" fmla="*/ 39 h 67"/>
                  <a:gd name="T8" fmla="*/ 37 w 54"/>
                  <a:gd name="T9" fmla="*/ 37 h 67"/>
                  <a:gd name="T10" fmla="*/ 38 w 54"/>
                  <a:gd name="T11" fmla="*/ 65 h 67"/>
                  <a:gd name="T12" fmla="*/ 39 w 54"/>
                  <a:gd name="T13" fmla="*/ 55 h 67"/>
                  <a:gd name="T14" fmla="*/ 39 w 54"/>
                  <a:gd name="T15" fmla="*/ 54 h 67"/>
                  <a:gd name="T16" fmla="*/ 18 w 54"/>
                  <a:gd name="T17" fmla="*/ 67 h 67"/>
                  <a:gd name="T18" fmla="*/ 0 w 54"/>
                  <a:gd name="T19" fmla="*/ 50 h 67"/>
                  <a:gd name="T20" fmla="*/ 37 w 54"/>
                  <a:gd name="T21" fmla="*/ 26 h 67"/>
                  <a:gd name="T22" fmla="*/ 37 w 54"/>
                  <a:gd name="T23" fmla="*/ 23 h 67"/>
                  <a:gd name="T24" fmla="*/ 24 w 54"/>
                  <a:gd name="T25" fmla="*/ 13 h 67"/>
                  <a:gd name="T26" fmla="*/ 5 w 54"/>
                  <a:gd name="T27" fmla="*/ 18 h 67"/>
                  <a:gd name="T28" fmla="*/ 4 w 54"/>
                  <a:gd name="T29" fmla="*/ 4 h 67"/>
                  <a:gd name="T30" fmla="*/ 27 w 54"/>
                  <a:gd name="T31" fmla="*/ 0 h 67"/>
                  <a:gd name="T32" fmla="*/ 53 w 54"/>
                  <a:gd name="T33" fmla="*/ 22 h 67"/>
                  <a:gd name="T34" fmla="*/ 53 w 54"/>
                  <a:gd name="T35" fmla="*/ 49 h 67"/>
                  <a:gd name="T36" fmla="*/ 54 w 54"/>
                  <a:gd name="T37" fmla="*/ 65 h 67"/>
                  <a:gd name="T38" fmla="*/ 38 w 54"/>
                  <a:gd name="T39" fmla="*/ 65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4" h="67">
                    <a:moveTo>
                      <a:pt x="37" y="37"/>
                    </a:moveTo>
                    <a:cubicBezTo>
                      <a:pt x="19" y="37"/>
                      <a:pt x="16" y="42"/>
                      <a:pt x="16" y="47"/>
                    </a:cubicBezTo>
                    <a:cubicBezTo>
                      <a:pt x="16" y="51"/>
                      <a:pt x="18" y="54"/>
                      <a:pt x="23" y="54"/>
                    </a:cubicBezTo>
                    <a:cubicBezTo>
                      <a:pt x="31" y="54"/>
                      <a:pt x="37" y="46"/>
                      <a:pt x="37" y="39"/>
                    </a:cubicBezTo>
                    <a:lnTo>
                      <a:pt x="37" y="37"/>
                    </a:lnTo>
                    <a:close/>
                    <a:moveTo>
                      <a:pt x="38" y="65"/>
                    </a:moveTo>
                    <a:cubicBezTo>
                      <a:pt x="38" y="62"/>
                      <a:pt x="38" y="58"/>
                      <a:pt x="39" y="55"/>
                    </a:cubicBezTo>
                    <a:cubicBezTo>
                      <a:pt x="39" y="54"/>
                      <a:pt x="39" y="54"/>
                      <a:pt x="39" y="54"/>
                    </a:cubicBezTo>
                    <a:cubicBezTo>
                      <a:pt x="36" y="62"/>
                      <a:pt x="28" y="67"/>
                      <a:pt x="18" y="67"/>
                    </a:cubicBezTo>
                    <a:cubicBezTo>
                      <a:pt x="6" y="67"/>
                      <a:pt x="0" y="60"/>
                      <a:pt x="0" y="50"/>
                    </a:cubicBezTo>
                    <a:cubicBezTo>
                      <a:pt x="0" y="34"/>
                      <a:pt x="15" y="26"/>
                      <a:pt x="37" y="26"/>
                    </a:cubicBezTo>
                    <a:cubicBezTo>
                      <a:pt x="37" y="23"/>
                      <a:pt x="37" y="23"/>
                      <a:pt x="37" y="23"/>
                    </a:cubicBezTo>
                    <a:cubicBezTo>
                      <a:pt x="37" y="16"/>
                      <a:pt x="34" y="13"/>
                      <a:pt x="24" y="13"/>
                    </a:cubicBezTo>
                    <a:cubicBezTo>
                      <a:pt x="19" y="13"/>
                      <a:pt x="11" y="15"/>
                      <a:pt x="5" y="18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10" y="1"/>
                      <a:pt x="19" y="0"/>
                      <a:pt x="27" y="0"/>
                    </a:cubicBezTo>
                    <a:cubicBezTo>
                      <a:pt x="48" y="0"/>
                      <a:pt x="53" y="8"/>
                      <a:pt x="53" y="22"/>
                    </a:cubicBezTo>
                    <a:cubicBezTo>
                      <a:pt x="53" y="49"/>
                      <a:pt x="53" y="49"/>
                      <a:pt x="53" y="49"/>
                    </a:cubicBezTo>
                    <a:cubicBezTo>
                      <a:pt x="53" y="54"/>
                      <a:pt x="54" y="60"/>
                      <a:pt x="54" y="65"/>
                    </a:cubicBezTo>
                    <a:cubicBezTo>
                      <a:pt x="38" y="65"/>
                      <a:pt x="38" y="65"/>
                      <a:pt x="38" y="65"/>
                    </a:cubicBezTo>
                  </a:path>
                </a:pathLst>
              </a:custGeom>
              <a:solidFill>
                <a:srgbClr val="1729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5" name="Freeform 141"/>
              <p:cNvSpPr>
                <a:spLocks/>
              </p:cNvSpPr>
              <p:nvPr userDrawn="1"/>
            </p:nvSpPr>
            <p:spPr bwMode="gray">
              <a:xfrm>
                <a:off x="3693162" y="1356240"/>
                <a:ext cx="105423" cy="72355"/>
              </a:xfrm>
              <a:custGeom>
                <a:avLst/>
                <a:gdLst>
                  <a:gd name="T0" fmla="*/ 78 w 94"/>
                  <a:gd name="T1" fmla="*/ 65 h 65"/>
                  <a:gd name="T2" fmla="*/ 78 w 94"/>
                  <a:gd name="T3" fmla="*/ 25 h 65"/>
                  <a:gd name="T4" fmla="*/ 70 w 94"/>
                  <a:gd name="T5" fmla="*/ 14 h 65"/>
                  <a:gd name="T6" fmla="*/ 55 w 94"/>
                  <a:gd name="T7" fmla="*/ 35 h 65"/>
                  <a:gd name="T8" fmla="*/ 55 w 94"/>
                  <a:gd name="T9" fmla="*/ 65 h 65"/>
                  <a:gd name="T10" fmla="*/ 39 w 94"/>
                  <a:gd name="T11" fmla="*/ 65 h 65"/>
                  <a:gd name="T12" fmla="*/ 39 w 94"/>
                  <a:gd name="T13" fmla="*/ 25 h 65"/>
                  <a:gd name="T14" fmla="*/ 31 w 94"/>
                  <a:gd name="T15" fmla="*/ 14 h 65"/>
                  <a:gd name="T16" fmla="*/ 17 w 94"/>
                  <a:gd name="T17" fmla="*/ 35 h 65"/>
                  <a:gd name="T18" fmla="*/ 17 w 94"/>
                  <a:gd name="T19" fmla="*/ 65 h 65"/>
                  <a:gd name="T20" fmla="*/ 0 w 94"/>
                  <a:gd name="T21" fmla="*/ 65 h 65"/>
                  <a:gd name="T22" fmla="*/ 0 w 94"/>
                  <a:gd name="T23" fmla="*/ 1 h 65"/>
                  <a:gd name="T24" fmla="*/ 16 w 94"/>
                  <a:gd name="T25" fmla="*/ 1 h 65"/>
                  <a:gd name="T26" fmla="*/ 15 w 94"/>
                  <a:gd name="T27" fmla="*/ 13 h 65"/>
                  <a:gd name="T28" fmla="*/ 15 w 94"/>
                  <a:gd name="T29" fmla="*/ 13 h 65"/>
                  <a:gd name="T30" fmla="*/ 36 w 94"/>
                  <a:gd name="T31" fmla="*/ 0 h 65"/>
                  <a:gd name="T32" fmla="*/ 54 w 94"/>
                  <a:gd name="T33" fmla="*/ 13 h 65"/>
                  <a:gd name="T34" fmla="*/ 75 w 94"/>
                  <a:gd name="T35" fmla="*/ 0 h 65"/>
                  <a:gd name="T36" fmla="*/ 94 w 94"/>
                  <a:gd name="T37" fmla="*/ 21 h 65"/>
                  <a:gd name="T38" fmla="*/ 94 w 94"/>
                  <a:gd name="T39" fmla="*/ 65 h 65"/>
                  <a:gd name="T40" fmla="*/ 78 w 94"/>
                  <a:gd name="T41" fmla="*/ 6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4" h="65">
                    <a:moveTo>
                      <a:pt x="78" y="65"/>
                    </a:moveTo>
                    <a:cubicBezTo>
                      <a:pt x="78" y="25"/>
                      <a:pt x="78" y="25"/>
                      <a:pt x="78" y="25"/>
                    </a:cubicBezTo>
                    <a:cubicBezTo>
                      <a:pt x="78" y="18"/>
                      <a:pt x="76" y="14"/>
                      <a:pt x="70" y="14"/>
                    </a:cubicBezTo>
                    <a:cubicBezTo>
                      <a:pt x="63" y="14"/>
                      <a:pt x="55" y="22"/>
                      <a:pt x="55" y="35"/>
                    </a:cubicBezTo>
                    <a:cubicBezTo>
                      <a:pt x="55" y="65"/>
                      <a:pt x="55" y="65"/>
                      <a:pt x="55" y="65"/>
                    </a:cubicBezTo>
                    <a:cubicBezTo>
                      <a:pt x="39" y="65"/>
                      <a:pt x="39" y="65"/>
                      <a:pt x="39" y="65"/>
                    </a:cubicBezTo>
                    <a:cubicBezTo>
                      <a:pt x="39" y="25"/>
                      <a:pt x="39" y="25"/>
                      <a:pt x="39" y="25"/>
                    </a:cubicBezTo>
                    <a:cubicBezTo>
                      <a:pt x="39" y="18"/>
                      <a:pt x="38" y="14"/>
                      <a:pt x="31" y="14"/>
                    </a:cubicBezTo>
                    <a:cubicBezTo>
                      <a:pt x="24" y="14"/>
                      <a:pt x="17" y="23"/>
                      <a:pt x="17" y="35"/>
                    </a:cubicBezTo>
                    <a:cubicBezTo>
                      <a:pt x="17" y="65"/>
                      <a:pt x="17" y="65"/>
                      <a:pt x="17" y="65"/>
                    </a:cubicBezTo>
                    <a:cubicBezTo>
                      <a:pt x="0" y="65"/>
                      <a:pt x="0" y="65"/>
                      <a:pt x="0" y="65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6" y="1"/>
                      <a:pt x="16" y="1"/>
                      <a:pt x="16" y="1"/>
                    </a:cubicBezTo>
                    <a:cubicBezTo>
                      <a:pt x="16" y="4"/>
                      <a:pt x="15" y="9"/>
                      <a:pt x="15" y="13"/>
                    </a:cubicBezTo>
                    <a:cubicBezTo>
                      <a:pt x="15" y="13"/>
                      <a:pt x="15" y="13"/>
                      <a:pt x="15" y="13"/>
                    </a:cubicBezTo>
                    <a:cubicBezTo>
                      <a:pt x="19" y="5"/>
                      <a:pt x="27" y="0"/>
                      <a:pt x="36" y="0"/>
                    </a:cubicBezTo>
                    <a:cubicBezTo>
                      <a:pt x="48" y="0"/>
                      <a:pt x="52" y="6"/>
                      <a:pt x="54" y="13"/>
                    </a:cubicBezTo>
                    <a:cubicBezTo>
                      <a:pt x="57" y="6"/>
                      <a:pt x="64" y="0"/>
                      <a:pt x="75" y="0"/>
                    </a:cubicBezTo>
                    <a:cubicBezTo>
                      <a:pt x="87" y="0"/>
                      <a:pt x="94" y="7"/>
                      <a:pt x="94" y="21"/>
                    </a:cubicBezTo>
                    <a:cubicBezTo>
                      <a:pt x="94" y="65"/>
                      <a:pt x="94" y="65"/>
                      <a:pt x="94" y="65"/>
                    </a:cubicBezTo>
                    <a:lnTo>
                      <a:pt x="78" y="65"/>
                    </a:lnTo>
                    <a:close/>
                  </a:path>
                </a:pathLst>
              </a:custGeom>
              <a:solidFill>
                <a:srgbClr val="1729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6" name="Freeform 142"/>
              <p:cNvSpPr>
                <a:spLocks/>
              </p:cNvSpPr>
              <p:nvPr userDrawn="1"/>
            </p:nvSpPr>
            <p:spPr bwMode="gray">
              <a:xfrm>
                <a:off x="4904402" y="1000634"/>
                <a:ext cx="134582" cy="223236"/>
              </a:xfrm>
              <a:custGeom>
                <a:avLst/>
                <a:gdLst>
                  <a:gd name="T0" fmla="*/ 44 w 120"/>
                  <a:gd name="T1" fmla="*/ 199 h 199"/>
                  <a:gd name="T2" fmla="*/ 5 w 120"/>
                  <a:gd name="T3" fmla="*/ 194 h 199"/>
                  <a:gd name="T4" fmla="*/ 7 w 120"/>
                  <a:gd name="T5" fmla="*/ 160 h 199"/>
                  <a:gd name="T6" fmla="*/ 47 w 120"/>
                  <a:gd name="T7" fmla="*/ 167 h 199"/>
                  <a:gd name="T8" fmla="*/ 80 w 120"/>
                  <a:gd name="T9" fmla="*/ 141 h 199"/>
                  <a:gd name="T10" fmla="*/ 0 w 120"/>
                  <a:gd name="T11" fmla="*/ 58 h 199"/>
                  <a:gd name="T12" fmla="*/ 73 w 120"/>
                  <a:gd name="T13" fmla="*/ 0 h 199"/>
                  <a:gd name="T14" fmla="*/ 108 w 120"/>
                  <a:gd name="T15" fmla="*/ 4 h 199"/>
                  <a:gd name="T16" fmla="*/ 106 w 120"/>
                  <a:gd name="T17" fmla="*/ 36 h 199"/>
                  <a:gd name="T18" fmla="*/ 71 w 120"/>
                  <a:gd name="T19" fmla="*/ 31 h 199"/>
                  <a:gd name="T20" fmla="*/ 39 w 120"/>
                  <a:gd name="T21" fmla="*/ 54 h 199"/>
                  <a:gd name="T22" fmla="*/ 120 w 120"/>
                  <a:gd name="T23" fmla="*/ 136 h 199"/>
                  <a:gd name="T24" fmla="*/ 44 w 120"/>
                  <a:gd name="T25" fmla="*/ 199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0" h="199">
                    <a:moveTo>
                      <a:pt x="44" y="199"/>
                    </a:moveTo>
                    <a:cubicBezTo>
                      <a:pt x="30" y="199"/>
                      <a:pt x="17" y="197"/>
                      <a:pt x="5" y="194"/>
                    </a:cubicBezTo>
                    <a:cubicBezTo>
                      <a:pt x="7" y="160"/>
                      <a:pt x="7" y="160"/>
                      <a:pt x="7" y="160"/>
                    </a:cubicBezTo>
                    <a:cubicBezTo>
                      <a:pt x="18" y="164"/>
                      <a:pt x="33" y="167"/>
                      <a:pt x="47" y="167"/>
                    </a:cubicBezTo>
                    <a:cubicBezTo>
                      <a:pt x="66" y="167"/>
                      <a:pt x="80" y="159"/>
                      <a:pt x="80" y="141"/>
                    </a:cubicBezTo>
                    <a:cubicBezTo>
                      <a:pt x="80" y="105"/>
                      <a:pt x="0" y="121"/>
                      <a:pt x="0" y="58"/>
                    </a:cubicBezTo>
                    <a:cubicBezTo>
                      <a:pt x="0" y="24"/>
                      <a:pt x="27" y="0"/>
                      <a:pt x="73" y="0"/>
                    </a:cubicBezTo>
                    <a:cubicBezTo>
                      <a:pt x="84" y="0"/>
                      <a:pt x="96" y="2"/>
                      <a:pt x="108" y="4"/>
                    </a:cubicBezTo>
                    <a:cubicBezTo>
                      <a:pt x="106" y="36"/>
                      <a:pt x="106" y="36"/>
                      <a:pt x="106" y="36"/>
                    </a:cubicBezTo>
                    <a:cubicBezTo>
                      <a:pt x="95" y="33"/>
                      <a:pt x="83" y="31"/>
                      <a:pt x="71" y="31"/>
                    </a:cubicBezTo>
                    <a:cubicBezTo>
                      <a:pt x="50" y="31"/>
                      <a:pt x="39" y="41"/>
                      <a:pt x="39" y="54"/>
                    </a:cubicBezTo>
                    <a:cubicBezTo>
                      <a:pt x="39" y="89"/>
                      <a:pt x="120" y="76"/>
                      <a:pt x="120" y="136"/>
                    </a:cubicBezTo>
                    <a:cubicBezTo>
                      <a:pt x="120" y="172"/>
                      <a:pt x="91" y="199"/>
                      <a:pt x="44" y="199"/>
                    </a:cubicBezTo>
                  </a:path>
                </a:pathLst>
              </a:custGeom>
              <a:solidFill>
                <a:srgbClr val="1729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7" name="Freeform 143"/>
              <p:cNvSpPr>
                <a:spLocks noEditPoints="1"/>
              </p:cNvSpPr>
              <p:nvPr userDrawn="1"/>
            </p:nvSpPr>
            <p:spPr bwMode="gray">
              <a:xfrm>
                <a:off x="5062536" y="1057845"/>
                <a:ext cx="155891" cy="166024"/>
              </a:xfrm>
              <a:custGeom>
                <a:avLst/>
                <a:gdLst>
                  <a:gd name="T0" fmla="*/ 66 w 139"/>
                  <a:gd name="T1" fmla="*/ 148 h 148"/>
                  <a:gd name="T2" fmla="*/ 0 w 139"/>
                  <a:gd name="T3" fmla="*/ 76 h 148"/>
                  <a:gd name="T4" fmla="*/ 73 w 139"/>
                  <a:gd name="T5" fmla="*/ 0 h 148"/>
                  <a:gd name="T6" fmla="*/ 139 w 139"/>
                  <a:gd name="T7" fmla="*/ 71 h 148"/>
                  <a:gd name="T8" fmla="*/ 66 w 139"/>
                  <a:gd name="T9" fmla="*/ 148 h 148"/>
                  <a:gd name="T10" fmla="*/ 70 w 139"/>
                  <a:gd name="T11" fmla="*/ 31 h 148"/>
                  <a:gd name="T12" fmla="*/ 38 w 139"/>
                  <a:gd name="T13" fmla="*/ 73 h 148"/>
                  <a:gd name="T14" fmla="*/ 69 w 139"/>
                  <a:gd name="T15" fmla="*/ 117 h 148"/>
                  <a:gd name="T16" fmla="*/ 101 w 139"/>
                  <a:gd name="T17" fmla="*/ 73 h 148"/>
                  <a:gd name="T18" fmla="*/ 70 w 139"/>
                  <a:gd name="T19" fmla="*/ 31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9" h="148">
                    <a:moveTo>
                      <a:pt x="66" y="148"/>
                    </a:moveTo>
                    <a:cubicBezTo>
                      <a:pt x="26" y="148"/>
                      <a:pt x="0" y="127"/>
                      <a:pt x="0" y="76"/>
                    </a:cubicBezTo>
                    <a:cubicBezTo>
                      <a:pt x="0" y="32"/>
                      <a:pt x="30" y="0"/>
                      <a:pt x="73" y="0"/>
                    </a:cubicBezTo>
                    <a:cubicBezTo>
                      <a:pt x="113" y="0"/>
                      <a:pt x="139" y="22"/>
                      <a:pt x="139" y="71"/>
                    </a:cubicBezTo>
                    <a:cubicBezTo>
                      <a:pt x="139" y="116"/>
                      <a:pt x="109" y="148"/>
                      <a:pt x="66" y="148"/>
                    </a:cubicBezTo>
                    <a:moveTo>
                      <a:pt x="70" y="31"/>
                    </a:moveTo>
                    <a:cubicBezTo>
                      <a:pt x="54" y="31"/>
                      <a:pt x="38" y="44"/>
                      <a:pt x="38" y="73"/>
                    </a:cubicBezTo>
                    <a:cubicBezTo>
                      <a:pt x="38" y="102"/>
                      <a:pt x="48" y="117"/>
                      <a:pt x="69" y="117"/>
                    </a:cubicBezTo>
                    <a:cubicBezTo>
                      <a:pt x="87" y="117"/>
                      <a:pt x="101" y="102"/>
                      <a:pt x="101" y="73"/>
                    </a:cubicBezTo>
                    <a:cubicBezTo>
                      <a:pt x="101" y="46"/>
                      <a:pt x="91" y="31"/>
                      <a:pt x="70" y="31"/>
                    </a:cubicBezTo>
                  </a:path>
                </a:pathLst>
              </a:custGeom>
              <a:solidFill>
                <a:srgbClr val="1729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8" name="Freeform 144"/>
              <p:cNvSpPr>
                <a:spLocks noEditPoints="1"/>
              </p:cNvSpPr>
              <p:nvPr userDrawn="1"/>
            </p:nvSpPr>
            <p:spPr bwMode="gray">
              <a:xfrm>
                <a:off x="5250951" y="1057845"/>
                <a:ext cx="145237" cy="238941"/>
              </a:xfrm>
              <a:custGeom>
                <a:avLst/>
                <a:gdLst>
                  <a:gd name="T0" fmla="*/ 55 w 130"/>
                  <a:gd name="T1" fmla="*/ 147 h 213"/>
                  <a:gd name="T2" fmla="*/ 37 w 130"/>
                  <a:gd name="T3" fmla="*/ 146 h 213"/>
                  <a:gd name="T4" fmla="*/ 37 w 130"/>
                  <a:gd name="T5" fmla="*/ 213 h 213"/>
                  <a:gd name="T6" fmla="*/ 0 w 130"/>
                  <a:gd name="T7" fmla="*/ 213 h 213"/>
                  <a:gd name="T8" fmla="*/ 0 w 130"/>
                  <a:gd name="T9" fmla="*/ 3 h 213"/>
                  <a:gd name="T10" fmla="*/ 34 w 130"/>
                  <a:gd name="T11" fmla="*/ 3 h 213"/>
                  <a:gd name="T12" fmla="*/ 33 w 130"/>
                  <a:gd name="T13" fmla="*/ 27 h 213"/>
                  <a:gd name="T14" fmla="*/ 33 w 130"/>
                  <a:gd name="T15" fmla="*/ 27 h 213"/>
                  <a:gd name="T16" fmla="*/ 78 w 130"/>
                  <a:gd name="T17" fmla="*/ 0 h 213"/>
                  <a:gd name="T18" fmla="*/ 130 w 130"/>
                  <a:gd name="T19" fmla="*/ 66 h 213"/>
                  <a:gd name="T20" fmla="*/ 55 w 130"/>
                  <a:gd name="T21" fmla="*/ 147 h 213"/>
                  <a:gd name="T22" fmla="*/ 67 w 130"/>
                  <a:gd name="T23" fmla="*/ 30 h 213"/>
                  <a:gd name="T24" fmla="*/ 37 w 130"/>
                  <a:gd name="T25" fmla="*/ 77 h 213"/>
                  <a:gd name="T26" fmla="*/ 37 w 130"/>
                  <a:gd name="T27" fmla="*/ 116 h 213"/>
                  <a:gd name="T28" fmla="*/ 56 w 130"/>
                  <a:gd name="T29" fmla="*/ 119 h 213"/>
                  <a:gd name="T30" fmla="*/ 91 w 130"/>
                  <a:gd name="T31" fmla="*/ 70 h 213"/>
                  <a:gd name="T32" fmla="*/ 67 w 130"/>
                  <a:gd name="T33" fmla="*/ 30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0" h="213">
                    <a:moveTo>
                      <a:pt x="55" y="147"/>
                    </a:moveTo>
                    <a:cubicBezTo>
                      <a:pt x="48" y="147"/>
                      <a:pt x="43" y="146"/>
                      <a:pt x="37" y="146"/>
                    </a:cubicBezTo>
                    <a:cubicBezTo>
                      <a:pt x="37" y="213"/>
                      <a:pt x="37" y="213"/>
                      <a:pt x="37" y="213"/>
                    </a:cubicBezTo>
                    <a:cubicBezTo>
                      <a:pt x="0" y="213"/>
                      <a:pt x="0" y="213"/>
                      <a:pt x="0" y="21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34" y="3"/>
                      <a:pt x="34" y="3"/>
                      <a:pt x="34" y="3"/>
                    </a:cubicBezTo>
                    <a:cubicBezTo>
                      <a:pt x="34" y="10"/>
                      <a:pt x="34" y="19"/>
                      <a:pt x="33" y="27"/>
                    </a:cubicBezTo>
                    <a:cubicBezTo>
                      <a:pt x="33" y="27"/>
                      <a:pt x="33" y="27"/>
                      <a:pt x="33" y="27"/>
                    </a:cubicBezTo>
                    <a:cubicBezTo>
                      <a:pt x="41" y="10"/>
                      <a:pt x="56" y="0"/>
                      <a:pt x="78" y="0"/>
                    </a:cubicBezTo>
                    <a:cubicBezTo>
                      <a:pt x="111" y="0"/>
                      <a:pt x="130" y="24"/>
                      <a:pt x="130" y="66"/>
                    </a:cubicBezTo>
                    <a:cubicBezTo>
                      <a:pt x="130" y="116"/>
                      <a:pt x="104" y="147"/>
                      <a:pt x="55" y="147"/>
                    </a:cubicBezTo>
                    <a:moveTo>
                      <a:pt x="67" y="30"/>
                    </a:moveTo>
                    <a:cubicBezTo>
                      <a:pt x="48" y="30"/>
                      <a:pt x="37" y="52"/>
                      <a:pt x="37" y="77"/>
                    </a:cubicBezTo>
                    <a:cubicBezTo>
                      <a:pt x="37" y="116"/>
                      <a:pt x="37" y="116"/>
                      <a:pt x="37" y="116"/>
                    </a:cubicBezTo>
                    <a:cubicBezTo>
                      <a:pt x="42" y="118"/>
                      <a:pt x="48" y="119"/>
                      <a:pt x="56" y="119"/>
                    </a:cubicBezTo>
                    <a:cubicBezTo>
                      <a:pt x="76" y="119"/>
                      <a:pt x="91" y="105"/>
                      <a:pt x="91" y="70"/>
                    </a:cubicBezTo>
                    <a:cubicBezTo>
                      <a:pt x="91" y="44"/>
                      <a:pt x="84" y="30"/>
                      <a:pt x="67" y="30"/>
                    </a:cubicBezTo>
                  </a:path>
                </a:pathLst>
              </a:custGeom>
              <a:solidFill>
                <a:srgbClr val="1729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9" name="Freeform 145"/>
              <p:cNvSpPr>
                <a:spLocks/>
              </p:cNvSpPr>
              <p:nvPr userDrawn="1"/>
            </p:nvSpPr>
            <p:spPr bwMode="gray">
              <a:xfrm>
                <a:off x="5429834" y="987172"/>
                <a:ext cx="137947" cy="233332"/>
              </a:xfrm>
              <a:custGeom>
                <a:avLst/>
                <a:gdLst>
                  <a:gd name="T0" fmla="*/ 87 w 123"/>
                  <a:gd name="T1" fmla="*/ 208 h 208"/>
                  <a:gd name="T2" fmla="*/ 87 w 123"/>
                  <a:gd name="T3" fmla="*/ 117 h 208"/>
                  <a:gd name="T4" fmla="*/ 69 w 123"/>
                  <a:gd name="T5" fmla="*/ 93 h 208"/>
                  <a:gd name="T6" fmla="*/ 36 w 123"/>
                  <a:gd name="T7" fmla="*/ 139 h 208"/>
                  <a:gd name="T8" fmla="*/ 36 w 123"/>
                  <a:gd name="T9" fmla="*/ 208 h 208"/>
                  <a:gd name="T10" fmla="*/ 0 w 123"/>
                  <a:gd name="T11" fmla="*/ 208 h 208"/>
                  <a:gd name="T12" fmla="*/ 0 w 123"/>
                  <a:gd name="T13" fmla="*/ 0 h 208"/>
                  <a:gd name="T14" fmla="*/ 36 w 123"/>
                  <a:gd name="T15" fmla="*/ 0 h 208"/>
                  <a:gd name="T16" fmla="*/ 36 w 123"/>
                  <a:gd name="T17" fmla="*/ 60 h 208"/>
                  <a:gd name="T18" fmla="*/ 34 w 123"/>
                  <a:gd name="T19" fmla="*/ 89 h 208"/>
                  <a:gd name="T20" fmla="*/ 34 w 123"/>
                  <a:gd name="T21" fmla="*/ 89 h 208"/>
                  <a:gd name="T22" fmla="*/ 81 w 123"/>
                  <a:gd name="T23" fmla="*/ 63 h 208"/>
                  <a:gd name="T24" fmla="*/ 123 w 123"/>
                  <a:gd name="T25" fmla="*/ 108 h 208"/>
                  <a:gd name="T26" fmla="*/ 123 w 123"/>
                  <a:gd name="T27" fmla="*/ 208 h 208"/>
                  <a:gd name="T28" fmla="*/ 87 w 123"/>
                  <a:gd name="T29" fmla="*/ 208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23" h="208">
                    <a:moveTo>
                      <a:pt x="87" y="208"/>
                    </a:moveTo>
                    <a:cubicBezTo>
                      <a:pt x="87" y="117"/>
                      <a:pt x="87" y="117"/>
                      <a:pt x="87" y="117"/>
                    </a:cubicBezTo>
                    <a:cubicBezTo>
                      <a:pt x="87" y="102"/>
                      <a:pt x="83" y="93"/>
                      <a:pt x="69" y="93"/>
                    </a:cubicBezTo>
                    <a:cubicBezTo>
                      <a:pt x="51" y="93"/>
                      <a:pt x="36" y="115"/>
                      <a:pt x="36" y="139"/>
                    </a:cubicBezTo>
                    <a:cubicBezTo>
                      <a:pt x="36" y="208"/>
                      <a:pt x="36" y="208"/>
                      <a:pt x="36" y="208"/>
                    </a:cubicBezTo>
                    <a:cubicBezTo>
                      <a:pt x="0" y="208"/>
                      <a:pt x="0" y="208"/>
                      <a:pt x="0" y="208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6" y="0"/>
                      <a:pt x="36" y="0"/>
                      <a:pt x="36" y="0"/>
                    </a:cubicBezTo>
                    <a:cubicBezTo>
                      <a:pt x="36" y="60"/>
                      <a:pt x="36" y="60"/>
                      <a:pt x="36" y="60"/>
                    </a:cubicBezTo>
                    <a:cubicBezTo>
                      <a:pt x="36" y="69"/>
                      <a:pt x="35" y="81"/>
                      <a:pt x="34" y="89"/>
                    </a:cubicBezTo>
                    <a:cubicBezTo>
                      <a:pt x="34" y="89"/>
                      <a:pt x="34" y="89"/>
                      <a:pt x="34" y="89"/>
                    </a:cubicBezTo>
                    <a:cubicBezTo>
                      <a:pt x="42" y="73"/>
                      <a:pt x="59" y="63"/>
                      <a:pt x="81" y="63"/>
                    </a:cubicBezTo>
                    <a:cubicBezTo>
                      <a:pt x="112" y="63"/>
                      <a:pt x="123" y="83"/>
                      <a:pt x="123" y="108"/>
                    </a:cubicBezTo>
                    <a:cubicBezTo>
                      <a:pt x="123" y="208"/>
                      <a:pt x="123" y="208"/>
                      <a:pt x="123" y="208"/>
                    </a:cubicBezTo>
                    <a:lnTo>
                      <a:pt x="87" y="208"/>
                    </a:lnTo>
                    <a:close/>
                  </a:path>
                </a:pathLst>
              </a:custGeom>
              <a:solidFill>
                <a:srgbClr val="1729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0" name="Freeform 146"/>
              <p:cNvSpPr>
                <a:spLocks noEditPoints="1"/>
              </p:cNvSpPr>
              <p:nvPr userDrawn="1"/>
            </p:nvSpPr>
            <p:spPr bwMode="gray">
              <a:xfrm>
                <a:off x="5607034" y="991659"/>
                <a:ext cx="50468" cy="228844"/>
              </a:xfrm>
              <a:custGeom>
                <a:avLst/>
                <a:gdLst>
                  <a:gd name="T0" fmla="*/ 23 w 45"/>
                  <a:gd name="T1" fmla="*/ 44 h 204"/>
                  <a:gd name="T2" fmla="*/ 0 w 45"/>
                  <a:gd name="T3" fmla="*/ 22 h 204"/>
                  <a:gd name="T4" fmla="*/ 23 w 45"/>
                  <a:gd name="T5" fmla="*/ 0 h 204"/>
                  <a:gd name="T6" fmla="*/ 45 w 45"/>
                  <a:gd name="T7" fmla="*/ 22 h 204"/>
                  <a:gd name="T8" fmla="*/ 23 w 45"/>
                  <a:gd name="T9" fmla="*/ 44 h 204"/>
                  <a:gd name="T10" fmla="*/ 4 w 45"/>
                  <a:gd name="T11" fmla="*/ 62 h 204"/>
                  <a:gd name="T12" fmla="*/ 41 w 45"/>
                  <a:gd name="T13" fmla="*/ 62 h 204"/>
                  <a:gd name="T14" fmla="*/ 41 w 45"/>
                  <a:gd name="T15" fmla="*/ 204 h 204"/>
                  <a:gd name="T16" fmla="*/ 4 w 45"/>
                  <a:gd name="T17" fmla="*/ 204 h 204"/>
                  <a:gd name="T18" fmla="*/ 4 w 45"/>
                  <a:gd name="T19" fmla="*/ 62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5" h="204">
                    <a:moveTo>
                      <a:pt x="23" y="44"/>
                    </a:moveTo>
                    <a:cubicBezTo>
                      <a:pt x="10" y="44"/>
                      <a:pt x="0" y="34"/>
                      <a:pt x="0" y="22"/>
                    </a:cubicBezTo>
                    <a:cubicBezTo>
                      <a:pt x="0" y="10"/>
                      <a:pt x="10" y="0"/>
                      <a:pt x="23" y="0"/>
                    </a:cubicBezTo>
                    <a:cubicBezTo>
                      <a:pt x="35" y="0"/>
                      <a:pt x="45" y="9"/>
                      <a:pt x="45" y="22"/>
                    </a:cubicBezTo>
                    <a:cubicBezTo>
                      <a:pt x="45" y="34"/>
                      <a:pt x="35" y="44"/>
                      <a:pt x="23" y="44"/>
                    </a:cubicBezTo>
                    <a:moveTo>
                      <a:pt x="4" y="62"/>
                    </a:moveTo>
                    <a:cubicBezTo>
                      <a:pt x="41" y="62"/>
                      <a:pt x="41" y="62"/>
                      <a:pt x="41" y="62"/>
                    </a:cubicBezTo>
                    <a:cubicBezTo>
                      <a:pt x="41" y="204"/>
                      <a:pt x="41" y="204"/>
                      <a:pt x="41" y="204"/>
                    </a:cubicBezTo>
                    <a:cubicBezTo>
                      <a:pt x="4" y="204"/>
                      <a:pt x="4" y="204"/>
                      <a:pt x="4" y="204"/>
                    </a:cubicBezTo>
                    <a:lnTo>
                      <a:pt x="4" y="62"/>
                    </a:lnTo>
                    <a:close/>
                  </a:path>
                </a:pathLst>
              </a:custGeom>
              <a:solidFill>
                <a:srgbClr val="1729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1" name="Freeform 147"/>
              <p:cNvSpPr>
                <a:spLocks noEditPoints="1"/>
              </p:cNvSpPr>
              <p:nvPr userDrawn="1"/>
            </p:nvSpPr>
            <p:spPr bwMode="gray">
              <a:xfrm>
                <a:off x="5686661" y="1057845"/>
                <a:ext cx="134582" cy="166024"/>
              </a:xfrm>
              <a:custGeom>
                <a:avLst/>
                <a:gdLst>
                  <a:gd name="T0" fmla="*/ 85 w 120"/>
                  <a:gd name="T1" fmla="*/ 145 h 148"/>
                  <a:gd name="T2" fmla="*/ 87 w 120"/>
                  <a:gd name="T3" fmla="*/ 121 h 148"/>
                  <a:gd name="T4" fmla="*/ 86 w 120"/>
                  <a:gd name="T5" fmla="*/ 121 h 148"/>
                  <a:gd name="T6" fmla="*/ 41 w 120"/>
                  <a:gd name="T7" fmla="*/ 148 h 148"/>
                  <a:gd name="T8" fmla="*/ 0 w 120"/>
                  <a:gd name="T9" fmla="*/ 110 h 148"/>
                  <a:gd name="T10" fmla="*/ 82 w 120"/>
                  <a:gd name="T11" fmla="*/ 58 h 148"/>
                  <a:gd name="T12" fmla="*/ 82 w 120"/>
                  <a:gd name="T13" fmla="*/ 51 h 148"/>
                  <a:gd name="T14" fmla="*/ 55 w 120"/>
                  <a:gd name="T15" fmla="*/ 28 h 148"/>
                  <a:gd name="T16" fmla="*/ 13 w 120"/>
                  <a:gd name="T17" fmla="*/ 39 h 148"/>
                  <a:gd name="T18" fmla="*/ 10 w 120"/>
                  <a:gd name="T19" fmla="*/ 9 h 148"/>
                  <a:gd name="T20" fmla="*/ 60 w 120"/>
                  <a:gd name="T21" fmla="*/ 0 h 148"/>
                  <a:gd name="T22" fmla="*/ 119 w 120"/>
                  <a:gd name="T23" fmla="*/ 49 h 148"/>
                  <a:gd name="T24" fmla="*/ 119 w 120"/>
                  <a:gd name="T25" fmla="*/ 108 h 148"/>
                  <a:gd name="T26" fmla="*/ 120 w 120"/>
                  <a:gd name="T27" fmla="*/ 145 h 148"/>
                  <a:gd name="T28" fmla="*/ 85 w 120"/>
                  <a:gd name="T29" fmla="*/ 145 h 148"/>
                  <a:gd name="T30" fmla="*/ 82 w 120"/>
                  <a:gd name="T31" fmla="*/ 82 h 148"/>
                  <a:gd name="T32" fmla="*/ 35 w 120"/>
                  <a:gd name="T33" fmla="*/ 105 h 148"/>
                  <a:gd name="T34" fmla="*/ 52 w 120"/>
                  <a:gd name="T35" fmla="*/ 120 h 148"/>
                  <a:gd name="T36" fmla="*/ 82 w 120"/>
                  <a:gd name="T37" fmla="*/ 85 h 148"/>
                  <a:gd name="T38" fmla="*/ 82 w 120"/>
                  <a:gd name="T39" fmla="*/ 82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20" h="148">
                    <a:moveTo>
                      <a:pt x="85" y="145"/>
                    </a:moveTo>
                    <a:cubicBezTo>
                      <a:pt x="85" y="137"/>
                      <a:pt x="85" y="128"/>
                      <a:pt x="87" y="121"/>
                    </a:cubicBezTo>
                    <a:cubicBezTo>
                      <a:pt x="86" y="121"/>
                      <a:pt x="86" y="121"/>
                      <a:pt x="86" y="121"/>
                    </a:cubicBezTo>
                    <a:cubicBezTo>
                      <a:pt x="79" y="137"/>
                      <a:pt x="62" y="148"/>
                      <a:pt x="41" y="148"/>
                    </a:cubicBezTo>
                    <a:cubicBezTo>
                      <a:pt x="15" y="148"/>
                      <a:pt x="0" y="133"/>
                      <a:pt x="0" y="110"/>
                    </a:cubicBezTo>
                    <a:cubicBezTo>
                      <a:pt x="0" y="76"/>
                      <a:pt x="34" y="58"/>
                      <a:pt x="82" y="58"/>
                    </a:cubicBezTo>
                    <a:cubicBezTo>
                      <a:pt x="82" y="51"/>
                      <a:pt x="82" y="51"/>
                      <a:pt x="82" y="51"/>
                    </a:cubicBezTo>
                    <a:cubicBezTo>
                      <a:pt x="82" y="36"/>
                      <a:pt x="75" y="28"/>
                      <a:pt x="55" y="28"/>
                    </a:cubicBezTo>
                    <a:cubicBezTo>
                      <a:pt x="42" y="28"/>
                      <a:pt x="25" y="32"/>
                      <a:pt x="13" y="39"/>
                    </a:cubicBezTo>
                    <a:cubicBezTo>
                      <a:pt x="10" y="9"/>
                      <a:pt x="10" y="9"/>
                      <a:pt x="10" y="9"/>
                    </a:cubicBezTo>
                    <a:cubicBezTo>
                      <a:pt x="24" y="4"/>
                      <a:pt x="42" y="0"/>
                      <a:pt x="60" y="0"/>
                    </a:cubicBezTo>
                    <a:cubicBezTo>
                      <a:pt x="106" y="0"/>
                      <a:pt x="119" y="18"/>
                      <a:pt x="119" y="49"/>
                    </a:cubicBezTo>
                    <a:cubicBezTo>
                      <a:pt x="119" y="108"/>
                      <a:pt x="119" y="108"/>
                      <a:pt x="119" y="108"/>
                    </a:cubicBezTo>
                    <a:cubicBezTo>
                      <a:pt x="119" y="120"/>
                      <a:pt x="119" y="133"/>
                      <a:pt x="120" y="145"/>
                    </a:cubicBezTo>
                    <a:lnTo>
                      <a:pt x="85" y="145"/>
                    </a:lnTo>
                    <a:close/>
                    <a:moveTo>
                      <a:pt x="82" y="82"/>
                    </a:moveTo>
                    <a:cubicBezTo>
                      <a:pt x="44" y="82"/>
                      <a:pt x="35" y="93"/>
                      <a:pt x="35" y="105"/>
                    </a:cubicBezTo>
                    <a:cubicBezTo>
                      <a:pt x="35" y="114"/>
                      <a:pt x="41" y="120"/>
                      <a:pt x="52" y="120"/>
                    </a:cubicBezTo>
                    <a:cubicBezTo>
                      <a:pt x="70" y="120"/>
                      <a:pt x="82" y="103"/>
                      <a:pt x="82" y="85"/>
                    </a:cubicBezTo>
                    <a:lnTo>
                      <a:pt x="82" y="82"/>
                    </a:lnTo>
                    <a:close/>
                  </a:path>
                </a:pathLst>
              </a:custGeom>
              <a:solidFill>
                <a:srgbClr val="1729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2" name="Freeform 148"/>
              <p:cNvSpPr>
                <a:spLocks/>
              </p:cNvSpPr>
              <p:nvPr userDrawn="1"/>
            </p:nvSpPr>
            <p:spPr bwMode="gray">
              <a:xfrm>
                <a:off x="5934517" y="1003999"/>
                <a:ext cx="165985" cy="216505"/>
              </a:xfrm>
              <a:custGeom>
                <a:avLst/>
                <a:gdLst>
                  <a:gd name="T0" fmla="*/ 198 w 296"/>
                  <a:gd name="T1" fmla="*/ 386 h 386"/>
                  <a:gd name="T2" fmla="*/ 74 w 296"/>
                  <a:gd name="T3" fmla="*/ 200 h 386"/>
                  <a:gd name="T4" fmla="*/ 74 w 296"/>
                  <a:gd name="T5" fmla="*/ 386 h 386"/>
                  <a:gd name="T6" fmla="*/ 0 w 296"/>
                  <a:gd name="T7" fmla="*/ 386 h 386"/>
                  <a:gd name="T8" fmla="*/ 0 w 296"/>
                  <a:gd name="T9" fmla="*/ 0 h 386"/>
                  <a:gd name="T10" fmla="*/ 74 w 296"/>
                  <a:gd name="T11" fmla="*/ 0 h 386"/>
                  <a:gd name="T12" fmla="*/ 74 w 296"/>
                  <a:gd name="T13" fmla="*/ 176 h 386"/>
                  <a:gd name="T14" fmla="*/ 200 w 296"/>
                  <a:gd name="T15" fmla="*/ 0 h 386"/>
                  <a:gd name="T16" fmla="*/ 290 w 296"/>
                  <a:gd name="T17" fmla="*/ 0 h 386"/>
                  <a:gd name="T18" fmla="*/ 148 w 296"/>
                  <a:gd name="T19" fmla="*/ 186 h 386"/>
                  <a:gd name="T20" fmla="*/ 296 w 296"/>
                  <a:gd name="T21" fmla="*/ 386 h 386"/>
                  <a:gd name="T22" fmla="*/ 198 w 296"/>
                  <a:gd name="T23" fmla="*/ 386 h 3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6" h="386">
                    <a:moveTo>
                      <a:pt x="198" y="386"/>
                    </a:moveTo>
                    <a:lnTo>
                      <a:pt x="74" y="200"/>
                    </a:lnTo>
                    <a:lnTo>
                      <a:pt x="74" y="386"/>
                    </a:lnTo>
                    <a:lnTo>
                      <a:pt x="0" y="386"/>
                    </a:lnTo>
                    <a:lnTo>
                      <a:pt x="0" y="0"/>
                    </a:lnTo>
                    <a:lnTo>
                      <a:pt x="74" y="0"/>
                    </a:lnTo>
                    <a:lnTo>
                      <a:pt x="74" y="176"/>
                    </a:lnTo>
                    <a:lnTo>
                      <a:pt x="200" y="0"/>
                    </a:lnTo>
                    <a:lnTo>
                      <a:pt x="290" y="0"/>
                    </a:lnTo>
                    <a:lnTo>
                      <a:pt x="148" y="186"/>
                    </a:lnTo>
                    <a:lnTo>
                      <a:pt x="296" y="386"/>
                    </a:lnTo>
                    <a:lnTo>
                      <a:pt x="198" y="386"/>
                    </a:lnTo>
                    <a:close/>
                  </a:path>
                </a:pathLst>
              </a:custGeom>
              <a:solidFill>
                <a:srgbClr val="1729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3" name="Freeform 149"/>
              <p:cNvSpPr>
                <a:spLocks noEditPoints="1"/>
              </p:cNvSpPr>
              <p:nvPr userDrawn="1"/>
            </p:nvSpPr>
            <p:spPr bwMode="gray">
              <a:xfrm>
                <a:off x="6120689" y="991659"/>
                <a:ext cx="50468" cy="228844"/>
              </a:xfrm>
              <a:custGeom>
                <a:avLst/>
                <a:gdLst>
                  <a:gd name="T0" fmla="*/ 22 w 45"/>
                  <a:gd name="T1" fmla="*/ 44 h 204"/>
                  <a:gd name="T2" fmla="*/ 0 w 45"/>
                  <a:gd name="T3" fmla="*/ 22 h 204"/>
                  <a:gd name="T4" fmla="*/ 22 w 45"/>
                  <a:gd name="T5" fmla="*/ 0 h 204"/>
                  <a:gd name="T6" fmla="*/ 45 w 45"/>
                  <a:gd name="T7" fmla="*/ 22 h 204"/>
                  <a:gd name="T8" fmla="*/ 22 w 45"/>
                  <a:gd name="T9" fmla="*/ 44 h 204"/>
                  <a:gd name="T10" fmla="*/ 4 w 45"/>
                  <a:gd name="T11" fmla="*/ 62 h 204"/>
                  <a:gd name="T12" fmla="*/ 41 w 45"/>
                  <a:gd name="T13" fmla="*/ 62 h 204"/>
                  <a:gd name="T14" fmla="*/ 41 w 45"/>
                  <a:gd name="T15" fmla="*/ 204 h 204"/>
                  <a:gd name="T16" fmla="*/ 4 w 45"/>
                  <a:gd name="T17" fmla="*/ 204 h 204"/>
                  <a:gd name="T18" fmla="*/ 4 w 45"/>
                  <a:gd name="T19" fmla="*/ 62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5" h="204">
                    <a:moveTo>
                      <a:pt x="22" y="44"/>
                    </a:moveTo>
                    <a:cubicBezTo>
                      <a:pt x="10" y="44"/>
                      <a:pt x="0" y="34"/>
                      <a:pt x="0" y="22"/>
                    </a:cubicBezTo>
                    <a:cubicBezTo>
                      <a:pt x="0" y="10"/>
                      <a:pt x="10" y="0"/>
                      <a:pt x="22" y="0"/>
                    </a:cubicBezTo>
                    <a:cubicBezTo>
                      <a:pt x="35" y="0"/>
                      <a:pt x="45" y="9"/>
                      <a:pt x="45" y="22"/>
                    </a:cubicBezTo>
                    <a:cubicBezTo>
                      <a:pt x="45" y="34"/>
                      <a:pt x="35" y="44"/>
                      <a:pt x="22" y="44"/>
                    </a:cubicBezTo>
                    <a:moveTo>
                      <a:pt x="4" y="62"/>
                    </a:moveTo>
                    <a:cubicBezTo>
                      <a:pt x="41" y="62"/>
                      <a:pt x="41" y="62"/>
                      <a:pt x="41" y="62"/>
                    </a:cubicBezTo>
                    <a:cubicBezTo>
                      <a:pt x="41" y="204"/>
                      <a:pt x="41" y="204"/>
                      <a:pt x="41" y="204"/>
                    </a:cubicBezTo>
                    <a:cubicBezTo>
                      <a:pt x="4" y="204"/>
                      <a:pt x="4" y="204"/>
                      <a:pt x="4" y="204"/>
                    </a:cubicBezTo>
                    <a:lnTo>
                      <a:pt x="4" y="62"/>
                    </a:lnTo>
                    <a:close/>
                  </a:path>
                </a:pathLst>
              </a:custGeom>
              <a:solidFill>
                <a:srgbClr val="1729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4" name="Freeform 150"/>
              <p:cNvSpPr>
                <a:spLocks/>
              </p:cNvSpPr>
              <p:nvPr userDrawn="1"/>
            </p:nvSpPr>
            <p:spPr bwMode="gray">
              <a:xfrm>
                <a:off x="6210411" y="1057845"/>
                <a:ext cx="137947" cy="162659"/>
              </a:xfrm>
              <a:custGeom>
                <a:avLst/>
                <a:gdLst>
                  <a:gd name="T0" fmla="*/ 87 w 123"/>
                  <a:gd name="T1" fmla="*/ 145 h 145"/>
                  <a:gd name="T2" fmla="*/ 87 w 123"/>
                  <a:gd name="T3" fmla="*/ 54 h 145"/>
                  <a:gd name="T4" fmla="*/ 70 w 123"/>
                  <a:gd name="T5" fmla="*/ 30 h 145"/>
                  <a:gd name="T6" fmla="*/ 36 w 123"/>
                  <a:gd name="T7" fmla="*/ 76 h 145"/>
                  <a:gd name="T8" fmla="*/ 36 w 123"/>
                  <a:gd name="T9" fmla="*/ 145 h 145"/>
                  <a:gd name="T10" fmla="*/ 0 w 123"/>
                  <a:gd name="T11" fmla="*/ 145 h 145"/>
                  <a:gd name="T12" fmla="*/ 0 w 123"/>
                  <a:gd name="T13" fmla="*/ 3 h 145"/>
                  <a:gd name="T14" fmla="*/ 34 w 123"/>
                  <a:gd name="T15" fmla="*/ 3 h 145"/>
                  <a:gd name="T16" fmla="*/ 32 w 123"/>
                  <a:gd name="T17" fmla="*/ 28 h 145"/>
                  <a:gd name="T18" fmla="*/ 33 w 123"/>
                  <a:gd name="T19" fmla="*/ 28 h 145"/>
                  <a:gd name="T20" fmla="*/ 81 w 123"/>
                  <a:gd name="T21" fmla="*/ 0 h 145"/>
                  <a:gd name="T22" fmla="*/ 123 w 123"/>
                  <a:gd name="T23" fmla="*/ 45 h 145"/>
                  <a:gd name="T24" fmla="*/ 123 w 123"/>
                  <a:gd name="T25" fmla="*/ 145 h 145"/>
                  <a:gd name="T26" fmla="*/ 87 w 123"/>
                  <a:gd name="T27" fmla="*/ 145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3" h="145">
                    <a:moveTo>
                      <a:pt x="87" y="145"/>
                    </a:moveTo>
                    <a:cubicBezTo>
                      <a:pt x="87" y="54"/>
                      <a:pt x="87" y="54"/>
                      <a:pt x="87" y="54"/>
                    </a:cubicBezTo>
                    <a:cubicBezTo>
                      <a:pt x="87" y="39"/>
                      <a:pt x="83" y="30"/>
                      <a:pt x="70" y="30"/>
                    </a:cubicBezTo>
                    <a:cubicBezTo>
                      <a:pt x="51" y="30"/>
                      <a:pt x="36" y="52"/>
                      <a:pt x="36" y="76"/>
                    </a:cubicBezTo>
                    <a:cubicBezTo>
                      <a:pt x="36" y="145"/>
                      <a:pt x="36" y="145"/>
                      <a:pt x="36" y="145"/>
                    </a:cubicBezTo>
                    <a:cubicBezTo>
                      <a:pt x="0" y="145"/>
                      <a:pt x="0" y="145"/>
                      <a:pt x="0" y="145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34" y="3"/>
                      <a:pt x="34" y="3"/>
                      <a:pt x="34" y="3"/>
                    </a:cubicBezTo>
                    <a:cubicBezTo>
                      <a:pt x="34" y="10"/>
                      <a:pt x="34" y="21"/>
                      <a:pt x="32" y="28"/>
                    </a:cubicBezTo>
                    <a:cubicBezTo>
                      <a:pt x="33" y="28"/>
                      <a:pt x="33" y="28"/>
                      <a:pt x="33" y="28"/>
                    </a:cubicBezTo>
                    <a:cubicBezTo>
                      <a:pt x="41" y="12"/>
                      <a:pt x="58" y="0"/>
                      <a:pt x="81" y="0"/>
                    </a:cubicBezTo>
                    <a:cubicBezTo>
                      <a:pt x="113" y="0"/>
                      <a:pt x="123" y="20"/>
                      <a:pt x="123" y="45"/>
                    </a:cubicBezTo>
                    <a:cubicBezTo>
                      <a:pt x="123" y="145"/>
                      <a:pt x="123" y="145"/>
                      <a:pt x="123" y="145"/>
                    </a:cubicBezTo>
                    <a:lnTo>
                      <a:pt x="87" y="145"/>
                    </a:lnTo>
                    <a:close/>
                  </a:path>
                </a:pathLst>
              </a:custGeom>
              <a:solidFill>
                <a:srgbClr val="1729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5" name="Freeform 151"/>
              <p:cNvSpPr>
                <a:spLocks noEditPoints="1"/>
              </p:cNvSpPr>
              <p:nvPr userDrawn="1"/>
            </p:nvSpPr>
            <p:spPr bwMode="gray">
              <a:xfrm>
                <a:off x="6382003" y="987172"/>
                <a:ext cx="144676" cy="236697"/>
              </a:xfrm>
              <a:custGeom>
                <a:avLst/>
                <a:gdLst>
                  <a:gd name="T0" fmla="*/ 95 w 129"/>
                  <a:gd name="T1" fmla="*/ 208 h 211"/>
                  <a:gd name="T2" fmla="*/ 97 w 129"/>
                  <a:gd name="T3" fmla="*/ 184 h 211"/>
                  <a:gd name="T4" fmla="*/ 96 w 129"/>
                  <a:gd name="T5" fmla="*/ 184 h 211"/>
                  <a:gd name="T6" fmla="*/ 52 w 129"/>
                  <a:gd name="T7" fmla="*/ 211 h 211"/>
                  <a:gd name="T8" fmla="*/ 0 w 129"/>
                  <a:gd name="T9" fmla="*/ 144 h 211"/>
                  <a:gd name="T10" fmla="*/ 75 w 129"/>
                  <a:gd name="T11" fmla="*/ 63 h 211"/>
                  <a:gd name="T12" fmla="*/ 93 w 129"/>
                  <a:gd name="T13" fmla="*/ 65 h 211"/>
                  <a:gd name="T14" fmla="*/ 93 w 129"/>
                  <a:gd name="T15" fmla="*/ 0 h 211"/>
                  <a:gd name="T16" fmla="*/ 129 w 129"/>
                  <a:gd name="T17" fmla="*/ 0 h 211"/>
                  <a:gd name="T18" fmla="*/ 129 w 129"/>
                  <a:gd name="T19" fmla="*/ 208 h 211"/>
                  <a:gd name="T20" fmla="*/ 95 w 129"/>
                  <a:gd name="T21" fmla="*/ 208 h 211"/>
                  <a:gd name="T22" fmla="*/ 93 w 129"/>
                  <a:gd name="T23" fmla="*/ 95 h 211"/>
                  <a:gd name="T24" fmla="*/ 74 w 129"/>
                  <a:gd name="T25" fmla="*/ 92 h 211"/>
                  <a:gd name="T26" fmla="*/ 38 w 129"/>
                  <a:gd name="T27" fmla="*/ 140 h 211"/>
                  <a:gd name="T28" fmla="*/ 63 w 129"/>
                  <a:gd name="T29" fmla="*/ 181 h 211"/>
                  <a:gd name="T30" fmla="*/ 93 w 129"/>
                  <a:gd name="T31" fmla="*/ 134 h 211"/>
                  <a:gd name="T32" fmla="*/ 93 w 129"/>
                  <a:gd name="T33" fmla="*/ 95 h 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9" h="211">
                    <a:moveTo>
                      <a:pt x="95" y="208"/>
                    </a:moveTo>
                    <a:cubicBezTo>
                      <a:pt x="95" y="201"/>
                      <a:pt x="96" y="192"/>
                      <a:pt x="97" y="184"/>
                    </a:cubicBezTo>
                    <a:cubicBezTo>
                      <a:pt x="96" y="184"/>
                      <a:pt x="96" y="184"/>
                      <a:pt x="96" y="184"/>
                    </a:cubicBezTo>
                    <a:cubicBezTo>
                      <a:pt x="89" y="200"/>
                      <a:pt x="73" y="211"/>
                      <a:pt x="52" y="211"/>
                    </a:cubicBezTo>
                    <a:cubicBezTo>
                      <a:pt x="17" y="211"/>
                      <a:pt x="0" y="185"/>
                      <a:pt x="0" y="144"/>
                    </a:cubicBezTo>
                    <a:cubicBezTo>
                      <a:pt x="0" y="97"/>
                      <a:pt x="28" y="63"/>
                      <a:pt x="75" y="63"/>
                    </a:cubicBezTo>
                    <a:cubicBezTo>
                      <a:pt x="81" y="63"/>
                      <a:pt x="87" y="64"/>
                      <a:pt x="93" y="65"/>
                    </a:cubicBezTo>
                    <a:cubicBezTo>
                      <a:pt x="93" y="0"/>
                      <a:pt x="93" y="0"/>
                      <a:pt x="93" y="0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29" y="208"/>
                      <a:pt x="129" y="208"/>
                      <a:pt x="129" y="208"/>
                    </a:cubicBezTo>
                    <a:lnTo>
                      <a:pt x="95" y="208"/>
                    </a:lnTo>
                    <a:close/>
                    <a:moveTo>
                      <a:pt x="93" y="95"/>
                    </a:moveTo>
                    <a:cubicBezTo>
                      <a:pt x="86" y="93"/>
                      <a:pt x="80" y="92"/>
                      <a:pt x="74" y="92"/>
                    </a:cubicBezTo>
                    <a:cubicBezTo>
                      <a:pt x="53" y="92"/>
                      <a:pt x="38" y="105"/>
                      <a:pt x="38" y="140"/>
                    </a:cubicBezTo>
                    <a:cubicBezTo>
                      <a:pt x="38" y="167"/>
                      <a:pt x="46" y="181"/>
                      <a:pt x="63" y="181"/>
                    </a:cubicBezTo>
                    <a:cubicBezTo>
                      <a:pt x="82" y="181"/>
                      <a:pt x="93" y="158"/>
                      <a:pt x="93" y="134"/>
                    </a:cubicBezTo>
                    <a:lnTo>
                      <a:pt x="93" y="95"/>
                    </a:lnTo>
                    <a:close/>
                  </a:path>
                </a:pathLst>
              </a:custGeom>
              <a:solidFill>
                <a:srgbClr val="1729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6" name="Freeform 152"/>
              <p:cNvSpPr>
                <a:spLocks noEditPoints="1"/>
              </p:cNvSpPr>
              <p:nvPr userDrawn="1"/>
            </p:nvSpPr>
            <p:spPr bwMode="gray">
              <a:xfrm>
                <a:off x="6560325" y="1057845"/>
                <a:ext cx="141311" cy="166024"/>
              </a:xfrm>
              <a:custGeom>
                <a:avLst/>
                <a:gdLst>
                  <a:gd name="T0" fmla="*/ 125 w 126"/>
                  <a:gd name="T1" fmla="*/ 80 h 148"/>
                  <a:gd name="T2" fmla="*/ 37 w 126"/>
                  <a:gd name="T3" fmla="*/ 80 h 148"/>
                  <a:gd name="T4" fmla="*/ 76 w 126"/>
                  <a:gd name="T5" fmla="*/ 119 h 148"/>
                  <a:gd name="T6" fmla="*/ 117 w 126"/>
                  <a:gd name="T7" fmla="*/ 110 h 148"/>
                  <a:gd name="T8" fmla="*/ 121 w 126"/>
                  <a:gd name="T9" fmla="*/ 139 h 148"/>
                  <a:gd name="T10" fmla="*/ 70 w 126"/>
                  <a:gd name="T11" fmla="*/ 148 h 148"/>
                  <a:gd name="T12" fmla="*/ 0 w 126"/>
                  <a:gd name="T13" fmla="*/ 75 h 148"/>
                  <a:gd name="T14" fmla="*/ 66 w 126"/>
                  <a:gd name="T15" fmla="*/ 0 h 148"/>
                  <a:gd name="T16" fmla="*/ 126 w 126"/>
                  <a:gd name="T17" fmla="*/ 63 h 148"/>
                  <a:gd name="T18" fmla="*/ 125 w 126"/>
                  <a:gd name="T19" fmla="*/ 80 h 148"/>
                  <a:gd name="T20" fmla="*/ 65 w 126"/>
                  <a:gd name="T21" fmla="*/ 27 h 148"/>
                  <a:gd name="T22" fmla="*/ 38 w 126"/>
                  <a:gd name="T23" fmla="*/ 55 h 148"/>
                  <a:gd name="T24" fmla="*/ 90 w 126"/>
                  <a:gd name="T25" fmla="*/ 55 h 148"/>
                  <a:gd name="T26" fmla="*/ 65 w 126"/>
                  <a:gd name="T27" fmla="*/ 27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6" h="148">
                    <a:moveTo>
                      <a:pt x="125" y="80"/>
                    </a:moveTo>
                    <a:cubicBezTo>
                      <a:pt x="37" y="80"/>
                      <a:pt x="37" y="80"/>
                      <a:pt x="37" y="80"/>
                    </a:cubicBezTo>
                    <a:cubicBezTo>
                      <a:pt x="37" y="106"/>
                      <a:pt x="50" y="119"/>
                      <a:pt x="76" y="119"/>
                    </a:cubicBezTo>
                    <a:cubicBezTo>
                      <a:pt x="90" y="119"/>
                      <a:pt x="105" y="116"/>
                      <a:pt x="117" y="110"/>
                    </a:cubicBezTo>
                    <a:cubicBezTo>
                      <a:pt x="121" y="139"/>
                      <a:pt x="121" y="139"/>
                      <a:pt x="121" y="139"/>
                    </a:cubicBezTo>
                    <a:cubicBezTo>
                      <a:pt x="106" y="144"/>
                      <a:pt x="88" y="148"/>
                      <a:pt x="70" y="148"/>
                    </a:cubicBezTo>
                    <a:cubicBezTo>
                      <a:pt x="25" y="148"/>
                      <a:pt x="0" y="125"/>
                      <a:pt x="0" y="75"/>
                    </a:cubicBezTo>
                    <a:cubicBezTo>
                      <a:pt x="0" y="32"/>
                      <a:pt x="24" y="0"/>
                      <a:pt x="66" y="0"/>
                    </a:cubicBezTo>
                    <a:cubicBezTo>
                      <a:pt x="108" y="0"/>
                      <a:pt x="126" y="28"/>
                      <a:pt x="126" y="63"/>
                    </a:cubicBezTo>
                    <a:cubicBezTo>
                      <a:pt x="126" y="68"/>
                      <a:pt x="126" y="74"/>
                      <a:pt x="125" y="80"/>
                    </a:cubicBezTo>
                    <a:moveTo>
                      <a:pt x="65" y="27"/>
                    </a:moveTo>
                    <a:cubicBezTo>
                      <a:pt x="50" y="27"/>
                      <a:pt x="40" y="38"/>
                      <a:pt x="38" y="55"/>
                    </a:cubicBezTo>
                    <a:cubicBezTo>
                      <a:pt x="90" y="55"/>
                      <a:pt x="90" y="55"/>
                      <a:pt x="90" y="55"/>
                    </a:cubicBezTo>
                    <a:cubicBezTo>
                      <a:pt x="90" y="37"/>
                      <a:pt x="81" y="27"/>
                      <a:pt x="65" y="27"/>
                    </a:cubicBezTo>
                  </a:path>
                </a:pathLst>
              </a:custGeom>
              <a:solidFill>
                <a:srgbClr val="1729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7" name="Freeform 153"/>
              <p:cNvSpPr>
                <a:spLocks/>
              </p:cNvSpPr>
              <p:nvPr userDrawn="1"/>
            </p:nvSpPr>
            <p:spPr bwMode="gray">
              <a:xfrm>
                <a:off x="6735281" y="1055601"/>
                <a:ext cx="87478" cy="164903"/>
              </a:xfrm>
              <a:custGeom>
                <a:avLst/>
                <a:gdLst>
                  <a:gd name="T0" fmla="*/ 76 w 78"/>
                  <a:gd name="T1" fmla="*/ 38 h 147"/>
                  <a:gd name="T2" fmla="*/ 37 w 78"/>
                  <a:gd name="T3" fmla="*/ 89 h 147"/>
                  <a:gd name="T4" fmla="*/ 37 w 78"/>
                  <a:gd name="T5" fmla="*/ 147 h 147"/>
                  <a:gd name="T6" fmla="*/ 0 w 78"/>
                  <a:gd name="T7" fmla="*/ 147 h 147"/>
                  <a:gd name="T8" fmla="*/ 0 w 78"/>
                  <a:gd name="T9" fmla="*/ 5 h 147"/>
                  <a:gd name="T10" fmla="*/ 35 w 78"/>
                  <a:gd name="T11" fmla="*/ 5 h 147"/>
                  <a:gd name="T12" fmla="*/ 32 w 78"/>
                  <a:gd name="T13" fmla="*/ 34 h 147"/>
                  <a:gd name="T14" fmla="*/ 33 w 78"/>
                  <a:gd name="T15" fmla="*/ 34 h 147"/>
                  <a:gd name="T16" fmla="*/ 78 w 78"/>
                  <a:gd name="T17" fmla="*/ 2 h 147"/>
                  <a:gd name="T18" fmla="*/ 76 w 78"/>
                  <a:gd name="T19" fmla="*/ 38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8" h="147">
                    <a:moveTo>
                      <a:pt x="76" y="38"/>
                    </a:moveTo>
                    <a:cubicBezTo>
                      <a:pt x="50" y="32"/>
                      <a:pt x="37" y="50"/>
                      <a:pt x="37" y="89"/>
                    </a:cubicBezTo>
                    <a:cubicBezTo>
                      <a:pt x="37" y="147"/>
                      <a:pt x="37" y="147"/>
                      <a:pt x="37" y="147"/>
                    </a:cubicBezTo>
                    <a:cubicBezTo>
                      <a:pt x="0" y="147"/>
                      <a:pt x="0" y="147"/>
                      <a:pt x="0" y="147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35" y="5"/>
                      <a:pt x="35" y="5"/>
                      <a:pt x="35" y="5"/>
                    </a:cubicBezTo>
                    <a:cubicBezTo>
                      <a:pt x="35" y="12"/>
                      <a:pt x="34" y="24"/>
                      <a:pt x="32" y="34"/>
                    </a:cubicBezTo>
                    <a:cubicBezTo>
                      <a:pt x="33" y="34"/>
                      <a:pt x="33" y="34"/>
                      <a:pt x="33" y="34"/>
                    </a:cubicBezTo>
                    <a:cubicBezTo>
                      <a:pt x="40" y="16"/>
                      <a:pt x="54" y="0"/>
                      <a:pt x="78" y="2"/>
                    </a:cubicBezTo>
                    <a:lnTo>
                      <a:pt x="76" y="38"/>
                    </a:lnTo>
                    <a:close/>
                  </a:path>
                </a:pathLst>
              </a:custGeom>
              <a:solidFill>
                <a:srgbClr val="1729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8" name="Freeform 154"/>
              <p:cNvSpPr>
                <a:spLocks/>
              </p:cNvSpPr>
              <p:nvPr userDrawn="1"/>
            </p:nvSpPr>
            <p:spPr bwMode="gray">
              <a:xfrm>
                <a:off x="6840704" y="1061210"/>
                <a:ext cx="114395" cy="159294"/>
              </a:xfrm>
              <a:custGeom>
                <a:avLst/>
                <a:gdLst>
                  <a:gd name="T0" fmla="*/ 0 w 102"/>
                  <a:gd name="T1" fmla="*/ 142 h 142"/>
                  <a:gd name="T2" fmla="*/ 0 w 102"/>
                  <a:gd name="T3" fmla="*/ 116 h 142"/>
                  <a:gd name="T4" fmla="*/ 57 w 102"/>
                  <a:gd name="T5" fmla="*/ 32 h 142"/>
                  <a:gd name="T6" fmla="*/ 27 w 102"/>
                  <a:gd name="T7" fmla="*/ 33 h 142"/>
                  <a:gd name="T8" fmla="*/ 1 w 102"/>
                  <a:gd name="T9" fmla="*/ 33 h 142"/>
                  <a:gd name="T10" fmla="*/ 1 w 102"/>
                  <a:gd name="T11" fmla="*/ 0 h 142"/>
                  <a:gd name="T12" fmla="*/ 101 w 102"/>
                  <a:gd name="T13" fmla="*/ 0 h 142"/>
                  <a:gd name="T14" fmla="*/ 101 w 102"/>
                  <a:gd name="T15" fmla="*/ 26 h 142"/>
                  <a:gd name="T16" fmla="*/ 45 w 102"/>
                  <a:gd name="T17" fmla="*/ 109 h 142"/>
                  <a:gd name="T18" fmla="*/ 77 w 102"/>
                  <a:gd name="T19" fmla="*/ 108 h 142"/>
                  <a:gd name="T20" fmla="*/ 102 w 102"/>
                  <a:gd name="T21" fmla="*/ 108 h 142"/>
                  <a:gd name="T22" fmla="*/ 102 w 102"/>
                  <a:gd name="T23" fmla="*/ 142 h 142"/>
                  <a:gd name="T24" fmla="*/ 0 w 102"/>
                  <a:gd name="T25" fmla="*/ 142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2" h="142">
                    <a:moveTo>
                      <a:pt x="0" y="142"/>
                    </a:moveTo>
                    <a:cubicBezTo>
                      <a:pt x="0" y="116"/>
                      <a:pt x="0" y="116"/>
                      <a:pt x="0" y="116"/>
                    </a:cubicBezTo>
                    <a:cubicBezTo>
                      <a:pt x="57" y="32"/>
                      <a:pt x="57" y="32"/>
                      <a:pt x="57" y="32"/>
                    </a:cubicBezTo>
                    <a:cubicBezTo>
                      <a:pt x="51" y="32"/>
                      <a:pt x="40" y="33"/>
                      <a:pt x="27" y="33"/>
                    </a:cubicBezTo>
                    <a:cubicBezTo>
                      <a:pt x="1" y="33"/>
                      <a:pt x="1" y="33"/>
                      <a:pt x="1" y="33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01" y="0"/>
                      <a:pt x="101" y="0"/>
                      <a:pt x="101" y="0"/>
                    </a:cubicBezTo>
                    <a:cubicBezTo>
                      <a:pt x="101" y="26"/>
                      <a:pt x="101" y="26"/>
                      <a:pt x="101" y="26"/>
                    </a:cubicBezTo>
                    <a:cubicBezTo>
                      <a:pt x="45" y="109"/>
                      <a:pt x="45" y="109"/>
                      <a:pt x="45" y="109"/>
                    </a:cubicBezTo>
                    <a:cubicBezTo>
                      <a:pt x="51" y="108"/>
                      <a:pt x="66" y="108"/>
                      <a:pt x="77" y="108"/>
                    </a:cubicBezTo>
                    <a:cubicBezTo>
                      <a:pt x="102" y="108"/>
                      <a:pt x="102" y="108"/>
                      <a:pt x="102" y="108"/>
                    </a:cubicBezTo>
                    <a:cubicBezTo>
                      <a:pt x="102" y="142"/>
                      <a:pt x="102" y="142"/>
                      <a:pt x="102" y="142"/>
                    </a:cubicBezTo>
                    <a:lnTo>
                      <a:pt x="0" y="142"/>
                    </a:lnTo>
                    <a:close/>
                  </a:path>
                </a:pathLst>
              </a:custGeom>
              <a:solidFill>
                <a:srgbClr val="1729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9" name="Freeform 155"/>
              <p:cNvSpPr>
                <a:spLocks noEditPoints="1"/>
              </p:cNvSpPr>
              <p:nvPr userDrawn="1"/>
            </p:nvSpPr>
            <p:spPr bwMode="gray">
              <a:xfrm>
                <a:off x="6987623" y="991659"/>
                <a:ext cx="50468" cy="228844"/>
              </a:xfrm>
              <a:custGeom>
                <a:avLst/>
                <a:gdLst>
                  <a:gd name="T0" fmla="*/ 22 w 45"/>
                  <a:gd name="T1" fmla="*/ 44 h 204"/>
                  <a:gd name="T2" fmla="*/ 0 w 45"/>
                  <a:gd name="T3" fmla="*/ 22 h 204"/>
                  <a:gd name="T4" fmla="*/ 22 w 45"/>
                  <a:gd name="T5" fmla="*/ 0 h 204"/>
                  <a:gd name="T6" fmla="*/ 45 w 45"/>
                  <a:gd name="T7" fmla="*/ 22 h 204"/>
                  <a:gd name="T8" fmla="*/ 22 w 45"/>
                  <a:gd name="T9" fmla="*/ 44 h 204"/>
                  <a:gd name="T10" fmla="*/ 4 w 45"/>
                  <a:gd name="T11" fmla="*/ 62 h 204"/>
                  <a:gd name="T12" fmla="*/ 40 w 45"/>
                  <a:gd name="T13" fmla="*/ 62 h 204"/>
                  <a:gd name="T14" fmla="*/ 40 w 45"/>
                  <a:gd name="T15" fmla="*/ 204 h 204"/>
                  <a:gd name="T16" fmla="*/ 4 w 45"/>
                  <a:gd name="T17" fmla="*/ 204 h 204"/>
                  <a:gd name="T18" fmla="*/ 4 w 45"/>
                  <a:gd name="T19" fmla="*/ 62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5" h="204">
                    <a:moveTo>
                      <a:pt x="22" y="44"/>
                    </a:moveTo>
                    <a:cubicBezTo>
                      <a:pt x="10" y="44"/>
                      <a:pt x="0" y="34"/>
                      <a:pt x="0" y="22"/>
                    </a:cubicBezTo>
                    <a:cubicBezTo>
                      <a:pt x="0" y="10"/>
                      <a:pt x="10" y="0"/>
                      <a:pt x="22" y="0"/>
                    </a:cubicBezTo>
                    <a:cubicBezTo>
                      <a:pt x="35" y="0"/>
                      <a:pt x="45" y="9"/>
                      <a:pt x="45" y="22"/>
                    </a:cubicBezTo>
                    <a:cubicBezTo>
                      <a:pt x="45" y="34"/>
                      <a:pt x="35" y="44"/>
                      <a:pt x="22" y="44"/>
                    </a:cubicBezTo>
                    <a:moveTo>
                      <a:pt x="4" y="62"/>
                    </a:moveTo>
                    <a:cubicBezTo>
                      <a:pt x="40" y="62"/>
                      <a:pt x="40" y="62"/>
                      <a:pt x="40" y="62"/>
                    </a:cubicBezTo>
                    <a:cubicBezTo>
                      <a:pt x="40" y="204"/>
                      <a:pt x="40" y="204"/>
                      <a:pt x="40" y="204"/>
                    </a:cubicBezTo>
                    <a:cubicBezTo>
                      <a:pt x="4" y="204"/>
                      <a:pt x="4" y="204"/>
                      <a:pt x="4" y="204"/>
                    </a:cubicBezTo>
                    <a:lnTo>
                      <a:pt x="4" y="62"/>
                    </a:lnTo>
                    <a:close/>
                  </a:path>
                </a:pathLst>
              </a:custGeom>
              <a:solidFill>
                <a:srgbClr val="1729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0" name="Freeform 156"/>
              <p:cNvSpPr>
                <a:spLocks noEditPoints="1"/>
              </p:cNvSpPr>
              <p:nvPr userDrawn="1"/>
            </p:nvSpPr>
            <p:spPr bwMode="gray">
              <a:xfrm>
                <a:off x="7066130" y="1057845"/>
                <a:ext cx="141311" cy="166024"/>
              </a:xfrm>
              <a:custGeom>
                <a:avLst/>
                <a:gdLst>
                  <a:gd name="T0" fmla="*/ 125 w 126"/>
                  <a:gd name="T1" fmla="*/ 80 h 148"/>
                  <a:gd name="T2" fmla="*/ 37 w 126"/>
                  <a:gd name="T3" fmla="*/ 80 h 148"/>
                  <a:gd name="T4" fmla="*/ 76 w 126"/>
                  <a:gd name="T5" fmla="*/ 119 h 148"/>
                  <a:gd name="T6" fmla="*/ 117 w 126"/>
                  <a:gd name="T7" fmla="*/ 110 h 148"/>
                  <a:gd name="T8" fmla="*/ 121 w 126"/>
                  <a:gd name="T9" fmla="*/ 139 h 148"/>
                  <a:gd name="T10" fmla="*/ 70 w 126"/>
                  <a:gd name="T11" fmla="*/ 148 h 148"/>
                  <a:gd name="T12" fmla="*/ 0 w 126"/>
                  <a:gd name="T13" fmla="*/ 75 h 148"/>
                  <a:gd name="T14" fmla="*/ 66 w 126"/>
                  <a:gd name="T15" fmla="*/ 0 h 148"/>
                  <a:gd name="T16" fmla="*/ 126 w 126"/>
                  <a:gd name="T17" fmla="*/ 63 h 148"/>
                  <a:gd name="T18" fmla="*/ 125 w 126"/>
                  <a:gd name="T19" fmla="*/ 80 h 148"/>
                  <a:gd name="T20" fmla="*/ 65 w 126"/>
                  <a:gd name="T21" fmla="*/ 27 h 148"/>
                  <a:gd name="T22" fmla="*/ 37 w 126"/>
                  <a:gd name="T23" fmla="*/ 55 h 148"/>
                  <a:gd name="T24" fmla="*/ 90 w 126"/>
                  <a:gd name="T25" fmla="*/ 55 h 148"/>
                  <a:gd name="T26" fmla="*/ 65 w 126"/>
                  <a:gd name="T27" fmla="*/ 27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6" h="148">
                    <a:moveTo>
                      <a:pt x="125" y="80"/>
                    </a:moveTo>
                    <a:cubicBezTo>
                      <a:pt x="37" y="80"/>
                      <a:pt x="37" y="80"/>
                      <a:pt x="37" y="80"/>
                    </a:cubicBezTo>
                    <a:cubicBezTo>
                      <a:pt x="37" y="106"/>
                      <a:pt x="50" y="119"/>
                      <a:pt x="76" y="119"/>
                    </a:cubicBezTo>
                    <a:cubicBezTo>
                      <a:pt x="90" y="119"/>
                      <a:pt x="105" y="116"/>
                      <a:pt x="117" y="110"/>
                    </a:cubicBezTo>
                    <a:cubicBezTo>
                      <a:pt x="121" y="139"/>
                      <a:pt x="121" y="139"/>
                      <a:pt x="121" y="139"/>
                    </a:cubicBezTo>
                    <a:cubicBezTo>
                      <a:pt x="106" y="144"/>
                      <a:pt x="88" y="148"/>
                      <a:pt x="70" y="148"/>
                    </a:cubicBezTo>
                    <a:cubicBezTo>
                      <a:pt x="25" y="148"/>
                      <a:pt x="0" y="125"/>
                      <a:pt x="0" y="75"/>
                    </a:cubicBezTo>
                    <a:cubicBezTo>
                      <a:pt x="0" y="32"/>
                      <a:pt x="24" y="0"/>
                      <a:pt x="66" y="0"/>
                    </a:cubicBezTo>
                    <a:cubicBezTo>
                      <a:pt x="108" y="0"/>
                      <a:pt x="126" y="28"/>
                      <a:pt x="126" y="63"/>
                    </a:cubicBezTo>
                    <a:cubicBezTo>
                      <a:pt x="126" y="68"/>
                      <a:pt x="126" y="74"/>
                      <a:pt x="125" y="80"/>
                    </a:cubicBezTo>
                    <a:moveTo>
                      <a:pt x="65" y="27"/>
                    </a:moveTo>
                    <a:cubicBezTo>
                      <a:pt x="50" y="27"/>
                      <a:pt x="39" y="38"/>
                      <a:pt x="37" y="55"/>
                    </a:cubicBezTo>
                    <a:cubicBezTo>
                      <a:pt x="90" y="55"/>
                      <a:pt x="90" y="55"/>
                      <a:pt x="90" y="55"/>
                    </a:cubicBezTo>
                    <a:cubicBezTo>
                      <a:pt x="90" y="37"/>
                      <a:pt x="80" y="27"/>
                      <a:pt x="65" y="27"/>
                    </a:cubicBezTo>
                  </a:path>
                </a:pathLst>
              </a:custGeom>
              <a:solidFill>
                <a:srgbClr val="1729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1" name="Freeform 157"/>
              <p:cNvSpPr>
                <a:spLocks/>
              </p:cNvSpPr>
              <p:nvPr userDrawn="1"/>
            </p:nvSpPr>
            <p:spPr bwMode="gray">
              <a:xfrm>
                <a:off x="7241086" y="987172"/>
                <a:ext cx="141311" cy="233332"/>
              </a:xfrm>
              <a:custGeom>
                <a:avLst/>
                <a:gdLst>
                  <a:gd name="T0" fmla="*/ 162 w 252"/>
                  <a:gd name="T1" fmla="*/ 416 h 416"/>
                  <a:gd name="T2" fmla="*/ 74 w 252"/>
                  <a:gd name="T3" fmla="*/ 276 h 416"/>
                  <a:gd name="T4" fmla="*/ 74 w 252"/>
                  <a:gd name="T5" fmla="*/ 416 h 416"/>
                  <a:gd name="T6" fmla="*/ 0 w 252"/>
                  <a:gd name="T7" fmla="*/ 416 h 416"/>
                  <a:gd name="T8" fmla="*/ 0 w 252"/>
                  <a:gd name="T9" fmla="*/ 0 h 416"/>
                  <a:gd name="T10" fmla="*/ 74 w 252"/>
                  <a:gd name="T11" fmla="*/ 0 h 416"/>
                  <a:gd name="T12" fmla="*/ 74 w 252"/>
                  <a:gd name="T13" fmla="*/ 250 h 416"/>
                  <a:gd name="T14" fmla="*/ 156 w 252"/>
                  <a:gd name="T15" fmla="*/ 132 h 416"/>
                  <a:gd name="T16" fmla="*/ 246 w 252"/>
                  <a:gd name="T17" fmla="*/ 132 h 416"/>
                  <a:gd name="T18" fmla="*/ 146 w 252"/>
                  <a:gd name="T19" fmla="*/ 262 h 416"/>
                  <a:gd name="T20" fmla="*/ 252 w 252"/>
                  <a:gd name="T21" fmla="*/ 416 h 416"/>
                  <a:gd name="T22" fmla="*/ 162 w 252"/>
                  <a:gd name="T23" fmla="*/ 416 h 4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52" h="416">
                    <a:moveTo>
                      <a:pt x="162" y="416"/>
                    </a:moveTo>
                    <a:lnTo>
                      <a:pt x="74" y="276"/>
                    </a:lnTo>
                    <a:lnTo>
                      <a:pt x="74" y="416"/>
                    </a:lnTo>
                    <a:lnTo>
                      <a:pt x="0" y="416"/>
                    </a:lnTo>
                    <a:lnTo>
                      <a:pt x="0" y="0"/>
                    </a:lnTo>
                    <a:lnTo>
                      <a:pt x="74" y="0"/>
                    </a:lnTo>
                    <a:lnTo>
                      <a:pt x="74" y="250"/>
                    </a:lnTo>
                    <a:lnTo>
                      <a:pt x="156" y="132"/>
                    </a:lnTo>
                    <a:lnTo>
                      <a:pt x="246" y="132"/>
                    </a:lnTo>
                    <a:lnTo>
                      <a:pt x="146" y="262"/>
                    </a:lnTo>
                    <a:lnTo>
                      <a:pt x="252" y="416"/>
                    </a:lnTo>
                    <a:lnTo>
                      <a:pt x="162" y="416"/>
                    </a:lnTo>
                    <a:close/>
                  </a:path>
                </a:pathLst>
              </a:custGeom>
              <a:solidFill>
                <a:srgbClr val="1729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2" name="Freeform 158"/>
              <p:cNvSpPr>
                <a:spLocks noEditPoints="1"/>
              </p:cNvSpPr>
              <p:nvPr userDrawn="1"/>
            </p:nvSpPr>
            <p:spPr bwMode="gray">
              <a:xfrm>
                <a:off x="7390248" y="1057845"/>
                <a:ext cx="141872" cy="166024"/>
              </a:xfrm>
              <a:custGeom>
                <a:avLst/>
                <a:gdLst>
                  <a:gd name="T0" fmla="*/ 125 w 127"/>
                  <a:gd name="T1" fmla="*/ 80 h 148"/>
                  <a:gd name="T2" fmla="*/ 38 w 127"/>
                  <a:gd name="T3" fmla="*/ 80 h 148"/>
                  <a:gd name="T4" fmla="*/ 77 w 127"/>
                  <a:gd name="T5" fmla="*/ 119 h 148"/>
                  <a:gd name="T6" fmla="*/ 118 w 127"/>
                  <a:gd name="T7" fmla="*/ 110 h 148"/>
                  <a:gd name="T8" fmla="*/ 121 w 127"/>
                  <a:gd name="T9" fmla="*/ 139 h 148"/>
                  <a:gd name="T10" fmla="*/ 71 w 127"/>
                  <a:gd name="T11" fmla="*/ 148 h 148"/>
                  <a:gd name="T12" fmla="*/ 0 w 127"/>
                  <a:gd name="T13" fmla="*/ 75 h 148"/>
                  <a:gd name="T14" fmla="*/ 67 w 127"/>
                  <a:gd name="T15" fmla="*/ 0 h 148"/>
                  <a:gd name="T16" fmla="*/ 127 w 127"/>
                  <a:gd name="T17" fmla="*/ 63 h 148"/>
                  <a:gd name="T18" fmla="*/ 125 w 127"/>
                  <a:gd name="T19" fmla="*/ 80 h 148"/>
                  <a:gd name="T20" fmla="*/ 66 w 127"/>
                  <a:gd name="T21" fmla="*/ 27 h 148"/>
                  <a:gd name="T22" fmla="*/ 38 w 127"/>
                  <a:gd name="T23" fmla="*/ 55 h 148"/>
                  <a:gd name="T24" fmla="*/ 90 w 127"/>
                  <a:gd name="T25" fmla="*/ 55 h 148"/>
                  <a:gd name="T26" fmla="*/ 66 w 127"/>
                  <a:gd name="T27" fmla="*/ 27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7" h="148">
                    <a:moveTo>
                      <a:pt x="125" y="80"/>
                    </a:moveTo>
                    <a:cubicBezTo>
                      <a:pt x="38" y="80"/>
                      <a:pt x="38" y="80"/>
                      <a:pt x="38" y="80"/>
                    </a:cubicBezTo>
                    <a:cubicBezTo>
                      <a:pt x="37" y="106"/>
                      <a:pt x="50" y="119"/>
                      <a:pt x="77" y="119"/>
                    </a:cubicBezTo>
                    <a:cubicBezTo>
                      <a:pt x="91" y="119"/>
                      <a:pt x="106" y="116"/>
                      <a:pt x="118" y="110"/>
                    </a:cubicBezTo>
                    <a:cubicBezTo>
                      <a:pt x="121" y="139"/>
                      <a:pt x="121" y="139"/>
                      <a:pt x="121" y="139"/>
                    </a:cubicBezTo>
                    <a:cubicBezTo>
                      <a:pt x="106" y="144"/>
                      <a:pt x="88" y="148"/>
                      <a:pt x="71" y="148"/>
                    </a:cubicBezTo>
                    <a:cubicBezTo>
                      <a:pt x="26" y="148"/>
                      <a:pt x="0" y="125"/>
                      <a:pt x="0" y="75"/>
                    </a:cubicBezTo>
                    <a:cubicBezTo>
                      <a:pt x="0" y="32"/>
                      <a:pt x="24" y="0"/>
                      <a:pt x="67" y="0"/>
                    </a:cubicBezTo>
                    <a:cubicBezTo>
                      <a:pt x="108" y="0"/>
                      <a:pt x="127" y="28"/>
                      <a:pt x="127" y="63"/>
                    </a:cubicBezTo>
                    <a:cubicBezTo>
                      <a:pt x="127" y="68"/>
                      <a:pt x="126" y="74"/>
                      <a:pt x="125" y="80"/>
                    </a:cubicBezTo>
                    <a:moveTo>
                      <a:pt x="66" y="27"/>
                    </a:moveTo>
                    <a:cubicBezTo>
                      <a:pt x="51" y="27"/>
                      <a:pt x="40" y="38"/>
                      <a:pt x="38" y="55"/>
                    </a:cubicBezTo>
                    <a:cubicBezTo>
                      <a:pt x="90" y="55"/>
                      <a:pt x="90" y="55"/>
                      <a:pt x="90" y="55"/>
                    </a:cubicBezTo>
                    <a:cubicBezTo>
                      <a:pt x="91" y="37"/>
                      <a:pt x="81" y="27"/>
                      <a:pt x="66" y="27"/>
                    </a:cubicBezTo>
                  </a:path>
                </a:pathLst>
              </a:custGeom>
              <a:solidFill>
                <a:srgbClr val="1729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3" name="Freeform 159"/>
              <p:cNvSpPr>
                <a:spLocks/>
              </p:cNvSpPr>
              <p:nvPr userDrawn="1"/>
            </p:nvSpPr>
            <p:spPr bwMode="gray">
              <a:xfrm>
                <a:off x="7565766" y="1057845"/>
                <a:ext cx="137947" cy="162659"/>
              </a:xfrm>
              <a:custGeom>
                <a:avLst/>
                <a:gdLst>
                  <a:gd name="T0" fmla="*/ 87 w 123"/>
                  <a:gd name="T1" fmla="*/ 145 h 145"/>
                  <a:gd name="T2" fmla="*/ 87 w 123"/>
                  <a:gd name="T3" fmla="*/ 54 h 145"/>
                  <a:gd name="T4" fmla="*/ 70 w 123"/>
                  <a:gd name="T5" fmla="*/ 30 h 145"/>
                  <a:gd name="T6" fmla="*/ 37 w 123"/>
                  <a:gd name="T7" fmla="*/ 76 h 145"/>
                  <a:gd name="T8" fmla="*/ 37 w 123"/>
                  <a:gd name="T9" fmla="*/ 145 h 145"/>
                  <a:gd name="T10" fmla="*/ 0 w 123"/>
                  <a:gd name="T11" fmla="*/ 145 h 145"/>
                  <a:gd name="T12" fmla="*/ 0 w 123"/>
                  <a:gd name="T13" fmla="*/ 3 h 145"/>
                  <a:gd name="T14" fmla="*/ 35 w 123"/>
                  <a:gd name="T15" fmla="*/ 3 h 145"/>
                  <a:gd name="T16" fmla="*/ 33 w 123"/>
                  <a:gd name="T17" fmla="*/ 28 h 145"/>
                  <a:gd name="T18" fmla="*/ 33 w 123"/>
                  <a:gd name="T19" fmla="*/ 28 h 145"/>
                  <a:gd name="T20" fmla="*/ 81 w 123"/>
                  <a:gd name="T21" fmla="*/ 0 h 145"/>
                  <a:gd name="T22" fmla="*/ 123 w 123"/>
                  <a:gd name="T23" fmla="*/ 45 h 145"/>
                  <a:gd name="T24" fmla="*/ 123 w 123"/>
                  <a:gd name="T25" fmla="*/ 145 h 145"/>
                  <a:gd name="T26" fmla="*/ 87 w 123"/>
                  <a:gd name="T27" fmla="*/ 145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3" h="145">
                    <a:moveTo>
                      <a:pt x="87" y="145"/>
                    </a:moveTo>
                    <a:cubicBezTo>
                      <a:pt x="87" y="54"/>
                      <a:pt x="87" y="54"/>
                      <a:pt x="87" y="54"/>
                    </a:cubicBezTo>
                    <a:cubicBezTo>
                      <a:pt x="87" y="39"/>
                      <a:pt x="83" y="30"/>
                      <a:pt x="70" y="30"/>
                    </a:cubicBezTo>
                    <a:cubicBezTo>
                      <a:pt x="51" y="30"/>
                      <a:pt x="37" y="52"/>
                      <a:pt x="37" y="76"/>
                    </a:cubicBezTo>
                    <a:cubicBezTo>
                      <a:pt x="37" y="145"/>
                      <a:pt x="37" y="145"/>
                      <a:pt x="37" y="145"/>
                    </a:cubicBezTo>
                    <a:cubicBezTo>
                      <a:pt x="0" y="145"/>
                      <a:pt x="0" y="145"/>
                      <a:pt x="0" y="145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35" y="3"/>
                      <a:pt x="35" y="3"/>
                      <a:pt x="35" y="3"/>
                    </a:cubicBezTo>
                    <a:cubicBezTo>
                      <a:pt x="35" y="10"/>
                      <a:pt x="34" y="21"/>
                      <a:pt x="33" y="28"/>
                    </a:cubicBezTo>
                    <a:cubicBezTo>
                      <a:pt x="33" y="28"/>
                      <a:pt x="33" y="28"/>
                      <a:pt x="33" y="28"/>
                    </a:cubicBezTo>
                    <a:cubicBezTo>
                      <a:pt x="41" y="12"/>
                      <a:pt x="58" y="0"/>
                      <a:pt x="81" y="0"/>
                    </a:cubicBezTo>
                    <a:cubicBezTo>
                      <a:pt x="113" y="0"/>
                      <a:pt x="123" y="20"/>
                      <a:pt x="123" y="45"/>
                    </a:cubicBezTo>
                    <a:cubicBezTo>
                      <a:pt x="123" y="145"/>
                      <a:pt x="123" y="145"/>
                      <a:pt x="123" y="145"/>
                    </a:cubicBezTo>
                    <a:lnTo>
                      <a:pt x="87" y="145"/>
                    </a:lnTo>
                    <a:close/>
                  </a:path>
                </a:pathLst>
              </a:custGeom>
              <a:solidFill>
                <a:srgbClr val="1729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4" name="Freeform 160"/>
              <p:cNvSpPr>
                <a:spLocks/>
              </p:cNvSpPr>
              <p:nvPr userDrawn="1"/>
            </p:nvSpPr>
            <p:spPr bwMode="gray">
              <a:xfrm>
                <a:off x="7748574" y="987172"/>
                <a:ext cx="137947" cy="233332"/>
              </a:xfrm>
              <a:custGeom>
                <a:avLst/>
                <a:gdLst>
                  <a:gd name="T0" fmla="*/ 87 w 123"/>
                  <a:gd name="T1" fmla="*/ 208 h 208"/>
                  <a:gd name="T2" fmla="*/ 87 w 123"/>
                  <a:gd name="T3" fmla="*/ 117 h 208"/>
                  <a:gd name="T4" fmla="*/ 69 w 123"/>
                  <a:gd name="T5" fmla="*/ 93 h 208"/>
                  <a:gd name="T6" fmla="*/ 36 w 123"/>
                  <a:gd name="T7" fmla="*/ 139 h 208"/>
                  <a:gd name="T8" fmla="*/ 36 w 123"/>
                  <a:gd name="T9" fmla="*/ 208 h 208"/>
                  <a:gd name="T10" fmla="*/ 0 w 123"/>
                  <a:gd name="T11" fmla="*/ 208 h 208"/>
                  <a:gd name="T12" fmla="*/ 0 w 123"/>
                  <a:gd name="T13" fmla="*/ 0 h 208"/>
                  <a:gd name="T14" fmla="*/ 36 w 123"/>
                  <a:gd name="T15" fmla="*/ 0 h 208"/>
                  <a:gd name="T16" fmla="*/ 36 w 123"/>
                  <a:gd name="T17" fmla="*/ 60 h 208"/>
                  <a:gd name="T18" fmla="*/ 34 w 123"/>
                  <a:gd name="T19" fmla="*/ 89 h 208"/>
                  <a:gd name="T20" fmla="*/ 34 w 123"/>
                  <a:gd name="T21" fmla="*/ 89 h 208"/>
                  <a:gd name="T22" fmla="*/ 81 w 123"/>
                  <a:gd name="T23" fmla="*/ 63 h 208"/>
                  <a:gd name="T24" fmla="*/ 123 w 123"/>
                  <a:gd name="T25" fmla="*/ 108 h 208"/>
                  <a:gd name="T26" fmla="*/ 123 w 123"/>
                  <a:gd name="T27" fmla="*/ 208 h 208"/>
                  <a:gd name="T28" fmla="*/ 87 w 123"/>
                  <a:gd name="T29" fmla="*/ 208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23" h="208">
                    <a:moveTo>
                      <a:pt x="87" y="208"/>
                    </a:moveTo>
                    <a:cubicBezTo>
                      <a:pt x="87" y="117"/>
                      <a:pt x="87" y="117"/>
                      <a:pt x="87" y="117"/>
                    </a:cubicBezTo>
                    <a:cubicBezTo>
                      <a:pt x="87" y="102"/>
                      <a:pt x="83" y="93"/>
                      <a:pt x="69" y="93"/>
                    </a:cubicBezTo>
                    <a:cubicBezTo>
                      <a:pt x="51" y="93"/>
                      <a:pt x="36" y="115"/>
                      <a:pt x="36" y="139"/>
                    </a:cubicBezTo>
                    <a:cubicBezTo>
                      <a:pt x="36" y="208"/>
                      <a:pt x="36" y="208"/>
                      <a:pt x="36" y="208"/>
                    </a:cubicBezTo>
                    <a:cubicBezTo>
                      <a:pt x="0" y="208"/>
                      <a:pt x="0" y="208"/>
                      <a:pt x="0" y="208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6" y="0"/>
                      <a:pt x="36" y="0"/>
                      <a:pt x="36" y="0"/>
                    </a:cubicBezTo>
                    <a:cubicBezTo>
                      <a:pt x="36" y="60"/>
                      <a:pt x="36" y="60"/>
                      <a:pt x="36" y="60"/>
                    </a:cubicBezTo>
                    <a:cubicBezTo>
                      <a:pt x="36" y="69"/>
                      <a:pt x="36" y="81"/>
                      <a:pt x="34" y="89"/>
                    </a:cubicBezTo>
                    <a:cubicBezTo>
                      <a:pt x="34" y="89"/>
                      <a:pt x="34" y="89"/>
                      <a:pt x="34" y="89"/>
                    </a:cubicBezTo>
                    <a:cubicBezTo>
                      <a:pt x="43" y="73"/>
                      <a:pt x="59" y="63"/>
                      <a:pt x="81" y="63"/>
                    </a:cubicBezTo>
                    <a:cubicBezTo>
                      <a:pt x="113" y="63"/>
                      <a:pt x="123" y="83"/>
                      <a:pt x="123" y="108"/>
                    </a:cubicBezTo>
                    <a:cubicBezTo>
                      <a:pt x="123" y="208"/>
                      <a:pt x="123" y="208"/>
                      <a:pt x="123" y="208"/>
                    </a:cubicBezTo>
                    <a:lnTo>
                      <a:pt x="87" y="208"/>
                    </a:lnTo>
                    <a:close/>
                  </a:path>
                </a:pathLst>
              </a:custGeom>
              <a:solidFill>
                <a:srgbClr val="1729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5" name="Freeform 161"/>
              <p:cNvSpPr>
                <a:spLocks/>
              </p:cNvSpPr>
              <p:nvPr userDrawn="1"/>
            </p:nvSpPr>
            <p:spPr bwMode="gray">
              <a:xfrm>
                <a:off x="7931381" y="1061210"/>
                <a:ext cx="137947" cy="162659"/>
              </a:xfrm>
              <a:custGeom>
                <a:avLst/>
                <a:gdLst>
                  <a:gd name="T0" fmla="*/ 89 w 123"/>
                  <a:gd name="T1" fmla="*/ 142 h 145"/>
                  <a:gd name="T2" fmla="*/ 90 w 123"/>
                  <a:gd name="T3" fmla="*/ 117 h 145"/>
                  <a:gd name="T4" fmla="*/ 90 w 123"/>
                  <a:gd name="T5" fmla="*/ 116 h 145"/>
                  <a:gd name="T6" fmla="*/ 42 w 123"/>
                  <a:gd name="T7" fmla="*/ 145 h 145"/>
                  <a:gd name="T8" fmla="*/ 0 w 123"/>
                  <a:gd name="T9" fmla="*/ 100 h 145"/>
                  <a:gd name="T10" fmla="*/ 0 w 123"/>
                  <a:gd name="T11" fmla="*/ 0 h 145"/>
                  <a:gd name="T12" fmla="*/ 36 w 123"/>
                  <a:gd name="T13" fmla="*/ 0 h 145"/>
                  <a:gd name="T14" fmla="*/ 36 w 123"/>
                  <a:gd name="T15" fmla="*/ 91 h 145"/>
                  <a:gd name="T16" fmla="*/ 54 w 123"/>
                  <a:gd name="T17" fmla="*/ 114 h 145"/>
                  <a:gd name="T18" fmla="*/ 86 w 123"/>
                  <a:gd name="T19" fmla="*/ 68 h 145"/>
                  <a:gd name="T20" fmla="*/ 86 w 123"/>
                  <a:gd name="T21" fmla="*/ 0 h 145"/>
                  <a:gd name="T22" fmla="*/ 123 w 123"/>
                  <a:gd name="T23" fmla="*/ 0 h 145"/>
                  <a:gd name="T24" fmla="*/ 123 w 123"/>
                  <a:gd name="T25" fmla="*/ 142 h 145"/>
                  <a:gd name="T26" fmla="*/ 89 w 123"/>
                  <a:gd name="T27" fmla="*/ 142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3" h="145">
                    <a:moveTo>
                      <a:pt x="89" y="142"/>
                    </a:moveTo>
                    <a:cubicBezTo>
                      <a:pt x="89" y="135"/>
                      <a:pt x="89" y="124"/>
                      <a:pt x="90" y="117"/>
                    </a:cubicBezTo>
                    <a:cubicBezTo>
                      <a:pt x="90" y="116"/>
                      <a:pt x="90" y="116"/>
                      <a:pt x="90" y="116"/>
                    </a:cubicBezTo>
                    <a:cubicBezTo>
                      <a:pt x="82" y="133"/>
                      <a:pt x="65" y="145"/>
                      <a:pt x="42" y="145"/>
                    </a:cubicBezTo>
                    <a:cubicBezTo>
                      <a:pt x="10" y="145"/>
                      <a:pt x="0" y="124"/>
                      <a:pt x="0" y="10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6" y="0"/>
                      <a:pt x="36" y="0"/>
                      <a:pt x="36" y="0"/>
                    </a:cubicBezTo>
                    <a:cubicBezTo>
                      <a:pt x="36" y="91"/>
                      <a:pt x="36" y="91"/>
                      <a:pt x="36" y="91"/>
                    </a:cubicBezTo>
                    <a:cubicBezTo>
                      <a:pt x="36" y="106"/>
                      <a:pt x="40" y="114"/>
                      <a:pt x="54" y="114"/>
                    </a:cubicBezTo>
                    <a:cubicBezTo>
                      <a:pt x="72" y="114"/>
                      <a:pt x="86" y="93"/>
                      <a:pt x="86" y="68"/>
                    </a:cubicBezTo>
                    <a:cubicBezTo>
                      <a:pt x="86" y="0"/>
                      <a:pt x="86" y="0"/>
                      <a:pt x="86" y="0"/>
                    </a:cubicBezTo>
                    <a:cubicBezTo>
                      <a:pt x="123" y="0"/>
                      <a:pt x="123" y="0"/>
                      <a:pt x="123" y="0"/>
                    </a:cubicBezTo>
                    <a:cubicBezTo>
                      <a:pt x="123" y="142"/>
                      <a:pt x="123" y="142"/>
                      <a:pt x="123" y="142"/>
                    </a:cubicBezTo>
                    <a:lnTo>
                      <a:pt x="89" y="142"/>
                    </a:lnTo>
                    <a:close/>
                  </a:path>
                </a:pathLst>
              </a:custGeom>
              <a:solidFill>
                <a:srgbClr val="1729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6" name="Freeform 162"/>
              <p:cNvSpPr>
                <a:spLocks noEditPoints="1"/>
              </p:cNvSpPr>
              <p:nvPr userDrawn="1"/>
            </p:nvSpPr>
            <p:spPr bwMode="gray">
              <a:xfrm>
                <a:off x="8108581" y="991659"/>
                <a:ext cx="50468" cy="228844"/>
              </a:xfrm>
              <a:custGeom>
                <a:avLst/>
                <a:gdLst>
                  <a:gd name="T0" fmla="*/ 23 w 45"/>
                  <a:gd name="T1" fmla="*/ 44 h 204"/>
                  <a:gd name="T2" fmla="*/ 0 w 45"/>
                  <a:gd name="T3" fmla="*/ 22 h 204"/>
                  <a:gd name="T4" fmla="*/ 23 w 45"/>
                  <a:gd name="T5" fmla="*/ 0 h 204"/>
                  <a:gd name="T6" fmla="*/ 45 w 45"/>
                  <a:gd name="T7" fmla="*/ 22 h 204"/>
                  <a:gd name="T8" fmla="*/ 23 w 45"/>
                  <a:gd name="T9" fmla="*/ 44 h 204"/>
                  <a:gd name="T10" fmla="*/ 4 w 45"/>
                  <a:gd name="T11" fmla="*/ 62 h 204"/>
                  <a:gd name="T12" fmla="*/ 41 w 45"/>
                  <a:gd name="T13" fmla="*/ 62 h 204"/>
                  <a:gd name="T14" fmla="*/ 41 w 45"/>
                  <a:gd name="T15" fmla="*/ 204 h 204"/>
                  <a:gd name="T16" fmla="*/ 4 w 45"/>
                  <a:gd name="T17" fmla="*/ 204 h 204"/>
                  <a:gd name="T18" fmla="*/ 4 w 45"/>
                  <a:gd name="T19" fmla="*/ 62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5" h="204">
                    <a:moveTo>
                      <a:pt x="23" y="44"/>
                    </a:moveTo>
                    <a:cubicBezTo>
                      <a:pt x="10" y="44"/>
                      <a:pt x="0" y="34"/>
                      <a:pt x="0" y="22"/>
                    </a:cubicBezTo>
                    <a:cubicBezTo>
                      <a:pt x="0" y="10"/>
                      <a:pt x="10" y="0"/>
                      <a:pt x="23" y="0"/>
                    </a:cubicBezTo>
                    <a:cubicBezTo>
                      <a:pt x="35" y="0"/>
                      <a:pt x="45" y="9"/>
                      <a:pt x="45" y="22"/>
                    </a:cubicBezTo>
                    <a:cubicBezTo>
                      <a:pt x="45" y="34"/>
                      <a:pt x="35" y="44"/>
                      <a:pt x="23" y="44"/>
                    </a:cubicBezTo>
                    <a:moveTo>
                      <a:pt x="4" y="62"/>
                    </a:moveTo>
                    <a:cubicBezTo>
                      <a:pt x="41" y="62"/>
                      <a:pt x="41" y="62"/>
                      <a:pt x="41" y="62"/>
                    </a:cubicBezTo>
                    <a:cubicBezTo>
                      <a:pt x="41" y="204"/>
                      <a:pt x="41" y="204"/>
                      <a:pt x="41" y="204"/>
                    </a:cubicBezTo>
                    <a:cubicBezTo>
                      <a:pt x="4" y="204"/>
                      <a:pt x="4" y="204"/>
                      <a:pt x="4" y="204"/>
                    </a:cubicBezTo>
                    <a:lnTo>
                      <a:pt x="4" y="62"/>
                    </a:lnTo>
                    <a:close/>
                  </a:path>
                </a:pathLst>
              </a:custGeom>
              <a:solidFill>
                <a:srgbClr val="1729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7" name="Freeform 163"/>
              <p:cNvSpPr>
                <a:spLocks/>
              </p:cNvSpPr>
              <p:nvPr userDrawn="1"/>
            </p:nvSpPr>
            <p:spPr bwMode="gray">
              <a:xfrm>
                <a:off x="8189331" y="1057845"/>
                <a:ext cx="107666" cy="166024"/>
              </a:xfrm>
              <a:custGeom>
                <a:avLst/>
                <a:gdLst>
                  <a:gd name="T0" fmla="*/ 33 w 96"/>
                  <a:gd name="T1" fmla="*/ 148 h 148"/>
                  <a:gd name="T2" fmla="*/ 3 w 96"/>
                  <a:gd name="T3" fmla="*/ 145 h 148"/>
                  <a:gd name="T4" fmla="*/ 4 w 96"/>
                  <a:gd name="T5" fmla="*/ 115 h 148"/>
                  <a:gd name="T6" fmla="*/ 34 w 96"/>
                  <a:gd name="T7" fmla="*/ 119 h 148"/>
                  <a:gd name="T8" fmla="*/ 57 w 96"/>
                  <a:gd name="T9" fmla="*/ 104 h 148"/>
                  <a:gd name="T10" fmla="*/ 0 w 96"/>
                  <a:gd name="T11" fmla="*/ 45 h 148"/>
                  <a:gd name="T12" fmla="*/ 60 w 96"/>
                  <a:gd name="T13" fmla="*/ 0 h 148"/>
                  <a:gd name="T14" fmla="*/ 86 w 96"/>
                  <a:gd name="T15" fmla="*/ 2 h 148"/>
                  <a:gd name="T16" fmla="*/ 85 w 96"/>
                  <a:gd name="T17" fmla="*/ 31 h 148"/>
                  <a:gd name="T18" fmla="*/ 59 w 96"/>
                  <a:gd name="T19" fmla="*/ 28 h 148"/>
                  <a:gd name="T20" fmla="*/ 38 w 96"/>
                  <a:gd name="T21" fmla="*/ 42 h 148"/>
                  <a:gd name="T22" fmla="*/ 96 w 96"/>
                  <a:gd name="T23" fmla="*/ 101 h 148"/>
                  <a:gd name="T24" fmla="*/ 33 w 96"/>
                  <a:gd name="T25" fmla="*/ 148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6" h="148">
                    <a:moveTo>
                      <a:pt x="33" y="148"/>
                    </a:moveTo>
                    <a:cubicBezTo>
                      <a:pt x="22" y="148"/>
                      <a:pt x="12" y="146"/>
                      <a:pt x="3" y="145"/>
                    </a:cubicBezTo>
                    <a:cubicBezTo>
                      <a:pt x="4" y="115"/>
                      <a:pt x="4" y="115"/>
                      <a:pt x="4" y="115"/>
                    </a:cubicBezTo>
                    <a:cubicBezTo>
                      <a:pt x="13" y="117"/>
                      <a:pt x="23" y="119"/>
                      <a:pt x="34" y="119"/>
                    </a:cubicBezTo>
                    <a:cubicBezTo>
                      <a:pt x="48" y="119"/>
                      <a:pt x="57" y="114"/>
                      <a:pt x="57" y="104"/>
                    </a:cubicBezTo>
                    <a:cubicBezTo>
                      <a:pt x="57" y="79"/>
                      <a:pt x="0" y="93"/>
                      <a:pt x="0" y="45"/>
                    </a:cubicBezTo>
                    <a:cubicBezTo>
                      <a:pt x="0" y="20"/>
                      <a:pt x="20" y="0"/>
                      <a:pt x="60" y="0"/>
                    </a:cubicBezTo>
                    <a:cubicBezTo>
                      <a:pt x="69" y="0"/>
                      <a:pt x="78" y="1"/>
                      <a:pt x="86" y="2"/>
                    </a:cubicBezTo>
                    <a:cubicBezTo>
                      <a:pt x="85" y="31"/>
                      <a:pt x="85" y="31"/>
                      <a:pt x="85" y="31"/>
                    </a:cubicBezTo>
                    <a:cubicBezTo>
                      <a:pt x="77" y="29"/>
                      <a:pt x="68" y="28"/>
                      <a:pt x="59" y="28"/>
                    </a:cubicBezTo>
                    <a:cubicBezTo>
                      <a:pt x="45" y="28"/>
                      <a:pt x="38" y="33"/>
                      <a:pt x="38" y="42"/>
                    </a:cubicBezTo>
                    <a:cubicBezTo>
                      <a:pt x="38" y="65"/>
                      <a:pt x="96" y="55"/>
                      <a:pt x="96" y="101"/>
                    </a:cubicBezTo>
                    <a:cubicBezTo>
                      <a:pt x="96" y="129"/>
                      <a:pt x="71" y="148"/>
                      <a:pt x="33" y="148"/>
                    </a:cubicBezTo>
                  </a:path>
                </a:pathLst>
              </a:custGeom>
              <a:solidFill>
                <a:srgbClr val="1729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</p:grpSp>
      <p:grpSp>
        <p:nvGrpSpPr>
          <p:cNvPr id="188" name="blauw"/>
          <p:cNvGrpSpPr>
            <a:grpSpLocks/>
          </p:cNvGrpSpPr>
          <p:nvPr userDrawn="1"/>
        </p:nvGrpSpPr>
        <p:grpSpPr bwMode="hidden">
          <a:xfrm>
            <a:off x="0" y="0"/>
            <a:ext cx="10692000" cy="15120000"/>
            <a:chOff x="0" y="0"/>
            <a:chExt cx="19067" cy="26957"/>
          </a:xfrm>
        </p:grpSpPr>
        <p:sp>
          <p:nvSpPr>
            <p:cNvPr id="189" name="Rectangle 6"/>
            <p:cNvSpPr>
              <a:spLocks noChangeArrowheads="1"/>
            </p:cNvSpPr>
            <p:nvPr userDrawn="1"/>
          </p:nvSpPr>
          <p:spPr bwMode="hidden">
            <a:xfrm>
              <a:off x="0" y="0"/>
              <a:ext cx="19067" cy="26957"/>
            </a:xfrm>
            <a:prstGeom prst="rect">
              <a:avLst/>
            </a:prstGeom>
            <a:solidFill>
              <a:srgbClr val="1729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0" name="Freeform 7"/>
            <p:cNvSpPr>
              <a:spLocks noEditPoints="1"/>
            </p:cNvSpPr>
            <p:nvPr userDrawn="1"/>
          </p:nvSpPr>
          <p:spPr bwMode="hidden">
            <a:xfrm>
              <a:off x="400" y="518"/>
              <a:ext cx="18265" cy="180"/>
            </a:xfrm>
            <a:custGeom>
              <a:avLst/>
              <a:gdLst>
                <a:gd name="T0" fmla="*/ 18265 w 18265"/>
                <a:gd name="T1" fmla="*/ 180 h 180"/>
                <a:gd name="T2" fmla="*/ 17725 w 18265"/>
                <a:gd name="T3" fmla="*/ 180 h 180"/>
                <a:gd name="T4" fmla="*/ 17363 w 18265"/>
                <a:gd name="T5" fmla="*/ 0 h 180"/>
                <a:gd name="T6" fmla="*/ 17181 w 18265"/>
                <a:gd name="T7" fmla="*/ 0 h 180"/>
                <a:gd name="T8" fmla="*/ 17181 w 18265"/>
                <a:gd name="T9" fmla="*/ 0 h 180"/>
                <a:gd name="T10" fmla="*/ 16819 w 18265"/>
                <a:gd name="T11" fmla="*/ 180 h 180"/>
                <a:gd name="T12" fmla="*/ 16278 w 18265"/>
                <a:gd name="T13" fmla="*/ 180 h 180"/>
                <a:gd name="T14" fmla="*/ 15916 w 18265"/>
                <a:gd name="T15" fmla="*/ 0 h 180"/>
                <a:gd name="T16" fmla="*/ 15734 w 18265"/>
                <a:gd name="T17" fmla="*/ 0 h 180"/>
                <a:gd name="T18" fmla="*/ 15734 w 18265"/>
                <a:gd name="T19" fmla="*/ 0 h 180"/>
                <a:gd name="T20" fmla="*/ 15372 w 18265"/>
                <a:gd name="T21" fmla="*/ 180 h 180"/>
                <a:gd name="T22" fmla="*/ 14830 w 18265"/>
                <a:gd name="T23" fmla="*/ 180 h 180"/>
                <a:gd name="T24" fmla="*/ 14468 w 18265"/>
                <a:gd name="T25" fmla="*/ 0 h 180"/>
                <a:gd name="T26" fmla="*/ 14288 w 18265"/>
                <a:gd name="T27" fmla="*/ 0 h 180"/>
                <a:gd name="T28" fmla="*/ 14288 w 18265"/>
                <a:gd name="T29" fmla="*/ 0 h 180"/>
                <a:gd name="T30" fmla="*/ 13926 w 18265"/>
                <a:gd name="T31" fmla="*/ 180 h 180"/>
                <a:gd name="T32" fmla="*/ 13384 w 18265"/>
                <a:gd name="T33" fmla="*/ 180 h 180"/>
                <a:gd name="T34" fmla="*/ 13022 w 18265"/>
                <a:gd name="T35" fmla="*/ 0 h 180"/>
                <a:gd name="T36" fmla="*/ 12840 w 18265"/>
                <a:gd name="T37" fmla="*/ 0 h 180"/>
                <a:gd name="T38" fmla="*/ 12840 w 18265"/>
                <a:gd name="T39" fmla="*/ 0 h 180"/>
                <a:gd name="T40" fmla="*/ 12479 w 18265"/>
                <a:gd name="T41" fmla="*/ 180 h 180"/>
                <a:gd name="T42" fmla="*/ 11937 w 18265"/>
                <a:gd name="T43" fmla="*/ 180 h 180"/>
                <a:gd name="T44" fmla="*/ 11575 w 18265"/>
                <a:gd name="T45" fmla="*/ 0 h 180"/>
                <a:gd name="T46" fmla="*/ 11393 w 18265"/>
                <a:gd name="T47" fmla="*/ 0 h 180"/>
                <a:gd name="T48" fmla="*/ 11393 w 18265"/>
                <a:gd name="T49" fmla="*/ 0 h 180"/>
                <a:gd name="T50" fmla="*/ 11031 w 18265"/>
                <a:gd name="T51" fmla="*/ 180 h 180"/>
                <a:gd name="T52" fmla="*/ 10491 w 18265"/>
                <a:gd name="T53" fmla="*/ 180 h 180"/>
                <a:gd name="T54" fmla="*/ 10129 w 18265"/>
                <a:gd name="T55" fmla="*/ 0 h 180"/>
                <a:gd name="T56" fmla="*/ 9947 w 18265"/>
                <a:gd name="T57" fmla="*/ 0 h 180"/>
                <a:gd name="T58" fmla="*/ 9947 w 18265"/>
                <a:gd name="T59" fmla="*/ 0 h 180"/>
                <a:gd name="T60" fmla="*/ 9585 w 18265"/>
                <a:gd name="T61" fmla="*/ 180 h 180"/>
                <a:gd name="T62" fmla="*/ 9044 w 18265"/>
                <a:gd name="T63" fmla="*/ 180 h 180"/>
                <a:gd name="T64" fmla="*/ 8682 w 18265"/>
                <a:gd name="T65" fmla="*/ 0 h 180"/>
                <a:gd name="T66" fmla="*/ 8500 w 18265"/>
                <a:gd name="T67" fmla="*/ 0 h 180"/>
                <a:gd name="T68" fmla="*/ 8500 w 18265"/>
                <a:gd name="T69" fmla="*/ 0 h 180"/>
                <a:gd name="T70" fmla="*/ 8138 w 18265"/>
                <a:gd name="T71" fmla="*/ 180 h 180"/>
                <a:gd name="T72" fmla="*/ 7596 w 18265"/>
                <a:gd name="T73" fmla="*/ 180 h 180"/>
                <a:gd name="T74" fmla="*/ 7234 w 18265"/>
                <a:gd name="T75" fmla="*/ 0 h 180"/>
                <a:gd name="T76" fmla="*/ 7054 w 18265"/>
                <a:gd name="T77" fmla="*/ 0 h 180"/>
                <a:gd name="T78" fmla="*/ 7054 w 18265"/>
                <a:gd name="T79" fmla="*/ 0 h 180"/>
                <a:gd name="T80" fmla="*/ 6692 w 18265"/>
                <a:gd name="T81" fmla="*/ 180 h 180"/>
                <a:gd name="T82" fmla="*/ 6150 w 18265"/>
                <a:gd name="T83" fmla="*/ 180 h 180"/>
                <a:gd name="T84" fmla="*/ 5788 w 18265"/>
                <a:gd name="T85" fmla="*/ 0 h 180"/>
                <a:gd name="T86" fmla="*/ 5606 w 18265"/>
                <a:gd name="T87" fmla="*/ 0 h 180"/>
                <a:gd name="T88" fmla="*/ 5606 w 18265"/>
                <a:gd name="T89" fmla="*/ 0 h 180"/>
                <a:gd name="T90" fmla="*/ 5245 w 18265"/>
                <a:gd name="T91" fmla="*/ 180 h 180"/>
                <a:gd name="T92" fmla="*/ 4703 w 18265"/>
                <a:gd name="T93" fmla="*/ 180 h 180"/>
                <a:gd name="T94" fmla="*/ 4341 w 18265"/>
                <a:gd name="T95" fmla="*/ 0 h 180"/>
                <a:gd name="T96" fmla="*/ 4159 w 18265"/>
                <a:gd name="T97" fmla="*/ 0 h 180"/>
                <a:gd name="T98" fmla="*/ 4159 w 18265"/>
                <a:gd name="T99" fmla="*/ 0 h 180"/>
                <a:gd name="T100" fmla="*/ 3797 w 18265"/>
                <a:gd name="T101" fmla="*/ 180 h 180"/>
                <a:gd name="T102" fmla="*/ 3257 w 18265"/>
                <a:gd name="T103" fmla="*/ 180 h 180"/>
                <a:gd name="T104" fmla="*/ 2895 w 18265"/>
                <a:gd name="T105" fmla="*/ 0 h 180"/>
                <a:gd name="T106" fmla="*/ 2713 w 18265"/>
                <a:gd name="T107" fmla="*/ 0 h 180"/>
                <a:gd name="T108" fmla="*/ 2713 w 18265"/>
                <a:gd name="T109" fmla="*/ 0 h 180"/>
                <a:gd name="T110" fmla="*/ 2351 w 18265"/>
                <a:gd name="T111" fmla="*/ 180 h 180"/>
                <a:gd name="T112" fmla="*/ 1809 w 18265"/>
                <a:gd name="T113" fmla="*/ 180 h 180"/>
                <a:gd name="T114" fmla="*/ 1448 w 18265"/>
                <a:gd name="T115" fmla="*/ 0 h 180"/>
                <a:gd name="T116" fmla="*/ 1266 w 18265"/>
                <a:gd name="T117" fmla="*/ 0 h 180"/>
                <a:gd name="T118" fmla="*/ 1266 w 18265"/>
                <a:gd name="T119" fmla="*/ 0 h 180"/>
                <a:gd name="T120" fmla="*/ 904 w 18265"/>
                <a:gd name="T121" fmla="*/ 180 h 180"/>
                <a:gd name="T122" fmla="*/ 362 w 18265"/>
                <a:gd name="T123" fmla="*/ 180 h 180"/>
                <a:gd name="T124" fmla="*/ 0 w 18265"/>
                <a:gd name="T125" fmla="*/ 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8265" h="180">
                  <a:moveTo>
                    <a:pt x="18265" y="0"/>
                  </a:moveTo>
                  <a:lnTo>
                    <a:pt x="18085" y="0"/>
                  </a:lnTo>
                  <a:lnTo>
                    <a:pt x="18085" y="180"/>
                  </a:lnTo>
                  <a:lnTo>
                    <a:pt x="18265" y="180"/>
                  </a:lnTo>
                  <a:lnTo>
                    <a:pt x="18265" y="0"/>
                  </a:lnTo>
                  <a:close/>
                  <a:moveTo>
                    <a:pt x="17905" y="0"/>
                  </a:moveTo>
                  <a:lnTo>
                    <a:pt x="17725" y="0"/>
                  </a:lnTo>
                  <a:lnTo>
                    <a:pt x="17725" y="180"/>
                  </a:lnTo>
                  <a:lnTo>
                    <a:pt x="17905" y="180"/>
                  </a:lnTo>
                  <a:lnTo>
                    <a:pt x="17905" y="0"/>
                  </a:lnTo>
                  <a:close/>
                  <a:moveTo>
                    <a:pt x="17543" y="0"/>
                  </a:moveTo>
                  <a:lnTo>
                    <a:pt x="17363" y="0"/>
                  </a:lnTo>
                  <a:lnTo>
                    <a:pt x="17363" y="180"/>
                  </a:lnTo>
                  <a:lnTo>
                    <a:pt x="17543" y="180"/>
                  </a:lnTo>
                  <a:lnTo>
                    <a:pt x="17543" y="0"/>
                  </a:lnTo>
                  <a:close/>
                  <a:moveTo>
                    <a:pt x="17181" y="0"/>
                  </a:moveTo>
                  <a:lnTo>
                    <a:pt x="17001" y="0"/>
                  </a:lnTo>
                  <a:lnTo>
                    <a:pt x="17001" y="180"/>
                  </a:lnTo>
                  <a:lnTo>
                    <a:pt x="17181" y="180"/>
                  </a:lnTo>
                  <a:lnTo>
                    <a:pt x="17181" y="0"/>
                  </a:lnTo>
                  <a:close/>
                  <a:moveTo>
                    <a:pt x="16819" y="0"/>
                  </a:moveTo>
                  <a:lnTo>
                    <a:pt x="16639" y="0"/>
                  </a:lnTo>
                  <a:lnTo>
                    <a:pt x="16639" y="180"/>
                  </a:lnTo>
                  <a:lnTo>
                    <a:pt x="16819" y="180"/>
                  </a:lnTo>
                  <a:lnTo>
                    <a:pt x="16819" y="0"/>
                  </a:lnTo>
                  <a:close/>
                  <a:moveTo>
                    <a:pt x="16458" y="0"/>
                  </a:moveTo>
                  <a:lnTo>
                    <a:pt x="16278" y="0"/>
                  </a:lnTo>
                  <a:lnTo>
                    <a:pt x="16278" y="180"/>
                  </a:lnTo>
                  <a:lnTo>
                    <a:pt x="16458" y="180"/>
                  </a:lnTo>
                  <a:lnTo>
                    <a:pt x="16458" y="0"/>
                  </a:lnTo>
                  <a:close/>
                  <a:moveTo>
                    <a:pt x="16096" y="0"/>
                  </a:moveTo>
                  <a:lnTo>
                    <a:pt x="15916" y="0"/>
                  </a:lnTo>
                  <a:lnTo>
                    <a:pt x="15916" y="180"/>
                  </a:lnTo>
                  <a:lnTo>
                    <a:pt x="16096" y="180"/>
                  </a:lnTo>
                  <a:lnTo>
                    <a:pt x="16096" y="0"/>
                  </a:lnTo>
                  <a:close/>
                  <a:moveTo>
                    <a:pt x="15734" y="0"/>
                  </a:moveTo>
                  <a:lnTo>
                    <a:pt x="15554" y="0"/>
                  </a:lnTo>
                  <a:lnTo>
                    <a:pt x="15554" y="180"/>
                  </a:lnTo>
                  <a:lnTo>
                    <a:pt x="15734" y="180"/>
                  </a:lnTo>
                  <a:lnTo>
                    <a:pt x="15734" y="0"/>
                  </a:lnTo>
                  <a:close/>
                  <a:moveTo>
                    <a:pt x="15372" y="0"/>
                  </a:moveTo>
                  <a:lnTo>
                    <a:pt x="15192" y="0"/>
                  </a:lnTo>
                  <a:lnTo>
                    <a:pt x="15192" y="180"/>
                  </a:lnTo>
                  <a:lnTo>
                    <a:pt x="15372" y="180"/>
                  </a:lnTo>
                  <a:lnTo>
                    <a:pt x="15372" y="0"/>
                  </a:lnTo>
                  <a:close/>
                  <a:moveTo>
                    <a:pt x="15010" y="0"/>
                  </a:moveTo>
                  <a:lnTo>
                    <a:pt x="14830" y="0"/>
                  </a:lnTo>
                  <a:lnTo>
                    <a:pt x="14830" y="180"/>
                  </a:lnTo>
                  <a:lnTo>
                    <a:pt x="15010" y="180"/>
                  </a:lnTo>
                  <a:lnTo>
                    <a:pt x="15010" y="0"/>
                  </a:lnTo>
                  <a:close/>
                  <a:moveTo>
                    <a:pt x="14648" y="0"/>
                  </a:moveTo>
                  <a:lnTo>
                    <a:pt x="14468" y="0"/>
                  </a:lnTo>
                  <a:lnTo>
                    <a:pt x="14468" y="180"/>
                  </a:lnTo>
                  <a:lnTo>
                    <a:pt x="14648" y="180"/>
                  </a:lnTo>
                  <a:lnTo>
                    <a:pt x="14648" y="0"/>
                  </a:lnTo>
                  <a:close/>
                  <a:moveTo>
                    <a:pt x="14288" y="0"/>
                  </a:moveTo>
                  <a:lnTo>
                    <a:pt x="14108" y="0"/>
                  </a:lnTo>
                  <a:lnTo>
                    <a:pt x="14108" y="180"/>
                  </a:lnTo>
                  <a:lnTo>
                    <a:pt x="14288" y="180"/>
                  </a:lnTo>
                  <a:lnTo>
                    <a:pt x="14288" y="0"/>
                  </a:lnTo>
                  <a:close/>
                  <a:moveTo>
                    <a:pt x="13926" y="0"/>
                  </a:moveTo>
                  <a:lnTo>
                    <a:pt x="13746" y="0"/>
                  </a:lnTo>
                  <a:lnTo>
                    <a:pt x="13746" y="180"/>
                  </a:lnTo>
                  <a:lnTo>
                    <a:pt x="13926" y="180"/>
                  </a:lnTo>
                  <a:lnTo>
                    <a:pt x="13926" y="0"/>
                  </a:lnTo>
                  <a:close/>
                  <a:moveTo>
                    <a:pt x="13564" y="0"/>
                  </a:moveTo>
                  <a:lnTo>
                    <a:pt x="13384" y="0"/>
                  </a:lnTo>
                  <a:lnTo>
                    <a:pt x="13384" y="180"/>
                  </a:lnTo>
                  <a:lnTo>
                    <a:pt x="13564" y="180"/>
                  </a:lnTo>
                  <a:lnTo>
                    <a:pt x="13564" y="0"/>
                  </a:lnTo>
                  <a:close/>
                  <a:moveTo>
                    <a:pt x="13202" y="0"/>
                  </a:moveTo>
                  <a:lnTo>
                    <a:pt x="13022" y="0"/>
                  </a:lnTo>
                  <a:lnTo>
                    <a:pt x="13022" y="180"/>
                  </a:lnTo>
                  <a:lnTo>
                    <a:pt x="13202" y="180"/>
                  </a:lnTo>
                  <a:lnTo>
                    <a:pt x="13202" y="0"/>
                  </a:lnTo>
                  <a:close/>
                  <a:moveTo>
                    <a:pt x="12840" y="0"/>
                  </a:moveTo>
                  <a:lnTo>
                    <a:pt x="12661" y="0"/>
                  </a:lnTo>
                  <a:lnTo>
                    <a:pt x="12661" y="180"/>
                  </a:lnTo>
                  <a:lnTo>
                    <a:pt x="12840" y="180"/>
                  </a:lnTo>
                  <a:lnTo>
                    <a:pt x="12840" y="0"/>
                  </a:lnTo>
                  <a:close/>
                  <a:moveTo>
                    <a:pt x="12479" y="0"/>
                  </a:moveTo>
                  <a:lnTo>
                    <a:pt x="12299" y="0"/>
                  </a:lnTo>
                  <a:lnTo>
                    <a:pt x="12299" y="180"/>
                  </a:lnTo>
                  <a:lnTo>
                    <a:pt x="12479" y="180"/>
                  </a:lnTo>
                  <a:lnTo>
                    <a:pt x="12479" y="0"/>
                  </a:lnTo>
                  <a:close/>
                  <a:moveTo>
                    <a:pt x="12117" y="0"/>
                  </a:moveTo>
                  <a:lnTo>
                    <a:pt x="11937" y="0"/>
                  </a:lnTo>
                  <a:lnTo>
                    <a:pt x="11937" y="180"/>
                  </a:lnTo>
                  <a:lnTo>
                    <a:pt x="12117" y="180"/>
                  </a:lnTo>
                  <a:lnTo>
                    <a:pt x="12117" y="0"/>
                  </a:lnTo>
                  <a:close/>
                  <a:moveTo>
                    <a:pt x="11755" y="0"/>
                  </a:moveTo>
                  <a:lnTo>
                    <a:pt x="11575" y="0"/>
                  </a:lnTo>
                  <a:lnTo>
                    <a:pt x="11575" y="180"/>
                  </a:lnTo>
                  <a:lnTo>
                    <a:pt x="11755" y="180"/>
                  </a:lnTo>
                  <a:lnTo>
                    <a:pt x="11755" y="0"/>
                  </a:lnTo>
                  <a:close/>
                  <a:moveTo>
                    <a:pt x="11393" y="0"/>
                  </a:moveTo>
                  <a:lnTo>
                    <a:pt x="11213" y="0"/>
                  </a:lnTo>
                  <a:lnTo>
                    <a:pt x="11213" y="180"/>
                  </a:lnTo>
                  <a:lnTo>
                    <a:pt x="11393" y="180"/>
                  </a:lnTo>
                  <a:lnTo>
                    <a:pt x="11393" y="0"/>
                  </a:lnTo>
                  <a:close/>
                  <a:moveTo>
                    <a:pt x="11031" y="0"/>
                  </a:moveTo>
                  <a:lnTo>
                    <a:pt x="10851" y="0"/>
                  </a:lnTo>
                  <a:lnTo>
                    <a:pt x="10851" y="180"/>
                  </a:lnTo>
                  <a:lnTo>
                    <a:pt x="11031" y="180"/>
                  </a:lnTo>
                  <a:lnTo>
                    <a:pt x="11031" y="0"/>
                  </a:lnTo>
                  <a:close/>
                  <a:moveTo>
                    <a:pt x="10671" y="0"/>
                  </a:moveTo>
                  <a:lnTo>
                    <a:pt x="10491" y="0"/>
                  </a:lnTo>
                  <a:lnTo>
                    <a:pt x="10491" y="180"/>
                  </a:lnTo>
                  <a:lnTo>
                    <a:pt x="10671" y="180"/>
                  </a:lnTo>
                  <a:lnTo>
                    <a:pt x="10671" y="0"/>
                  </a:lnTo>
                  <a:close/>
                  <a:moveTo>
                    <a:pt x="10309" y="0"/>
                  </a:moveTo>
                  <a:lnTo>
                    <a:pt x="10129" y="0"/>
                  </a:lnTo>
                  <a:lnTo>
                    <a:pt x="10129" y="180"/>
                  </a:lnTo>
                  <a:lnTo>
                    <a:pt x="10309" y="180"/>
                  </a:lnTo>
                  <a:lnTo>
                    <a:pt x="10309" y="0"/>
                  </a:lnTo>
                  <a:close/>
                  <a:moveTo>
                    <a:pt x="9947" y="0"/>
                  </a:moveTo>
                  <a:lnTo>
                    <a:pt x="9767" y="0"/>
                  </a:lnTo>
                  <a:lnTo>
                    <a:pt x="9767" y="180"/>
                  </a:lnTo>
                  <a:lnTo>
                    <a:pt x="9947" y="180"/>
                  </a:lnTo>
                  <a:lnTo>
                    <a:pt x="9947" y="0"/>
                  </a:lnTo>
                  <a:close/>
                  <a:moveTo>
                    <a:pt x="9585" y="0"/>
                  </a:moveTo>
                  <a:lnTo>
                    <a:pt x="9405" y="0"/>
                  </a:lnTo>
                  <a:lnTo>
                    <a:pt x="9405" y="180"/>
                  </a:lnTo>
                  <a:lnTo>
                    <a:pt x="9585" y="180"/>
                  </a:lnTo>
                  <a:lnTo>
                    <a:pt x="9585" y="0"/>
                  </a:lnTo>
                  <a:close/>
                  <a:moveTo>
                    <a:pt x="9223" y="0"/>
                  </a:moveTo>
                  <a:lnTo>
                    <a:pt x="9044" y="0"/>
                  </a:lnTo>
                  <a:lnTo>
                    <a:pt x="9044" y="180"/>
                  </a:lnTo>
                  <a:lnTo>
                    <a:pt x="9223" y="180"/>
                  </a:lnTo>
                  <a:lnTo>
                    <a:pt x="9223" y="0"/>
                  </a:lnTo>
                  <a:close/>
                  <a:moveTo>
                    <a:pt x="8862" y="0"/>
                  </a:moveTo>
                  <a:lnTo>
                    <a:pt x="8682" y="0"/>
                  </a:lnTo>
                  <a:lnTo>
                    <a:pt x="8682" y="180"/>
                  </a:lnTo>
                  <a:lnTo>
                    <a:pt x="8862" y="180"/>
                  </a:lnTo>
                  <a:lnTo>
                    <a:pt x="8862" y="0"/>
                  </a:lnTo>
                  <a:close/>
                  <a:moveTo>
                    <a:pt x="8500" y="0"/>
                  </a:moveTo>
                  <a:lnTo>
                    <a:pt x="8320" y="0"/>
                  </a:lnTo>
                  <a:lnTo>
                    <a:pt x="8320" y="180"/>
                  </a:lnTo>
                  <a:lnTo>
                    <a:pt x="8500" y="180"/>
                  </a:lnTo>
                  <a:lnTo>
                    <a:pt x="8500" y="0"/>
                  </a:lnTo>
                  <a:close/>
                  <a:moveTo>
                    <a:pt x="8138" y="0"/>
                  </a:moveTo>
                  <a:lnTo>
                    <a:pt x="7958" y="0"/>
                  </a:lnTo>
                  <a:lnTo>
                    <a:pt x="7958" y="180"/>
                  </a:lnTo>
                  <a:lnTo>
                    <a:pt x="8138" y="180"/>
                  </a:lnTo>
                  <a:lnTo>
                    <a:pt x="8138" y="0"/>
                  </a:lnTo>
                  <a:close/>
                  <a:moveTo>
                    <a:pt x="7776" y="0"/>
                  </a:moveTo>
                  <a:lnTo>
                    <a:pt x="7596" y="0"/>
                  </a:lnTo>
                  <a:lnTo>
                    <a:pt x="7596" y="180"/>
                  </a:lnTo>
                  <a:lnTo>
                    <a:pt x="7776" y="180"/>
                  </a:lnTo>
                  <a:lnTo>
                    <a:pt x="7776" y="0"/>
                  </a:lnTo>
                  <a:close/>
                  <a:moveTo>
                    <a:pt x="7414" y="0"/>
                  </a:moveTo>
                  <a:lnTo>
                    <a:pt x="7234" y="0"/>
                  </a:lnTo>
                  <a:lnTo>
                    <a:pt x="7234" y="180"/>
                  </a:lnTo>
                  <a:lnTo>
                    <a:pt x="7414" y="180"/>
                  </a:lnTo>
                  <a:lnTo>
                    <a:pt x="7414" y="0"/>
                  </a:lnTo>
                  <a:close/>
                  <a:moveTo>
                    <a:pt x="7054" y="0"/>
                  </a:moveTo>
                  <a:lnTo>
                    <a:pt x="6874" y="0"/>
                  </a:lnTo>
                  <a:lnTo>
                    <a:pt x="6874" y="180"/>
                  </a:lnTo>
                  <a:lnTo>
                    <a:pt x="7054" y="180"/>
                  </a:lnTo>
                  <a:lnTo>
                    <a:pt x="7054" y="0"/>
                  </a:lnTo>
                  <a:close/>
                  <a:moveTo>
                    <a:pt x="6692" y="0"/>
                  </a:moveTo>
                  <a:lnTo>
                    <a:pt x="6512" y="0"/>
                  </a:lnTo>
                  <a:lnTo>
                    <a:pt x="6512" y="180"/>
                  </a:lnTo>
                  <a:lnTo>
                    <a:pt x="6692" y="180"/>
                  </a:lnTo>
                  <a:lnTo>
                    <a:pt x="6692" y="0"/>
                  </a:lnTo>
                  <a:close/>
                  <a:moveTo>
                    <a:pt x="6330" y="0"/>
                  </a:moveTo>
                  <a:lnTo>
                    <a:pt x="6150" y="0"/>
                  </a:lnTo>
                  <a:lnTo>
                    <a:pt x="6150" y="180"/>
                  </a:lnTo>
                  <a:lnTo>
                    <a:pt x="6330" y="180"/>
                  </a:lnTo>
                  <a:lnTo>
                    <a:pt x="6330" y="0"/>
                  </a:lnTo>
                  <a:close/>
                  <a:moveTo>
                    <a:pt x="5968" y="0"/>
                  </a:moveTo>
                  <a:lnTo>
                    <a:pt x="5788" y="0"/>
                  </a:lnTo>
                  <a:lnTo>
                    <a:pt x="5788" y="180"/>
                  </a:lnTo>
                  <a:lnTo>
                    <a:pt x="5968" y="180"/>
                  </a:lnTo>
                  <a:lnTo>
                    <a:pt x="5968" y="0"/>
                  </a:lnTo>
                  <a:close/>
                  <a:moveTo>
                    <a:pt x="5606" y="0"/>
                  </a:moveTo>
                  <a:lnTo>
                    <a:pt x="5426" y="0"/>
                  </a:lnTo>
                  <a:lnTo>
                    <a:pt x="5426" y="180"/>
                  </a:lnTo>
                  <a:lnTo>
                    <a:pt x="5606" y="180"/>
                  </a:lnTo>
                  <a:lnTo>
                    <a:pt x="5606" y="0"/>
                  </a:lnTo>
                  <a:close/>
                  <a:moveTo>
                    <a:pt x="5245" y="0"/>
                  </a:moveTo>
                  <a:lnTo>
                    <a:pt x="5065" y="0"/>
                  </a:lnTo>
                  <a:lnTo>
                    <a:pt x="5065" y="180"/>
                  </a:lnTo>
                  <a:lnTo>
                    <a:pt x="5245" y="180"/>
                  </a:lnTo>
                  <a:lnTo>
                    <a:pt x="5245" y="0"/>
                  </a:lnTo>
                  <a:close/>
                  <a:moveTo>
                    <a:pt x="4883" y="0"/>
                  </a:moveTo>
                  <a:lnTo>
                    <a:pt x="4703" y="0"/>
                  </a:lnTo>
                  <a:lnTo>
                    <a:pt x="4703" y="180"/>
                  </a:lnTo>
                  <a:lnTo>
                    <a:pt x="4883" y="180"/>
                  </a:lnTo>
                  <a:lnTo>
                    <a:pt x="4883" y="0"/>
                  </a:lnTo>
                  <a:close/>
                  <a:moveTo>
                    <a:pt x="4521" y="0"/>
                  </a:moveTo>
                  <a:lnTo>
                    <a:pt x="4341" y="0"/>
                  </a:lnTo>
                  <a:lnTo>
                    <a:pt x="4341" y="180"/>
                  </a:lnTo>
                  <a:lnTo>
                    <a:pt x="4521" y="180"/>
                  </a:lnTo>
                  <a:lnTo>
                    <a:pt x="4521" y="0"/>
                  </a:lnTo>
                  <a:close/>
                  <a:moveTo>
                    <a:pt x="4159" y="0"/>
                  </a:moveTo>
                  <a:lnTo>
                    <a:pt x="3979" y="0"/>
                  </a:lnTo>
                  <a:lnTo>
                    <a:pt x="3979" y="180"/>
                  </a:lnTo>
                  <a:lnTo>
                    <a:pt x="4159" y="180"/>
                  </a:lnTo>
                  <a:lnTo>
                    <a:pt x="4159" y="0"/>
                  </a:lnTo>
                  <a:close/>
                  <a:moveTo>
                    <a:pt x="3797" y="0"/>
                  </a:moveTo>
                  <a:lnTo>
                    <a:pt x="3617" y="0"/>
                  </a:lnTo>
                  <a:lnTo>
                    <a:pt x="3617" y="180"/>
                  </a:lnTo>
                  <a:lnTo>
                    <a:pt x="3797" y="180"/>
                  </a:lnTo>
                  <a:lnTo>
                    <a:pt x="3797" y="0"/>
                  </a:lnTo>
                  <a:close/>
                  <a:moveTo>
                    <a:pt x="3437" y="0"/>
                  </a:moveTo>
                  <a:lnTo>
                    <a:pt x="3257" y="0"/>
                  </a:lnTo>
                  <a:lnTo>
                    <a:pt x="3257" y="180"/>
                  </a:lnTo>
                  <a:lnTo>
                    <a:pt x="3437" y="180"/>
                  </a:lnTo>
                  <a:lnTo>
                    <a:pt x="3437" y="0"/>
                  </a:lnTo>
                  <a:close/>
                  <a:moveTo>
                    <a:pt x="3075" y="0"/>
                  </a:moveTo>
                  <a:lnTo>
                    <a:pt x="2895" y="0"/>
                  </a:lnTo>
                  <a:lnTo>
                    <a:pt x="2895" y="180"/>
                  </a:lnTo>
                  <a:lnTo>
                    <a:pt x="3075" y="180"/>
                  </a:lnTo>
                  <a:lnTo>
                    <a:pt x="3075" y="0"/>
                  </a:lnTo>
                  <a:close/>
                  <a:moveTo>
                    <a:pt x="2713" y="0"/>
                  </a:moveTo>
                  <a:lnTo>
                    <a:pt x="2533" y="0"/>
                  </a:lnTo>
                  <a:lnTo>
                    <a:pt x="2533" y="180"/>
                  </a:lnTo>
                  <a:lnTo>
                    <a:pt x="2713" y="180"/>
                  </a:lnTo>
                  <a:lnTo>
                    <a:pt x="2713" y="0"/>
                  </a:lnTo>
                  <a:close/>
                  <a:moveTo>
                    <a:pt x="2351" y="0"/>
                  </a:moveTo>
                  <a:lnTo>
                    <a:pt x="2171" y="0"/>
                  </a:lnTo>
                  <a:lnTo>
                    <a:pt x="2171" y="180"/>
                  </a:lnTo>
                  <a:lnTo>
                    <a:pt x="2351" y="180"/>
                  </a:lnTo>
                  <a:lnTo>
                    <a:pt x="2351" y="0"/>
                  </a:lnTo>
                  <a:close/>
                  <a:moveTo>
                    <a:pt x="1989" y="0"/>
                  </a:moveTo>
                  <a:lnTo>
                    <a:pt x="1809" y="0"/>
                  </a:lnTo>
                  <a:lnTo>
                    <a:pt x="1809" y="180"/>
                  </a:lnTo>
                  <a:lnTo>
                    <a:pt x="1989" y="180"/>
                  </a:lnTo>
                  <a:lnTo>
                    <a:pt x="1989" y="0"/>
                  </a:lnTo>
                  <a:close/>
                  <a:moveTo>
                    <a:pt x="1627" y="0"/>
                  </a:moveTo>
                  <a:lnTo>
                    <a:pt x="1448" y="0"/>
                  </a:lnTo>
                  <a:lnTo>
                    <a:pt x="1448" y="180"/>
                  </a:lnTo>
                  <a:lnTo>
                    <a:pt x="1627" y="180"/>
                  </a:lnTo>
                  <a:lnTo>
                    <a:pt x="1627" y="0"/>
                  </a:lnTo>
                  <a:close/>
                  <a:moveTo>
                    <a:pt x="1266" y="0"/>
                  </a:moveTo>
                  <a:lnTo>
                    <a:pt x="1086" y="0"/>
                  </a:lnTo>
                  <a:lnTo>
                    <a:pt x="1086" y="180"/>
                  </a:lnTo>
                  <a:lnTo>
                    <a:pt x="1266" y="180"/>
                  </a:lnTo>
                  <a:lnTo>
                    <a:pt x="1266" y="0"/>
                  </a:lnTo>
                  <a:close/>
                  <a:moveTo>
                    <a:pt x="904" y="0"/>
                  </a:moveTo>
                  <a:lnTo>
                    <a:pt x="724" y="0"/>
                  </a:lnTo>
                  <a:lnTo>
                    <a:pt x="724" y="180"/>
                  </a:lnTo>
                  <a:lnTo>
                    <a:pt x="904" y="180"/>
                  </a:lnTo>
                  <a:lnTo>
                    <a:pt x="904" y="0"/>
                  </a:lnTo>
                  <a:close/>
                  <a:moveTo>
                    <a:pt x="542" y="0"/>
                  </a:moveTo>
                  <a:lnTo>
                    <a:pt x="362" y="0"/>
                  </a:lnTo>
                  <a:lnTo>
                    <a:pt x="362" y="180"/>
                  </a:lnTo>
                  <a:lnTo>
                    <a:pt x="542" y="180"/>
                  </a:lnTo>
                  <a:lnTo>
                    <a:pt x="542" y="0"/>
                  </a:lnTo>
                  <a:close/>
                  <a:moveTo>
                    <a:pt x="180" y="0"/>
                  </a:moveTo>
                  <a:lnTo>
                    <a:pt x="0" y="0"/>
                  </a:lnTo>
                  <a:lnTo>
                    <a:pt x="0" y="180"/>
                  </a:lnTo>
                  <a:lnTo>
                    <a:pt x="180" y="180"/>
                  </a:lnTo>
                  <a:lnTo>
                    <a:pt x="180" y="0"/>
                  </a:lnTo>
                  <a:close/>
                </a:path>
              </a:pathLst>
            </a:custGeom>
            <a:solidFill>
              <a:srgbClr val="A499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1" name="Freeform 8"/>
            <p:cNvSpPr>
              <a:spLocks noEditPoints="1"/>
            </p:cNvSpPr>
            <p:nvPr userDrawn="1"/>
          </p:nvSpPr>
          <p:spPr bwMode="hidden">
            <a:xfrm>
              <a:off x="400" y="26273"/>
              <a:ext cx="18265" cy="180"/>
            </a:xfrm>
            <a:custGeom>
              <a:avLst/>
              <a:gdLst>
                <a:gd name="T0" fmla="*/ 18265 w 18265"/>
                <a:gd name="T1" fmla="*/ 180 h 180"/>
                <a:gd name="T2" fmla="*/ 17725 w 18265"/>
                <a:gd name="T3" fmla="*/ 180 h 180"/>
                <a:gd name="T4" fmla="*/ 17363 w 18265"/>
                <a:gd name="T5" fmla="*/ 0 h 180"/>
                <a:gd name="T6" fmla="*/ 17181 w 18265"/>
                <a:gd name="T7" fmla="*/ 0 h 180"/>
                <a:gd name="T8" fmla="*/ 17181 w 18265"/>
                <a:gd name="T9" fmla="*/ 0 h 180"/>
                <a:gd name="T10" fmla="*/ 16819 w 18265"/>
                <a:gd name="T11" fmla="*/ 180 h 180"/>
                <a:gd name="T12" fmla="*/ 16278 w 18265"/>
                <a:gd name="T13" fmla="*/ 180 h 180"/>
                <a:gd name="T14" fmla="*/ 15916 w 18265"/>
                <a:gd name="T15" fmla="*/ 0 h 180"/>
                <a:gd name="T16" fmla="*/ 15734 w 18265"/>
                <a:gd name="T17" fmla="*/ 0 h 180"/>
                <a:gd name="T18" fmla="*/ 15734 w 18265"/>
                <a:gd name="T19" fmla="*/ 0 h 180"/>
                <a:gd name="T20" fmla="*/ 15372 w 18265"/>
                <a:gd name="T21" fmla="*/ 180 h 180"/>
                <a:gd name="T22" fmla="*/ 14830 w 18265"/>
                <a:gd name="T23" fmla="*/ 180 h 180"/>
                <a:gd name="T24" fmla="*/ 14468 w 18265"/>
                <a:gd name="T25" fmla="*/ 0 h 180"/>
                <a:gd name="T26" fmla="*/ 14288 w 18265"/>
                <a:gd name="T27" fmla="*/ 0 h 180"/>
                <a:gd name="T28" fmla="*/ 14288 w 18265"/>
                <a:gd name="T29" fmla="*/ 0 h 180"/>
                <a:gd name="T30" fmla="*/ 13926 w 18265"/>
                <a:gd name="T31" fmla="*/ 180 h 180"/>
                <a:gd name="T32" fmla="*/ 13384 w 18265"/>
                <a:gd name="T33" fmla="*/ 180 h 180"/>
                <a:gd name="T34" fmla="*/ 13022 w 18265"/>
                <a:gd name="T35" fmla="*/ 0 h 180"/>
                <a:gd name="T36" fmla="*/ 12840 w 18265"/>
                <a:gd name="T37" fmla="*/ 0 h 180"/>
                <a:gd name="T38" fmla="*/ 12840 w 18265"/>
                <a:gd name="T39" fmla="*/ 0 h 180"/>
                <a:gd name="T40" fmla="*/ 12479 w 18265"/>
                <a:gd name="T41" fmla="*/ 180 h 180"/>
                <a:gd name="T42" fmla="*/ 11937 w 18265"/>
                <a:gd name="T43" fmla="*/ 180 h 180"/>
                <a:gd name="T44" fmla="*/ 11575 w 18265"/>
                <a:gd name="T45" fmla="*/ 0 h 180"/>
                <a:gd name="T46" fmla="*/ 11393 w 18265"/>
                <a:gd name="T47" fmla="*/ 0 h 180"/>
                <a:gd name="T48" fmla="*/ 11393 w 18265"/>
                <a:gd name="T49" fmla="*/ 0 h 180"/>
                <a:gd name="T50" fmla="*/ 11031 w 18265"/>
                <a:gd name="T51" fmla="*/ 180 h 180"/>
                <a:gd name="T52" fmla="*/ 10491 w 18265"/>
                <a:gd name="T53" fmla="*/ 180 h 180"/>
                <a:gd name="T54" fmla="*/ 10129 w 18265"/>
                <a:gd name="T55" fmla="*/ 0 h 180"/>
                <a:gd name="T56" fmla="*/ 9947 w 18265"/>
                <a:gd name="T57" fmla="*/ 0 h 180"/>
                <a:gd name="T58" fmla="*/ 9947 w 18265"/>
                <a:gd name="T59" fmla="*/ 0 h 180"/>
                <a:gd name="T60" fmla="*/ 9585 w 18265"/>
                <a:gd name="T61" fmla="*/ 180 h 180"/>
                <a:gd name="T62" fmla="*/ 9044 w 18265"/>
                <a:gd name="T63" fmla="*/ 180 h 180"/>
                <a:gd name="T64" fmla="*/ 8682 w 18265"/>
                <a:gd name="T65" fmla="*/ 0 h 180"/>
                <a:gd name="T66" fmla="*/ 8500 w 18265"/>
                <a:gd name="T67" fmla="*/ 0 h 180"/>
                <a:gd name="T68" fmla="*/ 8500 w 18265"/>
                <a:gd name="T69" fmla="*/ 0 h 180"/>
                <a:gd name="T70" fmla="*/ 8138 w 18265"/>
                <a:gd name="T71" fmla="*/ 180 h 180"/>
                <a:gd name="T72" fmla="*/ 7596 w 18265"/>
                <a:gd name="T73" fmla="*/ 180 h 180"/>
                <a:gd name="T74" fmla="*/ 7234 w 18265"/>
                <a:gd name="T75" fmla="*/ 0 h 180"/>
                <a:gd name="T76" fmla="*/ 7054 w 18265"/>
                <a:gd name="T77" fmla="*/ 0 h 180"/>
                <a:gd name="T78" fmla="*/ 7054 w 18265"/>
                <a:gd name="T79" fmla="*/ 0 h 180"/>
                <a:gd name="T80" fmla="*/ 6692 w 18265"/>
                <a:gd name="T81" fmla="*/ 180 h 180"/>
                <a:gd name="T82" fmla="*/ 6150 w 18265"/>
                <a:gd name="T83" fmla="*/ 180 h 180"/>
                <a:gd name="T84" fmla="*/ 5788 w 18265"/>
                <a:gd name="T85" fmla="*/ 0 h 180"/>
                <a:gd name="T86" fmla="*/ 5606 w 18265"/>
                <a:gd name="T87" fmla="*/ 0 h 180"/>
                <a:gd name="T88" fmla="*/ 5606 w 18265"/>
                <a:gd name="T89" fmla="*/ 0 h 180"/>
                <a:gd name="T90" fmla="*/ 5245 w 18265"/>
                <a:gd name="T91" fmla="*/ 180 h 180"/>
                <a:gd name="T92" fmla="*/ 4703 w 18265"/>
                <a:gd name="T93" fmla="*/ 180 h 180"/>
                <a:gd name="T94" fmla="*/ 4341 w 18265"/>
                <a:gd name="T95" fmla="*/ 0 h 180"/>
                <a:gd name="T96" fmla="*/ 4159 w 18265"/>
                <a:gd name="T97" fmla="*/ 0 h 180"/>
                <a:gd name="T98" fmla="*/ 4159 w 18265"/>
                <a:gd name="T99" fmla="*/ 0 h 180"/>
                <a:gd name="T100" fmla="*/ 3797 w 18265"/>
                <a:gd name="T101" fmla="*/ 180 h 180"/>
                <a:gd name="T102" fmla="*/ 3257 w 18265"/>
                <a:gd name="T103" fmla="*/ 180 h 180"/>
                <a:gd name="T104" fmla="*/ 2895 w 18265"/>
                <a:gd name="T105" fmla="*/ 0 h 180"/>
                <a:gd name="T106" fmla="*/ 2713 w 18265"/>
                <a:gd name="T107" fmla="*/ 0 h 180"/>
                <a:gd name="T108" fmla="*/ 2713 w 18265"/>
                <a:gd name="T109" fmla="*/ 0 h 180"/>
                <a:gd name="T110" fmla="*/ 2351 w 18265"/>
                <a:gd name="T111" fmla="*/ 180 h 180"/>
                <a:gd name="T112" fmla="*/ 1809 w 18265"/>
                <a:gd name="T113" fmla="*/ 180 h 180"/>
                <a:gd name="T114" fmla="*/ 1448 w 18265"/>
                <a:gd name="T115" fmla="*/ 0 h 180"/>
                <a:gd name="T116" fmla="*/ 1266 w 18265"/>
                <a:gd name="T117" fmla="*/ 0 h 180"/>
                <a:gd name="T118" fmla="*/ 1266 w 18265"/>
                <a:gd name="T119" fmla="*/ 0 h 180"/>
                <a:gd name="T120" fmla="*/ 904 w 18265"/>
                <a:gd name="T121" fmla="*/ 180 h 180"/>
                <a:gd name="T122" fmla="*/ 362 w 18265"/>
                <a:gd name="T123" fmla="*/ 180 h 180"/>
                <a:gd name="T124" fmla="*/ 0 w 18265"/>
                <a:gd name="T125" fmla="*/ 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8265" h="180">
                  <a:moveTo>
                    <a:pt x="18265" y="0"/>
                  </a:moveTo>
                  <a:lnTo>
                    <a:pt x="18085" y="0"/>
                  </a:lnTo>
                  <a:lnTo>
                    <a:pt x="18085" y="180"/>
                  </a:lnTo>
                  <a:lnTo>
                    <a:pt x="18265" y="180"/>
                  </a:lnTo>
                  <a:lnTo>
                    <a:pt x="18265" y="0"/>
                  </a:lnTo>
                  <a:close/>
                  <a:moveTo>
                    <a:pt x="17905" y="0"/>
                  </a:moveTo>
                  <a:lnTo>
                    <a:pt x="17725" y="0"/>
                  </a:lnTo>
                  <a:lnTo>
                    <a:pt x="17725" y="180"/>
                  </a:lnTo>
                  <a:lnTo>
                    <a:pt x="17905" y="180"/>
                  </a:lnTo>
                  <a:lnTo>
                    <a:pt x="17905" y="0"/>
                  </a:lnTo>
                  <a:close/>
                  <a:moveTo>
                    <a:pt x="17543" y="0"/>
                  </a:moveTo>
                  <a:lnTo>
                    <a:pt x="17363" y="0"/>
                  </a:lnTo>
                  <a:lnTo>
                    <a:pt x="17363" y="180"/>
                  </a:lnTo>
                  <a:lnTo>
                    <a:pt x="17543" y="180"/>
                  </a:lnTo>
                  <a:lnTo>
                    <a:pt x="17543" y="0"/>
                  </a:lnTo>
                  <a:close/>
                  <a:moveTo>
                    <a:pt x="17181" y="0"/>
                  </a:moveTo>
                  <a:lnTo>
                    <a:pt x="17001" y="0"/>
                  </a:lnTo>
                  <a:lnTo>
                    <a:pt x="17001" y="180"/>
                  </a:lnTo>
                  <a:lnTo>
                    <a:pt x="17181" y="180"/>
                  </a:lnTo>
                  <a:lnTo>
                    <a:pt x="17181" y="0"/>
                  </a:lnTo>
                  <a:close/>
                  <a:moveTo>
                    <a:pt x="16819" y="0"/>
                  </a:moveTo>
                  <a:lnTo>
                    <a:pt x="16639" y="0"/>
                  </a:lnTo>
                  <a:lnTo>
                    <a:pt x="16639" y="180"/>
                  </a:lnTo>
                  <a:lnTo>
                    <a:pt x="16819" y="180"/>
                  </a:lnTo>
                  <a:lnTo>
                    <a:pt x="16819" y="0"/>
                  </a:lnTo>
                  <a:close/>
                  <a:moveTo>
                    <a:pt x="16458" y="0"/>
                  </a:moveTo>
                  <a:lnTo>
                    <a:pt x="16278" y="0"/>
                  </a:lnTo>
                  <a:lnTo>
                    <a:pt x="16278" y="180"/>
                  </a:lnTo>
                  <a:lnTo>
                    <a:pt x="16458" y="180"/>
                  </a:lnTo>
                  <a:lnTo>
                    <a:pt x="16458" y="0"/>
                  </a:lnTo>
                  <a:close/>
                  <a:moveTo>
                    <a:pt x="16096" y="0"/>
                  </a:moveTo>
                  <a:lnTo>
                    <a:pt x="15916" y="0"/>
                  </a:lnTo>
                  <a:lnTo>
                    <a:pt x="15916" y="180"/>
                  </a:lnTo>
                  <a:lnTo>
                    <a:pt x="16096" y="180"/>
                  </a:lnTo>
                  <a:lnTo>
                    <a:pt x="16096" y="0"/>
                  </a:lnTo>
                  <a:close/>
                  <a:moveTo>
                    <a:pt x="15734" y="0"/>
                  </a:moveTo>
                  <a:lnTo>
                    <a:pt x="15554" y="0"/>
                  </a:lnTo>
                  <a:lnTo>
                    <a:pt x="15554" y="180"/>
                  </a:lnTo>
                  <a:lnTo>
                    <a:pt x="15734" y="180"/>
                  </a:lnTo>
                  <a:lnTo>
                    <a:pt x="15734" y="0"/>
                  </a:lnTo>
                  <a:close/>
                  <a:moveTo>
                    <a:pt x="15372" y="0"/>
                  </a:moveTo>
                  <a:lnTo>
                    <a:pt x="15192" y="0"/>
                  </a:lnTo>
                  <a:lnTo>
                    <a:pt x="15192" y="180"/>
                  </a:lnTo>
                  <a:lnTo>
                    <a:pt x="15372" y="180"/>
                  </a:lnTo>
                  <a:lnTo>
                    <a:pt x="15372" y="0"/>
                  </a:lnTo>
                  <a:close/>
                  <a:moveTo>
                    <a:pt x="15010" y="0"/>
                  </a:moveTo>
                  <a:lnTo>
                    <a:pt x="14830" y="0"/>
                  </a:lnTo>
                  <a:lnTo>
                    <a:pt x="14830" y="180"/>
                  </a:lnTo>
                  <a:lnTo>
                    <a:pt x="15010" y="180"/>
                  </a:lnTo>
                  <a:lnTo>
                    <a:pt x="15010" y="0"/>
                  </a:lnTo>
                  <a:close/>
                  <a:moveTo>
                    <a:pt x="14648" y="0"/>
                  </a:moveTo>
                  <a:lnTo>
                    <a:pt x="14468" y="0"/>
                  </a:lnTo>
                  <a:lnTo>
                    <a:pt x="14468" y="180"/>
                  </a:lnTo>
                  <a:lnTo>
                    <a:pt x="14648" y="180"/>
                  </a:lnTo>
                  <a:lnTo>
                    <a:pt x="14648" y="0"/>
                  </a:lnTo>
                  <a:close/>
                  <a:moveTo>
                    <a:pt x="14288" y="0"/>
                  </a:moveTo>
                  <a:lnTo>
                    <a:pt x="14108" y="0"/>
                  </a:lnTo>
                  <a:lnTo>
                    <a:pt x="14108" y="180"/>
                  </a:lnTo>
                  <a:lnTo>
                    <a:pt x="14288" y="180"/>
                  </a:lnTo>
                  <a:lnTo>
                    <a:pt x="14288" y="0"/>
                  </a:lnTo>
                  <a:close/>
                  <a:moveTo>
                    <a:pt x="13926" y="0"/>
                  </a:moveTo>
                  <a:lnTo>
                    <a:pt x="13746" y="0"/>
                  </a:lnTo>
                  <a:lnTo>
                    <a:pt x="13746" y="180"/>
                  </a:lnTo>
                  <a:lnTo>
                    <a:pt x="13926" y="180"/>
                  </a:lnTo>
                  <a:lnTo>
                    <a:pt x="13926" y="0"/>
                  </a:lnTo>
                  <a:close/>
                  <a:moveTo>
                    <a:pt x="13564" y="0"/>
                  </a:moveTo>
                  <a:lnTo>
                    <a:pt x="13384" y="0"/>
                  </a:lnTo>
                  <a:lnTo>
                    <a:pt x="13384" y="180"/>
                  </a:lnTo>
                  <a:lnTo>
                    <a:pt x="13564" y="180"/>
                  </a:lnTo>
                  <a:lnTo>
                    <a:pt x="13564" y="0"/>
                  </a:lnTo>
                  <a:close/>
                  <a:moveTo>
                    <a:pt x="13202" y="0"/>
                  </a:moveTo>
                  <a:lnTo>
                    <a:pt x="13022" y="0"/>
                  </a:lnTo>
                  <a:lnTo>
                    <a:pt x="13022" y="180"/>
                  </a:lnTo>
                  <a:lnTo>
                    <a:pt x="13202" y="180"/>
                  </a:lnTo>
                  <a:lnTo>
                    <a:pt x="13202" y="0"/>
                  </a:lnTo>
                  <a:close/>
                  <a:moveTo>
                    <a:pt x="12840" y="0"/>
                  </a:moveTo>
                  <a:lnTo>
                    <a:pt x="12661" y="0"/>
                  </a:lnTo>
                  <a:lnTo>
                    <a:pt x="12661" y="180"/>
                  </a:lnTo>
                  <a:lnTo>
                    <a:pt x="12840" y="180"/>
                  </a:lnTo>
                  <a:lnTo>
                    <a:pt x="12840" y="0"/>
                  </a:lnTo>
                  <a:close/>
                  <a:moveTo>
                    <a:pt x="12479" y="0"/>
                  </a:moveTo>
                  <a:lnTo>
                    <a:pt x="12299" y="0"/>
                  </a:lnTo>
                  <a:lnTo>
                    <a:pt x="12299" y="180"/>
                  </a:lnTo>
                  <a:lnTo>
                    <a:pt x="12479" y="180"/>
                  </a:lnTo>
                  <a:lnTo>
                    <a:pt x="12479" y="0"/>
                  </a:lnTo>
                  <a:close/>
                  <a:moveTo>
                    <a:pt x="12117" y="0"/>
                  </a:moveTo>
                  <a:lnTo>
                    <a:pt x="11937" y="0"/>
                  </a:lnTo>
                  <a:lnTo>
                    <a:pt x="11937" y="180"/>
                  </a:lnTo>
                  <a:lnTo>
                    <a:pt x="12117" y="180"/>
                  </a:lnTo>
                  <a:lnTo>
                    <a:pt x="12117" y="0"/>
                  </a:lnTo>
                  <a:close/>
                  <a:moveTo>
                    <a:pt x="11755" y="0"/>
                  </a:moveTo>
                  <a:lnTo>
                    <a:pt x="11575" y="0"/>
                  </a:lnTo>
                  <a:lnTo>
                    <a:pt x="11575" y="180"/>
                  </a:lnTo>
                  <a:lnTo>
                    <a:pt x="11755" y="180"/>
                  </a:lnTo>
                  <a:lnTo>
                    <a:pt x="11755" y="0"/>
                  </a:lnTo>
                  <a:close/>
                  <a:moveTo>
                    <a:pt x="11393" y="0"/>
                  </a:moveTo>
                  <a:lnTo>
                    <a:pt x="11213" y="0"/>
                  </a:lnTo>
                  <a:lnTo>
                    <a:pt x="11213" y="180"/>
                  </a:lnTo>
                  <a:lnTo>
                    <a:pt x="11393" y="180"/>
                  </a:lnTo>
                  <a:lnTo>
                    <a:pt x="11393" y="0"/>
                  </a:lnTo>
                  <a:close/>
                  <a:moveTo>
                    <a:pt x="11031" y="0"/>
                  </a:moveTo>
                  <a:lnTo>
                    <a:pt x="10851" y="0"/>
                  </a:lnTo>
                  <a:lnTo>
                    <a:pt x="10851" y="180"/>
                  </a:lnTo>
                  <a:lnTo>
                    <a:pt x="11031" y="180"/>
                  </a:lnTo>
                  <a:lnTo>
                    <a:pt x="11031" y="0"/>
                  </a:lnTo>
                  <a:close/>
                  <a:moveTo>
                    <a:pt x="10671" y="0"/>
                  </a:moveTo>
                  <a:lnTo>
                    <a:pt x="10491" y="0"/>
                  </a:lnTo>
                  <a:lnTo>
                    <a:pt x="10491" y="180"/>
                  </a:lnTo>
                  <a:lnTo>
                    <a:pt x="10671" y="180"/>
                  </a:lnTo>
                  <a:lnTo>
                    <a:pt x="10671" y="0"/>
                  </a:lnTo>
                  <a:close/>
                  <a:moveTo>
                    <a:pt x="10309" y="0"/>
                  </a:moveTo>
                  <a:lnTo>
                    <a:pt x="10129" y="0"/>
                  </a:lnTo>
                  <a:lnTo>
                    <a:pt x="10129" y="180"/>
                  </a:lnTo>
                  <a:lnTo>
                    <a:pt x="10309" y="180"/>
                  </a:lnTo>
                  <a:lnTo>
                    <a:pt x="10309" y="0"/>
                  </a:lnTo>
                  <a:close/>
                  <a:moveTo>
                    <a:pt x="9947" y="0"/>
                  </a:moveTo>
                  <a:lnTo>
                    <a:pt x="9767" y="0"/>
                  </a:lnTo>
                  <a:lnTo>
                    <a:pt x="9767" y="180"/>
                  </a:lnTo>
                  <a:lnTo>
                    <a:pt x="9947" y="180"/>
                  </a:lnTo>
                  <a:lnTo>
                    <a:pt x="9947" y="0"/>
                  </a:lnTo>
                  <a:close/>
                  <a:moveTo>
                    <a:pt x="9585" y="0"/>
                  </a:moveTo>
                  <a:lnTo>
                    <a:pt x="9405" y="0"/>
                  </a:lnTo>
                  <a:lnTo>
                    <a:pt x="9405" y="180"/>
                  </a:lnTo>
                  <a:lnTo>
                    <a:pt x="9585" y="180"/>
                  </a:lnTo>
                  <a:lnTo>
                    <a:pt x="9585" y="0"/>
                  </a:lnTo>
                  <a:close/>
                  <a:moveTo>
                    <a:pt x="9223" y="0"/>
                  </a:moveTo>
                  <a:lnTo>
                    <a:pt x="9044" y="0"/>
                  </a:lnTo>
                  <a:lnTo>
                    <a:pt x="9044" y="180"/>
                  </a:lnTo>
                  <a:lnTo>
                    <a:pt x="9223" y="180"/>
                  </a:lnTo>
                  <a:lnTo>
                    <a:pt x="9223" y="0"/>
                  </a:lnTo>
                  <a:close/>
                  <a:moveTo>
                    <a:pt x="8862" y="0"/>
                  </a:moveTo>
                  <a:lnTo>
                    <a:pt x="8682" y="0"/>
                  </a:lnTo>
                  <a:lnTo>
                    <a:pt x="8682" y="180"/>
                  </a:lnTo>
                  <a:lnTo>
                    <a:pt x="8862" y="180"/>
                  </a:lnTo>
                  <a:lnTo>
                    <a:pt x="8862" y="0"/>
                  </a:lnTo>
                  <a:close/>
                  <a:moveTo>
                    <a:pt x="8500" y="0"/>
                  </a:moveTo>
                  <a:lnTo>
                    <a:pt x="8320" y="0"/>
                  </a:lnTo>
                  <a:lnTo>
                    <a:pt x="8320" y="180"/>
                  </a:lnTo>
                  <a:lnTo>
                    <a:pt x="8500" y="180"/>
                  </a:lnTo>
                  <a:lnTo>
                    <a:pt x="8500" y="0"/>
                  </a:lnTo>
                  <a:close/>
                  <a:moveTo>
                    <a:pt x="8138" y="0"/>
                  </a:moveTo>
                  <a:lnTo>
                    <a:pt x="7958" y="0"/>
                  </a:lnTo>
                  <a:lnTo>
                    <a:pt x="7958" y="180"/>
                  </a:lnTo>
                  <a:lnTo>
                    <a:pt x="8138" y="180"/>
                  </a:lnTo>
                  <a:lnTo>
                    <a:pt x="8138" y="0"/>
                  </a:lnTo>
                  <a:close/>
                  <a:moveTo>
                    <a:pt x="7776" y="0"/>
                  </a:moveTo>
                  <a:lnTo>
                    <a:pt x="7596" y="0"/>
                  </a:lnTo>
                  <a:lnTo>
                    <a:pt x="7596" y="180"/>
                  </a:lnTo>
                  <a:lnTo>
                    <a:pt x="7776" y="180"/>
                  </a:lnTo>
                  <a:lnTo>
                    <a:pt x="7776" y="0"/>
                  </a:lnTo>
                  <a:close/>
                  <a:moveTo>
                    <a:pt x="7414" y="0"/>
                  </a:moveTo>
                  <a:lnTo>
                    <a:pt x="7234" y="0"/>
                  </a:lnTo>
                  <a:lnTo>
                    <a:pt x="7234" y="180"/>
                  </a:lnTo>
                  <a:lnTo>
                    <a:pt x="7414" y="180"/>
                  </a:lnTo>
                  <a:lnTo>
                    <a:pt x="7414" y="0"/>
                  </a:lnTo>
                  <a:close/>
                  <a:moveTo>
                    <a:pt x="7054" y="0"/>
                  </a:moveTo>
                  <a:lnTo>
                    <a:pt x="6874" y="0"/>
                  </a:lnTo>
                  <a:lnTo>
                    <a:pt x="6874" y="180"/>
                  </a:lnTo>
                  <a:lnTo>
                    <a:pt x="7054" y="180"/>
                  </a:lnTo>
                  <a:lnTo>
                    <a:pt x="7054" y="0"/>
                  </a:lnTo>
                  <a:close/>
                  <a:moveTo>
                    <a:pt x="6692" y="0"/>
                  </a:moveTo>
                  <a:lnTo>
                    <a:pt x="6512" y="0"/>
                  </a:lnTo>
                  <a:lnTo>
                    <a:pt x="6512" y="180"/>
                  </a:lnTo>
                  <a:lnTo>
                    <a:pt x="6692" y="180"/>
                  </a:lnTo>
                  <a:lnTo>
                    <a:pt x="6692" y="0"/>
                  </a:lnTo>
                  <a:close/>
                  <a:moveTo>
                    <a:pt x="6330" y="0"/>
                  </a:moveTo>
                  <a:lnTo>
                    <a:pt x="6150" y="0"/>
                  </a:lnTo>
                  <a:lnTo>
                    <a:pt x="6150" y="180"/>
                  </a:lnTo>
                  <a:lnTo>
                    <a:pt x="6330" y="180"/>
                  </a:lnTo>
                  <a:lnTo>
                    <a:pt x="6330" y="0"/>
                  </a:lnTo>
                  <a:close/>
                  <a:moveTo>
                    <a:pt x="5968" y="0"/>
                  </a:moveTo>
                  <a:lnTo>
                    <a:pt x="5788" y="0"/>
                  </a:lnTo>
                  <a:lnTo>
                    <a:pt x="5788" y="180"/>
                  </a:lnTo>
                  <a:lnTo>
                    <a:pt x="5968" y="180"/>
                  </a:lnTo>
                  <a:lnTo>
                    <a:pt x="5968" y="0"/>
                  </a:lnTo>
                  <a:close/>
                  <a:moveTo>
                    <a:pt x="5606" y="0"/>
                  </a:moveTo>
                  <a:lnTo>
                    <a:pt x="5426" y="0"/>
                  </a:lnTo>
                  <a:lnTo>
                    <a:pt x="5426" y="180"/>
                  </a:lnTo>
                  <a:lnTo>
                    <a:pt x="5606" y="180"/>
                  </a:lnTo>
                  <a:lnTo>
                    <a:pt x="5606" y="0"/>
                  </a:lnTo>
                  <a:close/>
                  <a:moveTo>
                    <a:pt x="5245" y="0"/>
                  </a:moveTo>
                  <a:lnTo>
                    <a:pt x="5065" y="0"/>
                  </a:lnTo>
                  <a:lnTo>
                    <a:pt x="5065" y="180"/>
                  </a:lnTo>
                  <a:lnTo>
                    <a:pt x="5245" y="180"/>
                  </a:lnTo>
                  <a:lnTo>
                    <a:pt x="5245" y="0"/>
                  </a:lnTo>
                  <a:close/>
                  <a:moveTo>
                    <a:pt x="4883" y="0"/>
                  </a:moveTo>
                  <a:lnTo>
                    <a:pt x="4703" y="0"/>
                  </a:lnTo>
                  <a:lnTo>
                    <a:pt x="4703" y="180"/>
                  </a:lnTo>
                  <a:lnTo>
                    <a:pt x="4883" y="180"/>
                  </a:lnTo>
                  <a:lnTo>
                    <a:pt x="4883" y="0"/>
                  </a:lnTo>
                  <a:close/>
                  <a:moveTo>
                    <a:pt x="4521" y="0"/>
                  </a:moveTo>
                  <a:lnTo>
                    <a:pt x="4341" y="0"/>
                  </a:lnTo>
                  <a:lnTo>
                    <a:pt x="4341" y="180"/>
                  </a:lnTo>
                  <a:lnTo>
                    <a:pt x="4521" y="180"/>
                  </a:lnTo>
                  <a:lnTo>
                    <a:pt x="4521" y="0"/>
                  </a:lnTo>
                  <a:close/>
                  <a:moveTo>
                    <a:pt x="4159" y="0"/>
                  </a:moveTo>
                  <a:lnTo>
                    <a:pt x="3979" y="0"/>
                  </a:lnTo>
                  <a:lnTo>
                    <a:pt x="3979" y="180"/>
                  </a:lnTo>
                  <a:lnTo>
                    <a:pt x="4159" y="180"/>
                  </a:lnTo>
                  <a:lnTo>
                    <a:pt x="4159" y="0"/>
                  </a:lnTo>
                  <a:close/>
                  <a:moveTo>
                    <a:pt x="3797" y="0"/>
                  </a:moveTo>
                  <a:lnTo>
                    <a:pt x="3617" y="0"/>
                  </a:lnTo>
                  <a:lnTo>
                    <a:pt x="3617" y="180"/>
                  </a:lnTo>
                  <a:lnTo>
                    <a:pt x="3797" y="180"/>
                  </a:lnTo>
                  <a:lnTo>
                    <a:pt x="3797" y="0"/>
                  </a:lnTo>
                  <a:close/>
                  <a:moveTo>
                    <a:pt x="3437" y="0"/>
                  </a:moveTo>
                  <a:lnTo>
                    <a:pt x="3257" y="0"/>
                  </a:lnTo>
                  <a:lnTo>
                    <a:pt x="3257" y="180"/>
                  </a:lnTo>
                  <a:lnTo>
                    <a:pt x="3437" y="180"/>
                  </a:lnTo>
                  <a:lnTo>
                    <a:pt x="3437" y="0"/>
                  </a:lnTo>
                  <a:close/>
                  <a:moveTo>
                    <a:pt x="3075" y="0"/>
                  </a:moveTo>
                  <a:lnTo>
                    <a:pt x="2895" y="0"/>
                  </a:lnTo>
                  <a:lnTo>
                    <a:pt x="2895" y="180"/>
                  </a:lnTo>
                  <a:lnTo>
                    <a:pt x="3075" y="180"/>
                  </a:lnTo>
                  <a:lnTo>
                    <a:pt x="3075" y="0"/>
                  </a:lnTo>
                  <a:close/>
                  <a:moveTo>
                    <a:pt x="2713" y="0"/>
                  </a:moveTo>
                  <a:lnTo>
                    <a:pt x="2533" y="0"/>
                  </a:lnTo>
                  <a:lnTo>
                    <a:pt x="2533" y="180"/>
                  </a:lnTo>
                  <a:lnTo>
                    <a:pt x="2713" y="180"/>
                  </a:lnTo>
                  <a:lnTo>
                    <a:pt x="2713" y="0"/>
                  </a:lnTo>
                  <a:close/>
                  <a:moveTo>
                    <a:pt x="2351" y="0"/>
                  </a:moveTo>
                  <a:lnTo>
                    <a:pt x="2171" y="0"/>
                  </a:lnTo>
                  <a:lnTo>
                    <a:pt x="2171" y="180"/>
                  </a:lnTo>
                  <a:lnTo>
                    <a:pt x="2351" y="180"/>
                  </a:lnTo>
                  <a:lnTo>
                    <a:pt x="2351" y="0"/>
                  </a:lnTo>
                  <a:close/>
                  <a:moveTo>
                    <a:pt x="1989" y="0"/>
                  </a:moveTo>
                  <a:lnTo>
                    <a:pt x="1809" y="0"/>
                  </a:lnTo>
                  <a:lnTo>
                    <a:pt x="1809" y="180"/>
                  </a:lnTo>
                  <a:lnTo>
                    <a:pt x="1989" y="180"/>
                  </a:lnTo>
                  <a:lnTo>
                    <a:pt x="1989" y="0"/>
                  </a:lnTo>
                  <a:close/>
                  <a:moveTo>
                    <a:pt x="1627" y="0"/>
                  </a:moveTo>
                  <a:lnTo>
                    <a:pt x="1448" y="0"/>
                  </a:lnTo>
                  <a:lnTo>
                    <a:pt x="1448" y="180"/>
                  </a:lnTo>
                  <a:lnTo>
                    <a:pt x="1627" y="180"/>
                  </a:lnTo>
                  <a:lnTo>
                    <a:pt x="1627" y="0"/>
                  </a:lnTo>
                  <a:close/>
                  <a:moveTo>
                    <a:pt x="1266" y="0"/>
                  </a:moveTo>
                  <a:lnTo>
                    <a:pt x="1086" y="0"/>
                  </a:lnTo>
                  <a:lnTo>
                    <a:pt x="1086" y="180"/>
                  </a:lnTo>
                  <a:lnTo>
                    <a:pt x="1266" y="180"/>
                  </a:lnTo>
                  <a:lnTo>
                    <a:pt x="1266" y="0"/>
                  </a:lnTo>
                  <a:close/>
                  <a:moveTo>
                    <a:pt x="904" y="0"/>
                  </a:moveTo>
                  <a:lnTo>
                    <a:pt x="724" y="0"/>
                  </a:lnTo>
                  <a:lnTo>
                    <a:pt x="724" y="180"/>
                  </a:lnTo>
                  <a:lnTo>
                    <a:pt x="904" y="180"/>
                  </a:lnTo>
                  <a:lnTo>
                    <a:pt x="904" y="0"/>
                  </a:lnTo>
                  <a:close/>
                  <a:moveTo>
                    <a:pt x="542" y="0"/>
                  </a:moveTo>
                  <a:lnTo>
                    <a:pt x="362" y="0"/>
                  </a:lnTo>
                  <a:lnTo>
                    <a:pt x="362" y="180"/>
                  </a:lnTo>
                  <a:lnTo>
                    <a:pt x="542" y="180"/>
                  </a:lnTo>
                  <a:lnTo>
                    <a:pt x="542" y="0"/>
                  </a:lnTo>
                  <a:close/>
                  <a:moveTo>
                    <a:pt x="180" y="0"/>
                  </a:moveTo>
                  <a:lnTo>
                    <a:pt x="0" y="0"/>
                  </a:lnTo>
                  <a:lnTo>
                    <a:pt x="0" y="180"/>
                  </a:lnTo>
                  <a:lnTo>
                    <a:pt x="180" y="180"/>
                  </a:lnTo>
                  <a:lnTo>
                    <a:pt x="180" y="0"/>
                  </a:lnTo>
                  <a:close/>
                </a:path>
              </a:pathLst>
            </a:custGeom>
            <a:solidFill>
              <a:srgbClr val="A499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2" name="Freeform 9"/>
            <p:cNvSpPr>
              <a:spLocks/>
            </p:cNvSpPr>
            <p:nvPr userDrawn="1"/>
          </p:nvSpPr>
          <p:spPr bwMode="hidden">
            <a:xfrm>
              <a:off x="5984" y="2993"/>
              <a:ext cx="1842" cy="788"/>
            </a:xfrm>
            <a:custGeom>
              <a:avLst/>
              <a:gdLst>
                <a:gd name="T0" fmla="*/ 634 w 921"/>
                <a:gd name="T1" fmla="*/ 381 h 394"/>
                <a:gd name="T2" fmla="*/ 645 w 921"/>
                <a:gd name="T3" fmla="*/ 335 h 394"/>
                <a:gd name="T4" fmla="*/ 731 w 921"/>
                <a:gd name="T5" fmla="*/ 295 h 394"/>
                <a:gd name="T6" fmla="*/ 809 w 921"/>
                <a:gd name="T7" fmla="*/ 223 h 394"/>
                <a:gd name="T8" fmla="*/ 847 w 921"/>
                <a:gd name="T9" fmla="*/ 75 h 394"/>
                <a:gd name="T10" fmla="*/ 825 w 921"/>
                <a:gd name="T11" fmla="*/ 57 h 394"/>
                <a:gd name="T12" fmla="*/ 797 w 921"/>
                <a:gd name="T13" fmla="*/ 77 h 394"/>
                <a:gd name="T14" fmla="*/ 749 w 921"/>
                <a:gd name="T15" fmla="*/ 191 h 394"/>
                <a:gd name="T16" fmla="*/ 728 w 921"/>
                <a:gd name="T17" fmla="*/ 191 h 394"/>
                <a:gd name="T18" fmla="*/ 647 w 921"/>
                <a:gd name="T19" fmla="*/ 184 h 394"/>
                <a:gd name="T20" fmla="*/ 563 w 921"/>
                <a:gd name="T21" fmla="*/ 226 h 394"/>
                <a:gd name="T22" fmla="*/ 496 w 921"/>
                <a:gd name="T23" fmla="*/ 187 h 394"/>
                <a:gd name="T24" fmla="*/ 462 w 921"/>
                <a:gd name="T25" fmla="*/ 146 h 394"/>
                <a:gd name="T26" fmla="*/ 402 w 921"/>
                <a:gd name="T27" fmla="*/ 167 h 394"/>
                <a:gd name="T28" fmla="*/ 306 w 921"/>
                <a:gd name="T29" fmla="*/ 212 h 394"/>
                <a:gd name="T30" fmla="*/ 259 w 921"/>
                <a:gd name="T31" fmla="*/ 135 h 394"/>
                <a:gd name="T32" fmla="*/ 185 w 921"/>
                <a:gd name="T33" fmla="*/ 178 h 394"/>
                <a:gd name="T34" fmla="*/ 126 w 921"/>
                <a:gd name="T35" fmla="*/ 232 h 394"/>
                <a:gd name="T36" fmla="*/ 65 w 921"/>
                <a:gd name="T37" fmla="*/ 225 h 394"/>
                <a:gd name="T38" fmla="*/ 1 w 921"/>
                <a:gd name="T39" fmla="*/ 129 h 394"/>
                <a:gd name="T40" fmla="*/ 49 w 921"/>
                <a:gd name="T41" fmla="*/ 88 h 394"/>
                <a:gd name="T42" fmla="*/ 78 w 921"/>
                <a:gd name="T43" fmla="*/ 99 h 394"/>
                <a:gd name="T44" fmla="*/ 102 w 921"/>
                <a:gd name="T45" fmla="*/ 175 h 394"/>
                <a:gd name="T46" fmla="*/ 196 w 921"/>
                <a:gd name="T47" fmla="*/ 107 h 394"/>
                <a:gd name="T48" fmla="*/ 240 w 921"/>
                <a:gd name="T49" fmla="*/ 54 h 394"/>
                <a:gd name="T50" fmla="*/ 288 w 921"/>
                <a:gd name="T51" fmla="*/ 27 h 394"/>
                <a:gd name="T52" fmla="*/ 317 w 921"/>
                <a:gd name="T53" fmla="*/ 64 h 394"/>
                <a:gd name="T54" fmla="*/ 308 w 921"/>
                <a:gd name="T55" fmla="*/ 129 h 394"/>
                <a:gd name="T56" fmla="*/ 326 w 921"/>
                <a:gd name="T57" fmla="*/ 167 h 394"/>
                <a:gd name="T58" fmla="*/ 432 w 921"/>
                <a:gd name="T59" fmla="*/ 74 h 394"/>
                <a:gd name="T60" fmla="*/ 497 w 921"/>
                <a:gd name="T61" fmla="*/ 53 h 394"/>
                <a:gd name="T62" fmla="*/ 530 w 921"/>
                <a:gd name="T63" fmla="*/ 104 h 394"/>
                <a:gd name="T64" fmla="*/ 546 w 921"/>
                <a:gd name="T65" fmla="*/ 164 h 394"/>
                <a:gd name="T66" fmla="*/ 648 w 921"/>
                <a:gd name="T67" fmla="*/ 143 h 394"/>
                <a:gd name="T68" fmla="*/ 711 w 921"/>
                <a:gd name="T69" fmla="*/ 132 h 394"/>
                <a:gd name="T70" fmla="*/ 793 w 921"/>
                <a:gd name="T71" fmla="*/ 8 h 394"/>
                <a:gd name="T72" fmla="*/ 856 w 921"/>
                <a:gd name="T73" fmla="*/ 7 h 394"/>
                <a:gd name="T74" fmla="*/ 899 w 921"/>
                <a:gd name="T75" fmla="*/ 72 h 394"/>
                <a:gd name="T76" fmla="*/ 858 w 921"/>
                <a:gd name="T77" fmla="*/ 235 h 394"/>
                <a:gd name="T78" fmla="*/ 731 w 921"/>
                <a:gd name="T79" fmla="*/ 352 h 394"/>
                <a:gd name="T80" fmla="*/ 634 w 921"/>
                <a:gd name="T81" fmla="*/ 38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921" h="394">
                  <a:moveTo>
                    <a:pt x="634" y="381"/>
                  </a:moveTo>
                  <a:cubicBezTo>
                    <a:pt x="614" y="371"/>
                    <a:pt x="625" y="341"/>
                    <a:pt x="645" y="335"/>
                  </a:cubicBezTo>
                  <a:cubicBezTo>
                    <a:pt x="689" y="321"/>
                    <a:pt x="700" y="313"/>
                    <a:pt x="731" y="295"/>
                  </a:cubicBezTo>
                  <a:cubicBezTo>
                    <a:pt x="762" y="277"/>
                    <a:pt x="780" y="262"/>
                    <a:pt x="809" y="223"/>
                  </a:cubicBezTo>
                  <a:cubicBezTo>
                    <a:pt x="843" y="176"/>
                    <a:pt x="864" y="133"/>
                    <a:pt x="847" y="75"/>
                  </a:cubicBezTo>
                  <a:cubicBezTo>
                    <a:pt x="845" y="69"/>
                    <a:pt x="837" y="57"/>
                    <a:pt x="825" y="57"/>
                  </a:cubicBezTo>
                  <a:cubicBezTo>
                    <a:pt x="816" y="57"/>
                    <a:pt x="803" y="67"/>
                    <a:pt x="797" y="77"/>
                  </a:cubicBezTo>
                  <a:cubicBezTo>
                    <a:pt x="776" y="112"/>
                    <a:pt x="790" y="168"/>
                    <a:pt x="749" y="191"/>
                  </a:cubicBezTo>
                  <a:cubicBezTo>
                    <a:pt x="741" y="195"/>
                    <a:pt x="733" y="192"/>
                    <a:pt x="728" y="191"/>
                  </a:cubicBezTo>
                  <a:cubicBezTo>
                    <a:pt x="702" y="188"/>
                    <a:pt x="676" y="174"/>
                    <a:pt x="647" y="184"/>
                  </a:cubicBezTo>
                  <a:cubicBezTo>
                    <a:pt x="619" y="193"/>
                    <a:pt x="603" y="223"/>
                    <a:pt x="563" y="226"/>
                  </a:cubicBezTo>
                  <a:cubicBezTo>
                    <a:pt x="523" y="229"/>
                    <a:pt x="510" y="214"/>
                    <a:pt x="496" y="187"/>
                  </a:cubicBezTo>
                  <a:cubicBezTo>
                    <a:pt x="489" y="173"/>
                    <a:pt x="484" y="148"/>
                    <a:pt x="462" y="146"/>
                  </a:cubicBezTo>
                  <a:cubicBezTo>
                    <a:pt x="446" y="144"/>
                    <a:pt x="425" y="149"/>
                    <a:pt x="402" y="167"/>
                  </a:cubicBezTo>
                  <a:cubicBezTo>
                    <a:pt x="361" y="199"/>
                    <a:pt x="346" y="221"/>
                    <a:pt x="306" y="212"/>
                  </a:cubicBezTo>
                  <a:cubicBezTo>
                    <a:pt x="265" y="203"/>
                    <a:pt x="283" y="145"/>
                    <a:pt x="259" y="135"/>
                  </a:cubicBezTo>
                  <a:cubicBezTo>
                    <a:pt x="240" y="127"/>
                    <a:pt x="201" y="164"/>
                    <a:pt x="185" y="178"/>
                  </a:cubicBezTo>
                  <a:cubicBezTo>
                    <a:pt x="169" y="192"/>
                    <a:pt x="141" y="222"/>
                    <a:pt x="126" y="232"/>
                  </a:cubicBezTo>
                  <a:cubicBezTo>
                    <a:pt x="112" y="242"/>
                    <a:pt x="87" y="241"/>
                    <a:pt x="65" y="225"/>
                  </a:cubicBezTo>
                  <a:cubicBezTo>
                    <a:pt x="12" y="186"/>
                    <a:pt x="0" y="149"/>
                    <a:pt x="1" y="129"/>
                  </a:cubicBezTo>
                  <a:cubicBezTo>
                    <a:pt x="2" y="101"/>
                    <a:pt x="41" y="89"/>
                    <a:pt x="49" y="88"/>
                  </a:cubicBezTo>
                  <a:cubicBezTo>
                    <a:pt x="65" y="86"/>
                    <a:pt x="75" y="91"/>
                    <a:pt x="78" y="99"/>
                  </a:cubicBezTo>
                  <a:cubicBezTo>
                    <a:pt x="85" y="117"/>
                    <a:pt x="79" y="170"/>
                    <a:pt x="102" y="175"/>
                  </a:cubicBezTo>
                  <a:cubicBezTo>
                    <a:pt x="120" y="179"/>
                    <a:pt x="159" y="145"/>
                    <a:pt x="196" y="107"/>
                  </a:cubicBezTo>
                  <a:cubicBezTo>
                    <a:pt x="211" y="91"/>
                    <a:pt x="225" y="69"/>
                    <a:pt x="240" y="54"/>
                  </a:cubicBezTo>
                  <a:cubicBezTo>
                    <a:pt x="259" y="36"/>
                    <a:pt x="277" y="26"/>
                    <a:pt x="288" y="27"/>
                  </a:cubicBezTo>
                  <a:cubicBezTo>
                    <a:pt x="307" y="27"/>
                    <a:pt x="318" y="40"/>
                    <a:pt x="317" y="64"/>
                  </a:cubicBezTo>
                  <a:cubicBezTo>
                    <a:pt x="317" y="77"/>
                    <a:pt x="307" y="106"/>
                    <a:pt x="308" y="129"/>
                  </a:cubicBezTo>
                  <a:cubicBezTo>
                    <a:pt x="309" y="148"/>
                    <a:pt x="311" y="164"/>
                    <a:pt x="326" y="167"/>
                  </a:cubicBezTo>
                  <a:cubicBezTo>
                    <a:pt x="369" y="174"/>
                    <a:pt x="420" y="89"/>
                    <a:pt x="432" y="74"/>
                  </a:cubicBezTo>
                  <a:cubicBezTo>
                    <a:pt x="445" y="57"/>
                    <a:pt x="479" y="46"/>
                    <a:pt x="497" y="53"/>
                  </a:cubicBezTo>
                  <a:cubicBezTo>
                    <a:pt x="517" y="60"/>
                    <a:pt x="529" y="84"/>
                    <a:pt x="530" y="104"/>
                  </a:cubicBezTo>
                  <a:cubicBezTo>
                    <a:pt x="531" y="124"/>
                    <a:pt x="528" y="153"/>
                    <a:pt x="546" y="164"/>
                  </a:cubicBezTo>
                  <a:cubicBezTo>
                    <a:pt x="568" y="177"/>
                    <a:pt x="608" y="160"/>
                    <a:pt x="648" y="143"/>
                  </a:cubicBezTo>
                  <a:cubicBezTo>
                    <a:pt x="670" y="134"/>
                    <a:pt x="692" y="139"/>
                    <a:pt x="711" y="132"/>
                  </a:cubicBezTo>
                  <a:cubicBezTo>
                    <a:pt x="754" y="118"/>
                    <a:pt x="734" y="29"/>
                    <a:pt x="793" y="8"/>
                  </a:cubicBezTo>
                  <a:cubicBezTo>
                    <a:pt x="816" y="0"/>
                    <a:pt x="843" y="2"/>
                    <a:pt x="856" y="7"/>
                  </a:cubicBezTo>
                  <a:cubicBezTo>
                    <a:pt x="888" y="20"/>
                    <a:pt x="896" y="57"/>
                    <a:pt x="899" y="72"/>
                  </a:cubicBezTo>
                  <a:cubicBezTo>
                    <a:pt x="901" y="82"/>
                    <a:pt x="921" y="138"/>
                    <a:pt x="858" y="235"/>
                  </a:cubicBezTo>
                  <a:cubicBezTo>
                    <a:pt x="828" y="282"/>
                    <a:pt x="794" y="315"/>
                    <a:pt x="731" y="352"/>
                  </a:cubicBezTo>
                  <a:cubicBezTo>
                    <a:pt x="698" y="371"/>
                    <a:pt x="660" y="394"/>
                    <a:pt x="634" y="381"/>
                  </a:cubicBezTo>
                </a:path>
              </a:pathLst>
            </a:custGeom>
            <a:solidFill>
              <a:srgbClr val="85D1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3" name="Freeform 10"/>
            <p:cNvSpPr>
              <a:spLocks noEditPoints="1"/>
            </p:cNvSpPr>
            <p:nvPr userDrawn="1"/>
          </p:nvSpPr>
          <p:spPr bwMode="hidden">
            <a:xfrm>
              <a:off x="4889" y="2669"/>
              <a:ext cx="1287" cy="1090"/>
            </a:xfrm>
            <a:custGeom>
              <a:avLst/>
              <a:gdLst>
                <a:gd name="T0" fmla="*/ 76 w 644"/>
                <a:gd name="T1" fmla="*/ 335 h 545"/>
                <a:gd name="T2" fmla="*/ 98 w 644"/>
                <a:gd name="T3" fmla="*/ 274 h 545"/>
                <a:gd name="T4" fmla="*/ 136 w 644"/>
                <a:gd name="T5" fmla="*/ 273 h 545"/>
                <a:gd name="T6" fmla="*/ 76 w 644"/>
                <a:gd name="T7" fmla="*/ 335 h 545"/>
                <a:gd name="T8" fmla="*/ 325 w 644"/>
                <a:gd name="T9" fmla="*/ 513 h 545"/>
                <a:gd name="T10" fmla="*/ 359 w 644"/>
                <a:gd name="T11" fmla="*/ 325 h 545"/>
                <a:gd name="T12" fmla="*/ 333 w 644"/>
                <a:gd name="T13" fmla="*/ 331 h 545"/>
                <a:gd name="T14" fmla="*/ 229 w 644"/>
                <a:gd name="T15" fmla="*/ 384 h 545"/>
                <a:gd name="T16" fmla="*/ 184 w 644"/>
                <a:gd name="T17" fmla="*/ 342 h 545"/>
                <a:gd name="T18" fmla="*/ 169 w 644"/>
                <a:gd name="T19" fmla="*/ 312 h 545"/>
                <a:gd name="T20" fmla="*/ 139 w 644"/>
                <a:gd name="T21" fmla="*/ 341 h 545"/>
                <a:gd name="T22" fmla="*/ 111 w 644"/>
                <a:gd name="T23" fmla="*/ 385 h 545"/>
                <a:gd name="T24" fmla="*/ 27 w 644"/>
                <a:gd name="T25" fmla="*/ 373 h 545"/>
                <a:gd name="T26" fmla="*/ 16 w 644"/>
                <a:gd name="T27" fmla="*/ 309 h 545"/>
                <a:gd name="T28" fmla="*/ 77 w 644"/>
                <a:gd name="T29" fmla="*/ 241 h 545"/>
                <a:gd name="T30" fmla="*/ 142 w 644"/>
                <a:gd name="T31" fmla="*/ 219 h 545"/>
                <a:gd name="T32" fmla="*/ 177 w 644"/>
                <a:gd name="T33" fmla="*/ 232 h 545"/>
                <a:gd name="T34" fmla="*/ 223 w 644"/>
                <a:gd name="T35" fmla="*/ 245 h 545"/>
                <a:gd name="T36" fmla="*/ 233 w 644"/>
                <a:gd name="T37" fmla="*/ 328 h 545"/>
                <a:gd name="T38" fmla="*/ 283 w 644"/>
                <a:gd name="T39" fmla="*/ 332 h 545"/>
                <a:gd name="T40" fmla="*/ 426 w 644"/>
                <a:gd name="T41" fmla="*/ 216 h 545"/>
                <a:gd name="T42" fmla="*/ 530 w 644"/>
                <a:gd name="T43" fmla="*/ 31 h 545"/>
                <a:gd name="T44" fmla="*/ 616 w 644"/>
                <a:gd name="T45" fmla="*/ 29 h 545"/>
                <a:gd name="T46" fmla="*/ 596 w 644"/>
                <a:gd name="T47" fmla="*/ 98 h 545"/>
                <a:gd name="T48" fmla="*/ 528 w 644"/>
                <a:gd name="T49" fmla="*/ 148 h 545"/>
                <a:gd name="T50" fmla="*/ 419 w 644"/>
                <a:gd name="T51" fmla="*/ 346 h 545"/>
                <a:gd name="T52" fmla="*/ 374 w 644"/>
                <a:gd name="T53" fmla="*/ 511 h 545"/>
                <a:gd name="T54" fmla="*/ 367 w 644"/>
                <a:gd name="T55" fmla="*/ 524 h 545"/>
                <a:gd name="T56" fmla="*/ 325 w 644"/>
                <a:gd name="T57" fmla="*/ 513 h 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44" h="545">
                  <a:moveTo>
                    <a:pt x="76" y="335"/>
                  </a:moveTo>
                  <a:cubicBezTo>
                    <a:pt x="29" y="328"/>
                    <a:pt x="81" y="283"/>
                    <a:pt x="98" y="274"/>
                  </a:cubicBezTo>
                  <a:cubicBezTo>
                    <a:pt x="107" y="270"/>
                    <a:pt x="133" y="268"/>
                    <a:pt x="136" y="273"/>
                  </a:cubicBezTo>
                  <a:cubicBezTo>
                    <a:pt x="141" y="286"/>
                    <a:pt x="96" y="338"/>
                    <a:pt x="76" y="335"/>
                  </a:cubicBezTo>
                  <a:moveTo>
                    <a:pt x="325" y="513"/>
                  </a:moveTo>
                  <a:cubicBezTo>
                    <a:pt x="324" y="498"/>
                    <a:pt x="357" y="342"/>
                    <a:pt x="359" y="325"/>
                  </a:cubicBezTo>
                  <a:cubicBezTo>
                    <a:pt x="359" y="319"/>
                    <a:pt x="345" y="318"/>
                    <a:pt x="333" y="331"/>
                  </a:cubicBezTo>
                  <a:cubicBezTo>
                    <a:pt x="315" y="351"/>
                    <a:pt x="288" y="395"/>
                    <a:pt x="229" y="384"/>
                  </a:cubicBezTo>
                  <a:cubicBezTo>
                    <a:pt x="196" y="378"/>
                    <a:pt x="187" y="352"/>
                    <a:pt x="184" y="342"/>
                  </a:cubicBezTo>
                  <a:cubicBezTo>
                    <a:pt x="181" y="334"/>
                    <a:pt x="178" y="313"/>
                    <a:pt x="169" y="312"/>
                  </a:cubicBezTo>
                  <a:cubicBezTo>
                    <a:pt x="159" y="312"/>
                    <a:pt x="145" y="327"/>
                    <a:pt x="139" y="341"/>
                  </a:cubicBezTo>
                  <a:cubicBezTo>
                    <a:pt x="132" y="359"/>
                    <a:pt x="124" y="379"/>
                    <a:pt x="111" y="385"/>
                  </a:cubicBezTo>
                  <a:cubicBezTo>
                    <a:pt x="94" y="392"/>
                    <a:pt x="51" y="394"/>
                    <a:pt x="27" y="373"/>
                  </a:cubicBezTo>
                  <a:cubicBezTo>
                    <a:pt x="17" y="363"/>
                    <a:pt x="0" y="334"/>
                    <a:pt x="16" y="309"/>
                  </a:cubicBezTo>
                  <a:cubicBezTo>
                    <a:pt x="38" y="275"/>
                    <a:pt x="64" y="252"/>
                    <a:pt x="77" y="241"/>
                  </a:cubicBezTo>
                  <a:cubicBezTo>
                    <a:pt x="95" y="227"/>
                    <a:pt x="128" y="216"/>
                    <a:pt x="142" y="219"/>
                  </a:cubicBezTo>
                  <a:cubicBezTo>
                    <a:pt x="160" y="222"/>
                    <a:pt x="167" y="232"/>
                    <a:pt x="177" y="232"/>
                  </a:cubicBezTo>
                  <a:cubicBezTo>
                    <a:pt x="184" y="231"/>
                    <a:pt x="220" y="228"/>
                    <a:pt x="223" y="245"/>
                  </a:cubicBezTo>
                  <a:cubicBezTo>
                    <a:pt x="229" y="274"/>
                    <a:pt x="222" y="315"/>
                    <a:pt x="233" y="328"/>
                  </a:cubicBezTo>
                  <a:cubicBezTo>
                    <a:pt x="248" y="346"/>
                    <a:pt x="268" y="343"/>
                    <a:pt x="283" y="332"/>
                  </a:cubicBezTo>
                  <a:cubicBezTo>
                    <a:pt x="329" y="297"/>
                    <a:pt x="358" y="225"/>
                    <a:pt x="426" y="216"/>
                  </a:cubicBezTo>
                  <a:cubicBezTo>
                    <a:pt x="440" y="196"/>
                    <a:pt x="497" y="64"/>
                    <a:pt x="530" y="31"/>
                  </a:cubicBezTo>
                  <a:cubicBezTo>
                    <a:pt x="561" y="0"/>
                    <a:pt x="603" y="15"/>
                    <a:pt x="616" y="29"/>
                  </a:cubicBezTo>
                  <a:cubicBezTo>
                    <a:pt x="644" y="62"/>
                    <a:pt x="630" y="87"/>
                    <a:pt x="596" y="98"/>
                  </a:cubicBezTo>
                  <a:cubicBezTo>
                    <a:pt x="567" y="108"/>
                    <a:pt x="548" y="124"/>
                    <a:pt x="528" y="148"/>
                  </a:cubicBezTo>
                  <a:cubicBezTo>
                    <a:pt x="476" y="213"/>
                    <a:pt x="445" y="270"/>
                    <a:pt x="419" y="346"/>
                  </a:cubicBezTo>
                  <a:cubicBezTo>
                    <a:pt x="400" y="404"/>
                    <a:pt x="394" y="455"/>
                    <a:pt x="374" y="511"/>
                  </a:cubicBezTo>
                  <a:cubicBezTo>
                    <a:pt x="373" y="515"/>
                    <a:pt x="371" y="522"/>
                    <a:pt x="367" y="524"/>
                  </a:cubicBezTo>
                  <a:cubicBezTo>
                    <a:pt x="362" y="528"/>
                    <a:pt x="326" y="545"/>
                    <a:pt x="325" y="513"/>
                  </a:cubicBezTo>
                </a:path>
              </a:pathLst>
            </a:custGeom>
            <a:solidFill>
              <a:srgbClr val="85D1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4" name="Freeform 11"/>
            <p:cNvSpPr>
              <a:spLocks/>
            </p:cNvSpPr>
            <p:nvPr userDrawn="1"/>
          </p:nvSpPr>
          <p:spPr bwMode="hidden">
            <a:xfrm>
              <a:off x="4177" y="3013"/>
              <a:ext cx="530" cy="610"/>
            </a:xfrm>
            <a:custGeom>
              <a:avLst/>
              <a:gdLst>
                <a:gd name="T0" fmla="*/ 9 w 265"/>
                <a:gd name="T1" fmla="*/ 267 h 305"/>
                <a:gd name="T2" fmla="*/ 23 w 265"/>
                <a:gd name="T3" fmla="*/ 200 h 305"/>
                <a:gd name="T4" fmla="*/ 66 w 265"/>
                <a:gd name="T5" fmla="*/ 155 h 305"/>
                <a:gd name="T6" fmla="*/ 131 w 265"/>
                <a:gd name="T7" fmla="*/ 107 h 305"/>
                <a:gd name="T8" fmla="*/ 165 w 265"/>
                <a:gd name="T9" fmla="*/ 73 h 305"/>
                <a:gd name="T10" fmla="*/ 163 w 265"/>
                <a:gd name="T11" fmla="*/ 49 h 305"/>
                <a:gd name="T12" fmla="*/ 148 w 265"/>
                <a:gd name="T13" fmla="*/ 53 h 305"/>
                <a:gd name="T14" fmla="*/ 67 w 265"/>
                <a:gd name="T15" fmla="*/ 88 h 305"/>
                <a:gd name="T16" fmla="*/ 23 w 265"/>
                <a:gd name="T17" fmla="*/ 78 h 305"/>
                <a:gd name="T18" fmla="*/ 21 w 265"/>
                <a:gd name="T19" fmla="*/ 48 h 305"/>
                <a:gd name="T20" fmla="*/ 127 w 265"/>
                <a:gd name="T21" fmla="*/ 5 h 305"/>
                <a:gd name="T22" fmla="*/ 165 w 265"/>
                <a:gd name="T23" fmla="*/ 0 h 305"/>
                <a:gd name="T24" fmla="*/ 205 w 265"/>
                <a:gd name="T25" fmla="*/ 30 h 305"/>
                <a:gd name="T26" fmla="*/ 219 w 265"/>
                <a:gd name="T27" fmla="*/ 88 h 305"/>
                <a:gd name="T28" fmla="*/ 178 w 265"/>
                <a:gd name="T29" fmla="*/ 123 h 305"/>
                <a:gd name="T30" fmla="*/ 152 w 265"/>
                <a:gd name="T31" fmla="*/ 128 h 305"/>
                <a:gd name="T32" fmla="*/ 117 w 265"/>
                <a:gd name="T33" fmla="*/ 153 h 305"/>
                <a:gd name="T34" fmla="*/ 74 w 265"/>
                <a:gd name="T35" fmla="*/ 226 h 305"/>
                <a:gd name="T36" fmla="*/ 120 w 265"/>
                <a:gd name="T37" fmla="*/ 252 h 305"/>
                <a:gd name="T38" fmla="*/ 182 w 265"/>
                <a:gd name="T39" fmla="*/ 225 h 305"/>
                <a:gd name="T40" fmla="*/ 220 w 265"/>
                <a:gd name="T41" fmla="*/ 203 h 305"/>
                <a:gd name="T42" fmla="*/ 248 w 265"/>
                <a:gd name="T43" fmla="*/ 202 h 305"/>
                <a:gd name="T44" fmla="*/ 254 w 265"/>
                <a:gd name="T45" fmla="*/ 238 h 305"/>
                <a:gd name="T46" fmla="*/ 189 w 265"/>
                <a:gd name="T47" fmla="*/ 266 h 305"/>
                <a:gd name="T48" fmla="*/ 52 w 265"/>
                <a:gd name="T49" fmla="*/ 300 h 305"/>
                <a:gd name="T50" fmla="*/ 9 w 265"/>
                <a:gd name="T51" fmla="*/ 267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65" h="305">
                  <a:moveTo>
                    <a:pt x="9" y="267"/>
                  </a:moveTo>
                  <a:cubicBezTo>
                    <a:pt x="0" y="242"/>
                    <a:pt x="15" y="211"/>
                    <a:pt x="23" y="200"/>
                  </a:cubicBezTo>
                  <a:cubicBezTo>
                    <a:pt x="32" y="188"/>
                    <a:pt x="48" y="171"/>
                    <a:pt x="66" y="155"/>
                  </a:cubicBezTo>
                  <a:cubicBezTo>
                    <a:pt x="78" y="146"/>
                    <a:pt x="107" y="126"/>
                    <a:pt x="131" y="107"/>
                  </a:cubicBezTo>
                  <a:cubicBezTo>
                    <a:pt x="148" y="93"/>
                    <a:pt x="162" y="78"/>
                    <a:pt x="165" y="73"/>
                  </a:cubicBezTo>
                  <a:cubicBezTo>
                    <a:pt x="168" y="66"/>
                    <a:pt x="169" y="53"/>
                    <a:pt x="163" y="49"/>
                  </a:cubicBezTo>
                  <a:cubicBezTo>
                    <a:pt x="160" y="47"/>
                    <a:pt x="153" y="51"/>
                    <a:pt x="148" y="53"/>
                  </a:cubicBezTo>
                  <a:cubicBezTo>
                    <a:pt x="129" y="62"/>
                    <a:pt x="95" y="83"/>
                    <a:pt x="67" y="88"/>
                  </a:cubicBezTo>
                  <a:cubicBezTo>
                    <a:pt x="51" y="91"/>
                    <a:pt x="31" y="87"/>
                    <a:pt x="23" y="78"/>
                  </a:cubicBezTo>
                  <a:cubicBezTo>
                    <a:pt x="15" y="70"/>
                    <a:pt x="9" y="60"/>
                    <a:pt x="21" y="48"/>
                  </a:cubicBezTo>
                  <a:cubicBezTo>
                    <a:pt x="34" y="35"/>
                    <a:pt x="124" y="6"/>
                    <a:pt x="127" y="5"/>
                  </a:cubicBezTo>
                  <a:cubicBezTo>
                    <a:pt x="139" y="2"/>
                    <a:pt x="155" y="0"/>
                    <a:pt x="165" y="0"/>
                  </a:cubicBezTo>
                  <a:cubicBezTo>
                    <a:pt x="188" y="0"/>
                    <a:pt x="198" y="17"/>
                    <a:pt x="205" y="30"/>
                  </a:cubicBezTo>
                  <a:cubicBezTo>
                    <a:pt x="214" y="47"/>
                    <a:pt x="219" y="67"/>
                    <a:pt x="219" y="88"/>
                  </a:cubicBezTo>
                  <a:cubicBezTo>
                    <a:pt x="218" y="111"/>
                    <a:pt x="194" y="122"/>
                    <a:pt x="178" y="123"/>
                  </a:cubicBezTo>
                  <a:cubicBezTo>
                    <a:pt x="170" y="124"/>
                    <a:pt x="161" y="125"/>
                    <a:pt x="152" y="128"/>
                  </a:cubicBezTo>
                  <a:cubicBezTo>
                    <a:pt x="146" y="130"/>
                    <a:pt x="125" y="145"/>
                    <a:pt x="117" y="153"/>
                  </a:cubicBezTo>
                  <a:cubicBezTo>
                    <a:pt x="96" y="171"/>
                    <a:pt x="77" y="191"/>
                    <a:pt x="74" y="226"/>
                  </a:cubicBezTo>
                  <a:cubicBezTo>
                    <a:pt x="70" y="258"/>
                    <a:pt x="114" y="253"/>
                    <a:pt x="120" y="252"/>
                  </a:cubicBezTo>
                  <a:cubicBezTo>
                    <a:pt x="126" y="252"/>
                    <a:pt x="151" y="246"/>
                    <a:pt x="182" y="225"/>
                  </a:cubicBezTo>
                  <a:cubicBezTo>
                    <a:pt x="188" y="222"/>
                    <a:pt x="205" y="209"/>
                    <a:pt x="220" y="203"/>
                  </a:cubicBezTo>
                  <a:cubicBezTo>
                    <a:pt x="233" y="197"/>
                    <a:pt x="243" y="198"/>
                    <a:pt x="248" y="202"/>
                  </a:cubicBezTo>
                  <a:cubicBezTo>
                    <a:pt x="259" y="209"/>
                    <a:pt x="265" y="221"/>
                    <a:pt x="254" y="238"/>
                  </a:cubicBezTo>
                  <a:cubicBezTo>
                    <a:pt x="244" y="252"/>
                    <a:pt x="215" y="257"/>
                    <a:pt x="189" y="266"/>
                  </a:cubicBezTo>
                  <a:cubicBezTo>
                    <a:pt x="166" y="273"/>
                    <a:pt x="110" y="305"/>
                    <a:pt x="52" y="300"/>
                  </a:cubicBezTo>
                  <a:cubicBezTo>
                    <a:pt x="38" y="299"/>
                    <a:pt x="16" y="288"/>
                    <a:pt x="9" y="267"/>
                  </a:cubicBezTo>
                </a:path>
              </a:pathLst>
            </a:custGeom>
            <a:solidFill>
              <a:srgbClr val="85D1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5" name="Freeform 12"/>
            <p:cNvSpPr>
              <a:spLocks/>
            </p:cNvSpPr>
            <p:nvPr userDrawn="1"/>
          </p:nvSpPr>
          <p:spPr bwMode="hidden">
            <a:xfrm>
              <a:off x="686" y="1912"/>
              <a:ext cx="3955" cy="2433"/>
            </a:xfrm>
            <a:custGeom>
              <a:avLst/>
              <a:gdLst>
                <a:gd name="T0" fmla="*/ 1322 w 1978"/>
                <a:gd name="T1" fmla="*/ 1136 h 1217"/>
                <a:gd name="T2" fmla="*/ 1282 w 1978"/>
                <a:gd name="T3" fmla="*/ 1149 h 1217"/>
                <a:gd name="T4" fmla="*/ 1127 w 1978"/>
                <a:gd name="T5" fmla="*/ 1154 h 1217"/>
                <a:gd name="T6" fmla="*/ 895 w 1978"/>
                <a:gd name="T7" fmla="*/ 784 h 1217"/>
                <a:gd name="T8" fmla="*/ 1150 w 1978"/>
                <a:gd name="T9" fmla="*/ 547 h 1217"/>
                <a:gd name="T10" fmla="*/ 1356 w 1978"/>
                <a:gd name="T11" fmla="*/ 529 h 1217"/>
                <a:gd name="T12" fmla="*/ 1589 w 1978"/>
                <a:gd name="T13" fmla="*/ 581 h 1217"/>
                <a:gd name="T14" fmla="*/ 1611 w 1978"/>
                <a:gd name="T15" fmla="*/ 594 h 1217"/>
                <a:gd name="T16" fmla="*/ 1646 w 1978"/>
                <a:gd name="T17" fmla="*/ 584 h 1217"/>
                <a:gd name="T18" fmla="*/ 1639 w 1978"/>
                <a:gd name="T19" fmla="*/ 555 h 1217"/>
                <a:gd name="T20" fmla="*/ 1367 w 1978"/>
                <a:gd name="T21" fmla="*/ 484 h 1217"/>
                <a:gd name="T22" fmla="*/ 1115 w 1978"/>
                <a:gd name="T23" fmla="*/ 494 h 1217"/>
                <a:gd name="T24" fmla="*/ 1095 w 1978"/>
                <a:gd name="T25" fmla="*/ 475 h 1217"/>
                <a:gd name="T26" fmla="*/ 1421 w 1978"/>
                <a:gd name="T27" fmla="*/ 201 h 1217"/>
                <a:gd name="T28" fmla="*/ 1770 w 1978"/>
                <a:gd name="T29" fmla="*/ 51 h 1217"/>
                <a:gd name="T30" fmla="*/ 1897 w 1978"/>
                <a:gd name="T31" fmla="*/ 80 h 1217"/>
                <a:gd name="T32" fmla="*/ 1970 w 1978"/>
                <a:gd name="T33" fmla="*/ 76 h 1217"/>
                <a:gd name="T34" fmla="*/ 1938 w 1978"/>
                <a:gd name="T35" fmla="*/ 36 h 1217"/>
                <a:gd name="T36" fmla="*/ 1784 w 1978"/>
                <a:gd name="T37" fmla="*/ 2 h 1217"/>
                <a:gd name="T38" fmla="*/ 1381 w 1978"/>
                <a:gd name="T39" fmla="*/ 167 h 1217"/>
                <a:gd name="T40" fmla="*/ 1056 w 1978"/>
                <a:gd name="T41" fmla="*/ 429 h 1217"/>
                <a:gd name="T42" fmla="*/ 989 w 1978"/>
                <a:gd name="T43" fmla="*/ 499 h 1217"/>
                <a:gd name="T44" fmla="*/ 947 w 1978"/>
                <a:gd name="T45" fmla="*/ 521 h 1217"/>
                <a:gd name="T46" fmla="*/ 441 w 1978"/>
                <a:gd name="T47" fmla="*/ 669 h 1217"/>
                <a:gd name="T48" fmla="*/ 13 w 1978"/>
                <a:gd name="T49" fmla="*/ 930 h 1217"/>
                <a:gd name="T50" fmla="*/ 13 w 1978"/>
                <a:gd name="T51" fmla="*/ 981 h 1217"/>
                <a:gd name="T52" fmla="*/ 80 w 1978"/>
                <a:gd name="T53" fmla="*/ 1018 h 1217"/>
                <a:gd name="T54" fmla="*/ 170 w 1978"/>
                <a:gd name="T55" fmla="*/ 1036 h 1217"/>
                <a:gd name="T56" fmla="*/ 185 w 1978"/>
                <a:gd name="T57" fmla="*/ 1021 h 1217"/>
                <a:gd name="T58" fmla="*/ 178 w 1978"/>
                <a:gd name="T59" fmla="*/ 998 h 1217"/>
                <a:gd name="T60" fmla="*/ 128 w 1978"/>
                <a:gd name="T61" fmla="*/ 973 h 1217"/>
                <a:gd name="T62" fmla="*/ 109 w 1978"/>
                <a:gd name="T63" fmla="*/ 910 h 1217"/>
                <a:gd name="T64" fmla="*/ 461 w 1978"/>
                <a:gd name="T65" fmla="*/ 716 h 1217"/>
                <a:gd name="T66" fmla="*/ 900 w 1978"/>
                <a:gd name="T67" fmla="*/ 587 h 1217"/>
                <a:gd name="T68" fmla="*/ 905 w 1978"/>
                <a:gd name="T69" fmla="*/ 612 h 1217"/>
                <a:gd name="T70" fmla="*/ 833 w 1978"/>
                <a:gd name="T71" fmla="*/ 791 h 1217"/>
                <a:gd name="T72" fmla="*/ 1124 w 1978"/>
                <a:gd name="T73" fmla="*/ 1202 h 1217"/>
                <a:gd name="T74" fmla="*/ 1337 w 1978"/>
                <a:gd name="T75" fmla="*/ 1172 h 1217"/>
                <a:gd name="T76" fmla="*/ 1345 w 1978"/>
                <a:gd name="T77" fmla="*/ 1140 h 1217"/>
                <a:gd name="T78" fmla="*/ 1322 w 1978"/>
                <a:gd name="T79" fmla="*/ 1136 h 1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978" h="1217">
                  <a:moveTo>
                    <a:pt x="1322" y="1136"/>
                  </a:moveTo>
                  <a:cubicBezTo>
                    <a:pt x="1317" y="1138"/>
                    <a:pt x="1307" y="1142"/>
                    <a:pt x="1282" y="1149"/>
                  </a:cubicBezTo>
                  <a:cubicBezTo>
                    <a:pt x="1255" y="1158"/>
                    <a:pt x="1184" y="1166"/>
                    <a:pt x="1127" y="1154"/>
                  </a:cubicBezTo>
                  <a:cubicBezTo>
                    <a:pt x="1070" y="1143"/>
                    <a:pt x="839" y="1068"/>
                    <a:pt x="895" y="784"/>
                  </a:cubicBezTo>
                  <a:cubicBezTo>
                    <a:pt x="919" y="662"/>
                    <a:pt x="992" y="575"/>
                    <a:pt x="1150" y="547"/>
                  </a:cubicBezTo>
                  <a:cubicBezTo>
                    <a:pt x="1222" y="534"/>
                    <a:pt x="1283" y="527"/>
                    <a:pt x="1356" y="529"/>
                  </a:cubicBezTo>
                  <a:cubicBezTo>
                    <a:pt x="1430" y="530"/>
                    <a:pt x="1514" y="544"/>
                    <a:pt x="1589" y="581"/>
                  </a:cubicBezTo>
                  <a:cubicBezTo>
                    <a:pt x="1596" y="584"/>
                    <a:pt x="1604" y="591"/>
                    <a:pt x="1611" y="594"/>
                  </a:cubicBezTo>
                  <a:cubicBezTo>
                    <a:pt x="1618" y="598"/>
                    <a:pt x="1635" y="595"/>
                    <a:pt x="1646" y="584"/>
                  </a:cubicBezTo>
                  <a:cubicBezTo>
                    <a:pt x="1652" y="574"/>
                    <a:pt x="1651" y="564"/>
                    <a:pt x="1639" y="555"/>
                  </a:cubicBezTo>
                  <a:cubicBezTo>
                    <a:pt x="1597" y="520"/>
                    <a:pt x="1497" y="490"/>
                    <a:pt x="1367" y="484"/>
                  </a:cubicBezTo>
                  <a:cubicBezTo>
                    <a:pt x="1237" y="478"/>
                    <a:pt x="1179" y="489"/>
                    <a:pt x="1115" y="494"/>
                  </a:cubicBezTo>
                  <a:cubicBezTo>
                    <a:pt x="1075" y="497"/>
                    <a:pt x="1093" y="478"/>
                    <a:pt x="1095" y="475"/>
                  </a:cubicBezTo>
                  <a:cubicBezTo>
                    <a:pt x="1142" y="420"/>
                    <a:pt x="1226" y="321"/>
                    <a:pt x="1421" y="201"/>
                  </a:cubicBezTo>
                  <a:cubicBezTo>
                    <a:pt x="1616" y="80"/>
                    <a:pt x="1740" y="54"/>
                    <a:pt x="1770" y="51"/>
                  </a:cubicBezTo>
                  <a:cubicBezTo>
                    <a:pt x="1802" y="47"/>
                    <a:pt x="1854" y="72"/>
                    <a:pt x="1897" y="80"/>
                  </a:cubicBezTo>
                  <a:cubicBezTo>
                    <a:pt x="1927" y="85"/>
                    <a:pt x="1962" y="87"/>
                    <a:pt x="1970" y="76"/>
                  </a:cubicBezTo>
                  <a:cubicBezTo>
                    <a:pt x="1978" y="64"/>
                    <a:pt x="1974" y="54"/>
                    <a:pt x="1938" y="36"/>
                  </a:cubicBezTo>
                  <a:cubicBezTo>
                    <a:pt x="1903" y="17"/>
                    <a:pt x="1807" y="0"/>
                    <a:pt x="1784" y="2"/>
                  </a:cubicBezTo>
                  <a:cubicBezTo>
                    <a:pt x="1646" y="9"/>
                    <a:pt x="1523" y="81"/>
                    <a:pt x="1381" y="167"/>
                  </a:cubicBezTo>
                  <a:cubicBezTo>
                    <a:pt x="1239" y="254"/>
                    <a:pt x="1099" y="382"/>
                    <a:pt x="1056" y="429"/>
                  </a:cubicBezTo>
                  <a:cubicBezTo>
                    <a:pt x="1029" y="459"/>
                    <a:pt x="1001" y="483"/>
                    <a:pt x="989" y="499"/>
                  </a:cubicBezTo>
                  <a:cubicBezTo>
                    <a:pt x="982" y="508"/>
                    <a:pt x="959" y="518"/>
                    <a:pt x="947" y="521"/>
                  </a:cubicBezTo>
                  <a:cubicBezTo>
                    <a:pt x="918" y="528"/>
                    <a:pt x="716" y="560"/>
                    <a:pt x="441" y="669"/>
                  </a:cubicBezTo>
                  <a:cubicBezTo>
                    <a:pt x="155" y="781"/>
                    <a:pt x="45" y="880"/>
                    <a:pt x="13" y="930"/>
                  </a:cubicBezTo>
                  <a:cubicBezTo>
                    <a:pt x="2" y="947"/>
                    <a:pt x="0" y="969"/>
                    <a:pt x="13" y="981"/>
                  </a:cubicBezTo>
                  <a:cubicBezTo>
                    <a:pt x="25" y="992"/>
                    <a:pt x="51" y="1008"/>
                    <a:pt x="80" y="1018"/>
                  </a:cubicBezTo>
                  <a:cubicBezTo>
                    <a:pt x="125" y="1033"/>
                    <a:pt x="154" y="1039"/>
                    <a:pt x="170" y="1036"/>
                  </a:cubicBezTo>
                  <a:cubicBezTo>
                    <a:pt x="181" y="1035"/>
                    <a:pt x="183" y="1028"/>
                    <a:pt x="185" y="1021"/>
                  </a:cubicBezTo>
                  <a:cubicBezTo>
                    <a:pt x="188" y="1010"/>
                    <a:pt x="180" y="1005"/>
                    <a:pt x="178" y="998"/>
                  </a:cubicBezTo>
                  <a:cubicBezTo>
                    <a:pt x="175" y="987"/>
                    <a:pt x="157" y="980"/>
                    <a:pt x="128" y="973"/>
                  </a:cubicBezTo>
                  <a:cubicBezTo>
                    <a:pt x="113" y="969"/>
                    <a:pt x="63" y="948"/>
                    <a:pt x="109" y="910"/>
                  </a:cubicBezTo>
                  <a:cubicBezTo>
                    <a:pt x="189" y="844"/>
                    <a:pt x="262" y="795"/>
                    <a:pt x="461" y="716"/>
                  </a:cubicBezTo>
                  <a:cubicBezTo>
                    <a:pt x="754" y="599"/>
                    <a:pt x="870" y="592"/>
                    <a:pt x="900" y="587"/>
                  </a:cubicBezTo>
                  <a:cubicBezTo>
                    <a:pt x="928" y="582"/>
                    <a:pt x="917" y="595"/>
                    <a:pt x="905" y="612"/>
                  </a:cubicBezTo>
                  <a:cubicBezTo>
                    <a:pt x="855" y="690"/>
                    <a:pt x="843" y="721"/>
                    <a:pt x="833" y="791"/>
                  </a:cubicBezTo>
                  <a:cubicBezTo>
                    <a:pt x="789" y="1107"/>
                    <a:pt x="1042" y="1190"/>
                    <a:pt x="1124" y="1202"/>
                  </a:cubicBezTo>
                  <a:cubicBezTo>
                    <a:pt x="1232" y="1217"/>
                    <a:pt x="1315" y="1186"/>
                    <a:pt x="1337" y="1172"/>
                  </a:cubicBezTo>
                  <a:cubicBezTo>
                    <a:pt x="1348" y="1165"/>
                    <a:pt x="1348" y="1154"/>
                    <a:pt x="1345" y="1140"/>
                  </a:cubicBezTo>
                  <a:cubicBezTo>
                    <a:pt x="1343" y="1134"/>
                    <a:pt x="1341" y="1127"/>
                    <a:pt x="1322" y="1136"/>
                  </a:cubicBezTo>
                </a:path>
              </a:pathLst>
            </a:custGeom>
            <a:solidFill>
              <a:srgbClr val="85D1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6" name="Freeform 13"/>
            <p:cNvSpPr>
              <a:spLocks/>
            </p:cNvSpPr>
            <p:nvPr userDrawn="1"/>
          </p:nvSpPr>
          <p:spPr bwMode="hidden">
            <a:xfrm>
              <a:off x="3395" y="4113"/>
              <a:ext cx="128" cy="100"/>
            </a:xfrm>
            <a:custGeom>
              <a:avLst/>
              <a:gdLst>
                <a:gd name="T0" fmla="*/ 45 w 64"/>
                <a:gd name="T1" fmla="*/ 41 h 50"/>
                <a:gd name="T2" fmla="*/ 60 w 64"/>
                <a:gd name="T3" fmla="*/ 15 h 50"/>
                <a:gd name="T4" fmla="*/ 31 w 64"/>
                <a:gd name="T5" fmla="*/ 7 h 50"/>
                <a:gd name="T6" fmla="*/ 3 w 64"/>
                <a:gd name="T7" fmla="*/ 21 h 50"/>
                <a:gd name="T8" fmla="*/ 6 w 64"/>
                <a:gd name="T9" fmla="*/ 37 h 50"/>
                <a:gd name="T10" fmla="*/ 45 w 64"/>
                <a:gd name="T11" fmla="*/ 4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50">
                  <a:moveTo>
                    <a:pt x="45" y="41"/>
                  </a:moveTo>
                  <a:cubicBezTo>
                    <a:pt x="52" y="37"/>
                    <a:pt x="64" y="24"/>
                    <a:pt x="60" y="15"/>
                  </a:cubicBezTo>
                  <a:cubicBezTo>
                    <a:pt x="54" y="0"/>
                    <a:pt x="39" y="3"/>
                    <a:pt x="31" y="7"/>
                  </a:cubicBezTo>
                  <a:cubicBezTo>
                    <a:pt x="22" y="11"/>
                    <a:pt x="6" y="12"/>
                    <a:pt x="3" y="21"/>
                  </a:cubicBezTo>
                  <a:cubicBezTo>
                    <a:pt x="0" y="30"/>
                    <a:pt x="4" y="32"/>
                    <a:pt x="6" y="37"/>
                  </a:cubicBezTo>
                  <a:cubicBezTo>
                    <a:pt x="10" y="50"/>
                    <a:pt x="28" y="50"/>
                    <a:pt x="45" y="41"/>
                  </a:cubicBezTo>
                </a:path>
              </a:pathLst>
            </a:custGeom>
            <a:solidFill>
              <a:srgbClr val="85D1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7" name="Freeform 14"/>
            <p:cNvSpPr>
              <a:spLocks/>
            </p:cNvSpPr>
            <p:nvPr userDrawn="1"/>
          </p:nvSpPr>
          <p:spPr bwMode="hidden">
            <a:xfrm>
              <a:off x="3519" y="3963"/>
              <a:ext cx="368" cy="192"/>
            </a:xfrm>
            <a:custGeom>
              <a:avLst/>
              <a:gdLst>
                <a:gd name="T0" fmla="*/ 13 w 184"/>
                <a:gd name="T1" fmla="*/ 91 h 96"/>
                <a:gd name="T2" fmla="*/ 56 w 184"/>
                <a:gd name="T3" fmla="*/ 86 h 96"/>
                <a:gd name="T4" fmla="*/ 94 w 184"/>
                <a:gd name="T5" fmla="*/ 62 h 96"/>
                <a:gd name="T6" fmla="*/ 134 w 184"/>
                <a:gd name="T7" fmla="*/ 41 h 96"/>
                <a:gd name="T8" fmla="*/ 157 w 184"/>
                <a:gd name="T9" fmla="*/ 3 h 96"/>
                <a:gd name="T10" fmla="*/ 14 w 184"/>
                <a:gd name="T11" fmla="*/ 58 h 96"/>
                <a:gd name="T12" fmla="*/ 13 w 184"/>
                <a:gd name="T13" fmla="*/ 91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4" h="96">
                  <a:moveTo>
                    <a:pt x="13" y="91"/>
                  </a:moveTo>
                  <a:cubicBezTo>
                    <a:pt x="20" y="96"/>
                    <a:pt x="37" y="95"/>
                    <a:pt x="56" y="86"/>
                  </a:cubicBezTo>
                  <a:cubicBezTo>
                    <a:pt x="69" y="81"/>
                    <a:pt x="78" y="67"/>
                    <a:pt x="94" y="62"/>
                  </a:cubicBezTo>
                  <a:cubicBezTo>
                    <a:pt x="105" y="58"/>
                    <a:pt x="120" y="46"/>
                    <a:pt x="134" y="41"/>
                  </a:cubicBezTo>
                  <a:cubicBezTo>
                    <a:pt x="174" y="28"/>
                    <a:pt x="184" y="0"/>
                    <a:pt x="157" y="3"/>
                  </a:cubicBezTo>
                  <a:cubicBezTo>
                    <a:pt x="119" y="7"/>
                    <a:pt x="23" y="52"/>
                    <a:pt x="14" y="58"/>
                  </a:cubicBezTo>
                  <a:cubicBezTo>
                    <a:pt x="0" y="67"/>
                    <a:pt x="2" y="82"/>
                    <a:pt x="13" y="91"/>
                  </a:cubicBezTo>
                </a:path>
              </a:pathLst>
            </a:custGeom>
            <a:solidFill>
              <a:srgbClr val="85D1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8" name="Freeform 15"/>
            <p:cNvSpPr>
              <a:spLocks/>
            </p:cNvSpPr>
            <p:nvPr userDrawn="1"/>
          </p:nvSpPr>
          <p:spPr bwMode="hidden">
            <a:xfrm>
              <a:off x="1084" y="3901"/>
              <a:ext cx="276" cy="100"/>
            </a:xfrm>
            <a:custGeom>
              <a:avLst/>
              <a:gdLst>
                <a:gd name="T0" fmla="*/ 45 w 138"/>
                <a:gd name="T1" fmla="*/ 50 h 50"/>
                <a:gd name="T2" fmla="*/ 20 w 138"/>
                <a:gd name="T3" fmla="*/ 39 h 50"/>
                <a:gd name="T4" fmla="*/ 3 w 138"/>
                <a:gd name="T5" fmla="*/ 19 h 50"/>
                <a:gd name="T6" fmla="*/ 32 w 138"/>
                <a:gd name="T7" fmla="*/ 1 h 50"/>
                <a:gd name="T8" fmla="*/ 79 w 138"/>
                <a:gd name="T9" fmla="*/ 4 h 50"/>
                <a:gd name="T10" fmla="*/ 127 w 138"/>
                <a:gd name="T11" fmla="*/ 12 h 50"/>
                <a:gd name="T12" fmla="*/ 127 w 138"/>
                <a:gd name="T13" fmla="*/ 37 h 50"/>
                <a:gd name="T14" fmla="*/ 78 w 138"/>
                <a:gd name="T15" fmla="*/ 49 h 50"/>
                <a:gd name="T16" fmla="*/ 45 w 138"/>
                <a:gd name="T17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8" h="50">
                  <a:moveTo>
                    <a:pt x="45" y="50"/>
                  </a:moveTo>
                  <a:cubicBezTo>
                    <a:pt x="34" y="50"/>
                    <a:pt x="26" y="46"/>
                    <a:pt x="20" y="39"/>
                  </a:cubicBezTo>
                  <a:cubicBezTo>
                    <a:pt x="14" y="33"/>
                    <a:pt x="7" y="33"/>
                    <a:pt x="3" y="19"/>
                  </a:cubicBezTo>
                  <a:cubicBezTo>
                    <a:pt x="0" y="8"/>
                    <a:pt x="23" y="0"/>
                    <a:pt x="32" y="1"/>
                  </a:cubicBezTo>
                  <a:cubicBezTo>
                    <a:pt x="45" y="4"/>
                    <a:pt x="66" y="6"/>
                    <a:pt x="79" y="4"/>
                  </a:cubicBezTo>
                  <a:cubicBezTo>
                    <a:pt x="102" y="1"/>
                    <a:pt x="118" y="2"/>
                    <a:pt x="127" y="12"/>
                  </a:cubicBezTo>
                  <a:cubicBezTo>
                    <a:pt x="135" y="20"/>
                    <a:pt x="138" y="25"/>
                    <a:pt x="127" y="37"/>
                  </a:cubicBezTo>
                  <a:cubicBezTo>
                    <a:pt x="119" y="46"/>
                    <a:pt x="99" y="49"/>
                    <a:pt x="78" y="49"/>
                  </a:cubicBezTo>
                  <a:cubicBezTo>
                    <a:pt x="71" y="49"/>
                    <a:pt x="56" y="50"/>
                    <a:pt x="45" y="50"/>
                  </a:cubicBezTo>
                </a:path>
              </a:pathLst>
            </a:custGeom>
            <a:solidFill>
              <a:srgbClr val="85D1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9" name="Freeform 16"/>
            <p:cNvSpPr>
              <a:spLocks/>
            </p:cNvSpPr>
            <p:nvPr userDrawn="1"/>
          </p:nvSpPr>
          <p:spPr bwMode="hidden">
            <a:xfrm>
              <a:off x="1382" y="3897"/>
              <a:ext cx="100" cy="76"/>
            </a:xfrm>
            <a:custGeom>
              <a:avLst/>
              <a:gdLst>
                <a:gd name="T0" fmla="*/ 2 w 50"/>
                <a:gd name="T1" fmla="*/ 21 h 38"/>
                <a:gd name="T2" fmla="*/ 8 w 50"/>
                <a:gd name="T3" fmla="*/ 8 h 38"/>
                <a:gd name="T4" fmla="*/ 37 w 50"/>
                <a:gd name="T5" fmla="*/ 3 h 38"/>
                <a:gd name="T6" fmla="*/ 48 w 50"/>
                <a:gd name="T7" fmla="*/ 12 h 38"/>
                <a:gd name="T8" fmla="*/ 40 w 50"/>
                <a:gd name="T9" fmla="*/ 32 h 38"/>
                <a:gd name="T10" fmla="*/ 23 w 50"/>
                <a:gd name="T11" fmla="*/ 38 h 38"/>
                <a:gd name="T12" fmla="*/ 16 w 50"/>
                <a:gd name="T13" fmla="*/ 37 h 38"/>
                <a:gd name="T14" fmla="*/ 2 w 50"/>
                <a:gd name="T15" fmla="*/ 2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0" h="38">
                  <a:moveTo>
                    <a:pt x="2" y="21"/>
                  </a:moveTo>
                  <a:cubicBezTo>
                    <a:pt x="0" y="16"/>
                    <a:pt x="3" y="11"/>
                    <a:pt x="8" y="8"/>
                  </a:cubicBezTo>
                  <a:cubicBezTo>
                    <a:pt x="11" y="5"/>
                    <a:pt x="29" y="0"/>
                    <a:pt x="37" y="3"/>
                  </a:cubicBezTo>
                  <a:cubicBezTo>
                    <a:pt x="42" y="5"/>
                    <a:pt x="47" y="7"/>
                    <a:pt x="48" y="12"/>
                  </a:cubicBezTo>
                  <a:cubicBezTo>
                    <a:pt x="50" y="21"/>
                    <a:pt x="50" y="27"/>
                    <a:pt x="40" y="32"/>
                  </a:cubicBezTo>
                  <a:cubicBezTo>
                    <a:pt x="32" y="36"/>
                    <a:pt x="32" y="38"/>
                    <a:pt x="23" y="38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6" y="38"/>
                    <a:pt x="4" y="30"/>
                    <a:pt x="2" y="21"/>
                  </a:cubicBezTo>
                </a:path>
              </a:pathLst>
            </a:custGeom>
            <a:solidFill>
              <a:srgbClr val="85D1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0" name="Freeform 17"/>
            <p:cNvSpPr>
              <a:spLocks/>
            </p:cNvSpPr>
            <p:nvPr userDrawn="1"/>
          </p:nvSpPr>
          <p:spPr bwMode="hidden">
            <a:xfrm>
              <a:off x="1706" y="1536"/>
              <a:ext cx="349" cy="634"/>
            </a:xfrm>
            <a:custGeom>
              <a:avLst/>
              <a:gdLst>
                <a:gd name="T0" fmla="*/ 0 w 349"/>
                <a:gd name="T1" fmla="*/ 634 h 634"/>
                <a:gd name="T2" fmla="*/ 0 w 349"/>
                <a:gd name="T3" fmla="*/ 0 h 634"/>
                <a:gd name="T4" fmla="*/ 349 w 349"/>
                <a:gd name="T5" fmla="*/ 0 h 634"/>
                <a:gd name="T6" fmla="*/ 349 w 349"/>
                <a:gd name="T7" fmla="*/ 106 h 634"/>
                <a:gd name="T8" fmla="*/ 128 w 349"/>
                <a:gd name="T9" fmla="*/ 106 h 634"/>
                <a:gd name="T10" fmla="*/ 128 w 349"/>
                <a:gd name="T11" fmla="*/ 252 h 634"/>
                <a:gd name="T12" fmla="*/ 339 w 349"/>
                <a:gd name="T13" fmla="*/ 252 h 634"/>
                <a:gd name="T14" fmla="*/ 339 w 349"/>
                <a:gd name="T15" fmla="*/ 362 h 634"/>
                <a:gd name="T16" fmla="*/ 128 w 349"/>
                <a:gd name="T17" fmla="*/ 362 h 634"/>
                <a:gd name="T18" fmla="*/ 128 w 349"/>
                <a:gd name="T19" fmla="*/ 524 h 634"/>
                <a:gd name="T20" fmla="*/ 349 w 349"/>
                <a:gd name="T21" fmla="*/ 524 h 634"/>
                <a:gd name="T22" fmla="*/ 349 w 349"/>
                <a:gd name="T23" fmla="*/ 634 h 634"/>
                <a:gd name="T24" fmla="*/ 0 w 349"/>
                <a:gd name="T25" fmla="*/ 634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49" h="634">
                  <a:moveTo>
                    <a:pt x="0" y="634"/>
                  </a:moveTo>
                  <a:lnTo>
                    <a:pt x="0" y="0"/>
                  </a:lnTo>
                  <a:lnTo>
                    <a:pt x="349" y="0"/>
                  </a:lnTo>
                  <a:lnTo>
                    <a:pt x="349" y="106"/>
                  </a:lnTo>
                  <a:lnTo>
                    <a:pt x="128" y="106"/>
                  </a:lnTo>
                  <a:lnTo>
                    <a:pt x="128" y="252"/>
                  </a:lnTo>
                  <a:lnTo>
                    <a:pt x="339" y="252"/>
                  </a:lnTo>
                  <a:lnTo>
                    <a:pt x="339" y="362"/>
                  </a:lnTo>
                  <a:lnTo>
                    <a:pt x="128" y="362"/>
                  </a:lnTo>
                  <a:lnTo>
                    <a:pt x="128" y="524"/>
                  </a:lnTo>
                  <a:lnTo>
                    <a:pt x="349" y="524"/>
                  </a:lnTo>
                  <a:lnTo>
                    <a:pt x="349" y="634"/>
                  </a:lnTo>
                  <a:lnTo>
                    <a:pt x="0" y="6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1" name="Freeform 18"/>
            <p:cNvSpPr>
              <a:spLocks/>
            </p:cNvSpPr>
            <p:nvPr userDrawn="1"/>
          </p:nvSpPr>
          <p:spPr bwMode="hidden">
            <a:xfrm>
              <a:off x="2197" y="1646"/>
              <a:ext cx="278" cy="524"/>
            </a:xfrm>
            <a:custGeom>
              <a:avLst/>
              <a:gdLst>
                <a:gd name="T0" fmla="*/ 136 w 139"/>
                <a:gd name="T1" fmla="*/ 67 h 262"/>
                <a:gd name="T2" fmla="*/ 65 w 139"/>
                <a:gd name="T3" fmla="*/ 158 h 262"/>
                <a:gd name="T4" fmla="*/ 65 w 139"/>
                <a:gd name="T5" fmla="*/ 262 h 262"/>
                <a:gd name="T6" fmla="*/ 0 w 139"/>
                <a:gd name="T7" fmla="*/ 262 h 262"/>
                <a:gd name="T8" fmla="*/ 0 w 139"/>
                <a:gd name="T9" fmla="*/ 9 h 262"/>
                <a:gd name="T10" fmla="*/ 62 w 139"/>
                <a:gd name="T11" fmla="*/ 9 h 262"/>
                <a:gd name="T12" fmla="*/ 57 w 139"/>
                <a:gd name="T13" fmla="*/ 60 h 262"/>
                <a:gd name="T14" fmla="*/ 58 w 139"/>
                <a:gd name="T15" fmla="*/ 60 h 262"/>
                <a:gd name="T16" fmla="*/ 139 w 139"/>
                <a:gd name="T17" fmla="*/ 3 h 262"/>
                <a:gd name="T18" fmla="*/ 136 w 139"/>
                <a:gd name="T19" fmla="*/ 67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9" h="262">
                  <a:moveTo>
                    <a:pt x="136" y="67"/>
                  </a:moveTo>
                  <a:cubicBezTo>
                    <a:pt x="89" y="58"/>
                    <a:pt x="65" y="88"/>
                    <a:pt x="65" y="158"/>
                  </a:cubicBezTo>
                  <a:cubicBezTo>
                    <a:pt x="65" y="262"/>
                    <a:pt x="65" y="262"/>
                    <a:pt x="65" y="262"/>
                  </a:cubicBezTo>
                  <a:cubicBezTo>
                    <a:pt x="0" y="262"/>
                    <a:pt x="0" y="262"/>
                    <a:pt x="0" y="262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62" y="9"/>
                    <a:pt x="62" y="9"/>
                    <a:pt x="62" y="9"/>
                  </a:cubicBezTo>
                  <a:cubicBezTo>
                    <a:pt x="62" y="21"/>
                    <a:pt x="60" y="42"/>
                    <a:pt x="57" y="60"/>
                  </a:cubicBezTo>
                  <a:cubicBezTo>
                    <a:pt x="58" y="60"/>
                    <a:pt x="58" y="60"/>
                    <a:pt x="58" y="60"/>
                  </a:cubicBezTo>
                  <a:cubicBezTo>
                    <a:pt x="71" y="28"/>
                    <a:pt x="95" y="0"/>
                    <a:pt x="139" y="3"/>
                  </a:cubicBezTo>
                  <a:lnTo>
                    <a:pt x="136" y="6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2" name="Freeform 19"/>
            <p:cNvSpPr>
              <a:spLocks noEditPoints="1"/>
            </p:cNvSpPr>
            <p:nvPr userDrawn="1"/>
          </p:nvSpPr>
          <p:spPr bwMode="hidden">
            <a:xfrm>
              <a:off x="2527" y="1652"/>
              <a:ext cx="426" cy="528"/>
            </a:xfrm>
            <a:custGeom>
              <a:avLst/>
              <a:gdLst>
                <a:gd name="T0" fmla="*/ 213 w 213"/>
                <a:gd name="T1" fmla="*/ 259 h 264"/>
                <a:gd name="T2" fmla="*/ 211 w 213"/>
                <a:gd name="T3" fmla="*/ 193 h 264"/>
                <a:gd name="T4" fmla="*/ 211 w 213"/>
                <a:gd name="T5" fmla="*/ 88 h 264"/>
                <a:gd name="T6" fmla="*/ 107 w 213"/>
                <a:gd name="T7" fmla="*/ 0 h 264"/>
                <a:gd name="T8" fmla="*/ 16 w 213"/>
                <a:gd name="T9" fmla="*/ 16 h 264"/>
                <a:gd name="T10" fmla="*/ 22 w 213"/>
                <a:gd name="T11" fmla="*/ 70 h 264"/>
                <a:gd name="T12" fmla="*/ 97 w 213"/>
                <a:gd name="T13" fmla="*/ 50 h 264"/>
                <a:gd name="T14" fmla="*/ 146 w 213"/>
                <a:gd name="T15" fmla="*/ 91 h 264"/>
                <a:gd name="T16" fmla="*/ 146 w 213"/>
                <a:gd name="T17" fmla="*/ 104 h 264"/>
                <a:gd name="T18" fmla="*/ 0 w 213"/>
                <a:gd name="T19" fmla="*/ 197 h 264"/>
                <a:gd name="T20" fmla="*/ 72 w 213"/>
                <a:gd name="T21" fmla="*/ 264 h 264"/>
                <a:gd name="T22" fmla="*/ 153 w 213"/>
                <a:gd name="T23" fmla="*/ 215 h 264"/>
                <a:gd name="T24" fmla="*/ 154 w 213"/>
                <a:gd name="T25" fmla="*/ 216 h 264"/>
                <a:gd name="T26" fmla="*/ 151 w 213"/>
                <a:gd name="T27" fmla="*/ 259 h 264"/>
                <a:gd name="T28" fmla="*/ 213 w 213"/>
                <a:gd name="T29" fmla="*/ 259 h 264"/>
                <a:gd name="T30" fmla="*/ 146 w 213"/>
                <a:gd name="T31" fmla="*/ 153 h 264"/>
                <a:gd name="T32" fmla="*/ 92 w 213"/>
                <a:gd name="T33" fmla="*/ 214 h 264"/>
                <a:gd name="T34" fmla="*/ 62 w 213"/>
                <a:gd name="T35" fmla="*/ 187 h 264"/>
                <a:gd name="T36" fmla="*/ 146 w 213"/>
                <a:gd name="T37" fmla="*/ 147 h 264"/>
                <a:gd name="T38" fmla="*/ 146 w 213"/>
                <a:gd name="T39" fmla="*/ 153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13" h="264">
                  <a:moveTo>
                    <a:pt x="213" y="259"/>
                  </a:moveTo>
                  <a:cubicBezTo>
                    <a:pt x="212" y="238"/>
                    <a:pt x="211" y="214"/>
                    <a:pt x="211" y="193"/>
                  </a:cubicBezTo>
                  <a:cubicBezTo>
                    <a:pt x="211" y="88"/>
                    <a:pt x="211" y="88"/>
                    <a:pt x="211" y="88"/>
                  </a:cubicBezTo>
                  <a:cubicBezTo>
                    <a:pt x="211" y="33"/>
                    <a:pt x="188" y="0"/>
                    <a:pt x="107" y="0"/>
                  </a:cubicBezTo>
                  <a:cubicBezTo>
                    <a:pt x="74" y="0"/>
                    <a:pt x="42" y="7"/>
                    <a:pt x="16" y="16"/>
                  </a:cubicBezTo>
                  <a:cubicBezTo>
                    <a:pt x="22" y="70"/>
                    <a:pt x="22" y="70"/>
                    <a:pt x="22" y="70"/>
                  </a:cubicBezTo>
                  <a:cubicBezTo>
                    <a:pt x="43" y="58"/>
                    <a:pt x="74" y="50"/>
                    <a:pt x="97" y="50"/>
                  </a:cubicBezTo>
                  <a:cubicBezTo>
                    <a:pt x="134" y="50"/>
                    <a:pt x="146" y="64"/>
                    <a:pt x="146" y="91"/>
                  </a:cubicBezTo>
                  <a:cubicBezTo>
                    <a:pt x="146" y="104"/>
                    <a:pt x="146" y="104"/>
                    <a:pt x="146" y="104"/>
                  </a:cubicBezTo>
                  <a:cubicBezTo>
                    <a:pt x="60" y="104"/>
                    <a:pt x="0" y="136"/>
                    <a:pt x="0" y="197"/>
                  </a:cubicBezTo>
                  <a:cubicBezTo>
                    <a:pt x="0" y="238"/>
                    <a:pt x="27" y="264"/>
                    <a:pt x="72" y="264"/>
                  </a:cubicBezTo>
                  <a:cubicBezTo>
                    <a:pt x="110" y="264"/>
                    <a:pt x="141" y="244"/>
                    <a:pt x="153" y="215"/>
                  </a:cubicBezTo>
                  <a:cubicBezTo>
                    <a:pt x="154" y="216"/>
                    <a:pt x="154" y="216"/>
                    <a:pt x="154" y="216"/>
                  </a:cubicBezTo>
                  <a:cubicBezTo>
                    <a:pt x="152" y="229"/>
                    <a:pt x="151" y="244"/>
                    <a:pt x="151" y="259"/>
                  </a:cubicBezTo>
                  <a:lnTo>
                    <a:pt x="213" y="259"/>
                  </a:lnTo>
                  <a:close/>
                  <a:moveTo>
                    <a:pt x="146" y="153"/>
                  </a:moveTo>
                  <a:cubicBezTo>
                    <a:pt x="146" y="183"/>
                    <a:pt x="124" y="214"/>
                    <a:pt x="92" y="214"/>
                  </a:cubicBezTo>
                  <a:cubicBezTo>
                    <a:pt x="73" y="214"/>
                    <a:pt x="62" y="203"/>
                    <a:pt x="62" y="187"/>
                  </a:cubicBezTo>
                  <a:cubicBezTo>
                    <a:pt x="62" y="167"/>
                    <a:pt x="78" y="147"/>
                    <a:pt x="146" y="147"/>
                  </a:cubicBezTo>
                  <a:cubicBezTo>
                    <a:pt x="146" y="153"/>
                    <a:pt x="146" y="153"/>
                    <a:pt x="146" y="15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3" name="Freeform 20"/>
            <p:cNvSpPr>
              <a:spLocks/>
            </p:cNvSpPr>
            <p:nvPr userDrawn="1"/>
          </p:nvSpPr>
          <p:spPr bwMode="hidden">
            <a:xfrm>
              <a:off x="3063" y="1652"/>
              <a:ext cx="342" cy="528"/>
            </a:xfrm>
            <a:custGeom>
              <a:avLst/>
              <a:gdLst>
                <a:gd name="T0" fmla="*/ 58 w 171"/>
                <a:gd name="T1" fmla="*/ 264 h 264"/>
                <a:gd name="T2" fmla="*/ 5 w 171"/>
                <a:gd name="T3" fmla="*/ 259 h 264"/>
                <a:gd name="T4" fmla="*/ 7 w 171"/>
                <a:gd name="T5" fmla="*/ 206 h 264"/>
                <a:gd name="T6" fmla="*/ 61 w 171"/>
                <a:gd name="T7" fmla="*/ 213 h 264"/>
                <a:gd name="T8" fmla="*/ 103 w 171"/>
                <a:gd name="T9" fmla="*/ 186 h 264"/>
                <a:gd name="T10" fmla="*/ 0 w 171"/>
                <a:gd name="T11" fmla="*/ 81 h 264"/>
                <a:gd name="T12" fmla="*/ 108 w 171"/>
                <a:gd name="T13" fmla="*/ 0 h 264"/>
                <a:gd name="T14" fmla="*/ 154 w 171"/>
                <a:gd name="T15" fmla="*/ 5 h 264"/>
                <a:gd name="T16" fmla="*/ 152 w 171"/>
                <a:gd name="T17" fmla="*/ 56 h 264"/>
                <a:gd name="T18" fmla="*/ 105 w 171"/>
                <a:gd name="T19" fmla="*/ 49 h 264"/>
                <a:gd name="T20" fmla="*/ 68 w 171"/>
                <a:gd name="T21" fmla="*/ 75 h 264"/>
                <a:gd name="T22" fmla="*/ 171 w 171"/>
                <a:gd name="T23" fmla="*/ 180 h 264"/>
                <a:gd name="T24" fmla="*/ 58 w 171"/>
                <a:gd name="T25" fmla="*/ 264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1" h="264">
                  <a:moveTo>
                    <a:pt x="58" y="264"/>
                  </a:moveTo>
                  <a:cubicBezTo>
                    <a:pt x="40" y="264"/>
                    <a:pt x="22" y="262"/>
                    <a:pt x="5" y="259"/>
                  </a:cubicBezTo>
                  <a:cubicBezTo>
                    <a:pt x="7" y="206"/>
                    <a:pt x="7" y="206"/>
                    <a:pt x="7" y="206"/>
                  </a:cubicBezTo>
                  <a:cubicBezTo>
                    <a:pt x="23" y="210"/>
                    <a:pt x="42" y="213"/>
                    <a:pt x="61" y="213"/>
                  </a:cubicBezTo>
                  <a:cubicBezTo>
                    <a:pt x="86" y="213"/>
                    <a:pt x="103" y="203"/>
                    <a:pt x="103" y="186"/>
                  </a:cubicBezTo>
                  <a:cubicBezTo>
                    <a:pt x="103" y="142"/>
                    <a:pt x="0" y="167"/>
                    <a:pt x="0" y="81"/>
                  </a:cubicBezTo>
                  <a:cubicBezTo>
                    <a:pt x="0" y="37"/>
                    <a:pt x="36" y="0"/>
                    <a:pt x="108" y="0"/>
                  </a:cubicBezTo>
                  <a:cubicBezTo>
                    <a:pt x="122" y="0"/>
                    <a:pt x="139" y="2"/>
                    <a:pt x="154" y="5"/>
                  </a:cubicBezTo>
                  <a:cubicBezTo>
                    <a:pt x="152" y="56"/>
                    <a:pt x="152" y="56"/>
                    <a:pt x="152" y="56"/>
                  </a:cubicBezTo>
                  <a:cubicBezTo>
                    <a:pt x="138" y="52"/>
                    <a:pt x="121" y="49"/>
                    <a:pt x="105" y="49"/>
                  </a:cubicBezTo>
                  <a:cubicBezTo>
                    <a:pt x="80" y="49"/>
                    <a:pt x="68" y="60"/>
                    <a:pt x="68" y="75"/>
                  </a:cubicBezTo>
                  <a:cubicBezTo>
                    <a:pt x="68" y="117"/>
                    <a:pt x="171" y="98"/>
                    <a:pt x="171" y="180"/>
                  </a:cubicBezTo>
                  <a:cubicBezTo>
                    <a:pt x="171" y="230"/>
                    <a:pt x="128" y="264"/>
                    <a:pt x="58" y="26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4" name="Freeform 21"/>
            <p:cNvSpPr>
              <a:spLocks/>
            </p:cNvSpPr>
            <p:nvPr userDrawn="1"/>
          </p:nvSpPr>
          <p:spPr bwMode="hidden">
            <a:xfrm>
              <a:off x="3517" y="1652"/>
              <a:ext cx="740" cy="518"/>
            </a:xfrm>
            <a:custGeom>
              <a:avLst/>
              <a:gdLst>
                <a:gd name="T0" fmla="*/ 305 w 370"/>
                <a:gd name="T1" fmla="*/ 259 h 259"/>
                <a:gd name="T2" fmla="*/ 305 w 370"/>
                <a:gd name="T3" fmla="*/ 98 h 259"/>
                <a:gd name="T4" fmla="*/ 275 w 370"/>
                <a:gd name="T5" fmla="*/ 55 h 259"/>
                <a:gd name="T6" fmla="*/ 217 w 370"/>
                <a:gd name="T7" fmla="*/ 137 h 259"/>
                <a:gd name="T8" fmla="*/ 217 w 370"/>
                <a:gd name="T9" fmla="*/ 259 h 259"/>
                <a:gd name="T10" fmla="*/ 153 w 370"/>
                <a:gd name="T11" fmla="*/ 259 h 259"/>
                <a:gd name="T12" fmla="*/ 153 w 370"/>
                <a:gd name="T13" fmla="*/ 98 h 259"/>
                <a:gd name="T14" fmla="*/ 123 w 370"/>
                <a:gd name="T15" fmla="*/ 55 h 259"/>
                <a:gd name="T16" fmla="*/ 65 w 370"/>
                <a:gd name="T17" fmla="*/ 137 h 259"/>
                <a:gd name="T18" fmla="*/ 65 w 370"/>
                <a:gd name="T19" fmla="*/ 259 h 259"/>
                <a:gd name="T20" fmla="*/ 0 w 370"/>
                <a:gd name="T21" fmla="*/ 259 h 259"/>
                <a:gd name="T22" fmla="*/ 0 w 370"/>
                <a:gd name="T23" fmla="*/ 6 h 259"/>
                <a:gd name="T24" fmla="*/ 61 w 370"/>
                <a:gd name="T25" fmla="*/ 6 h 259"/>
                <a:gd name="T26" fmla="*/ 58 w 370"/>
                <a:gd name="T27" fmla="*/ 51 h 259"/>
                <a:gd name="T28" fmla="*/ 59 w 370"/>
                <a:gd name="T29" fmla="*/ 51 h 259"/>
                <a:gd name="T30" fmla="*/ 142 w 370"/>
                <a:gd name="T31" fmla="*/ 0 h 259"/>
                <a:gd name="T32" fmla="*/ 212 w 370"/>
                <a:gd name="T33" fmla="*/ 51 h 259"/>
                <a:gd name="T34" fmla="*/ 294 w 370"/>
                <a:gd name="T35" fmla="*/ 0 h 259"/>
                <a:gd name="T36" fmla="*/ 370 w 370"/>
                <a:gd name="T37" fmla="*/ 85 h 259"/>
                <a:gd name="T38" fmla="*/ 370 w 370"/>
                <a:gd name="T39" fmla="*/ 259 h 259"/>
                <a:gd name="T40" fmla="*/ 305 w 370"/>
                <a:gd name="T41" fmla="*/ 259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70" h="259">
                  <a:moveTo>
                    <a:pt x="305" y="259"/>
                  </a:moveTo>
                  <a:cubicBezTo>
                    <a:pt x="305" y="98"/>
                    <a:pt x="305" y="98"/>
                    <a:pt x="305" y="98"/>
                  </a:cubicBezTo>
                  <a:cubicBezTo>
                    <a:pt x="305" y="71"/>
                    <a:pt x="299" y="55"/>
                    <a:pt x="275" y="55"/>
                  </a:cubicBezTo>
                  <a:cubicBezTo>
                    <a:pt x="247" y="55"/>
                    <a:pt x="217" y="88"/>
                    <a:pt x="217" y="137"/>
                  </a:cubicBezTo>
                  <a:cubicBezTo>
                    <a:pt x="217" y="259"/>
                    <a:pt x="217" y="259"/>
                    <a:pt x="217" y="259"/>
                  </a:cubicBezTo>
                  <a:cubicBezTo>
                    <a:pt x="153" y="259"/>
                    <a:pt x="153" y="259"/>
                    <a:pt x="153" y="259"/>
                  </a:cubicBezTo>
                  <a:cubicBezTo>
                    <a:pt x="153" y="98"/>
                    <a:pt x="153" y="98"/>
                    <a:pt x="153" y="98"/>
                  </a:cubicBezTo>
                  <a:cubicBezTo>
                    <a:pt x="153" y="73"/>
                    <a:pt x="148" y="55"/>
                    <a:pt x="123" y="55"/>
                  </a:cubicBezTo>
                  <a:cubicBezTo>
                    <a:pt x="93" y="55"/>
                    <a:pt x="65" y="90"/>
                    <a:pt x="65" y="137"/>
                  </a:cubicBezTo>
                  <a:cubicBezTo>
                    <a:pt x="65" y="259"/>
                    <a:pt x="65" y="259"/>
                    <a:pt x="65" y="259"/>
                  </a:cubicBezTo>
                  <a:cubicBezTo>
                    <a:pt x="0" y="259"/>
                    <a:pt x="0" y="259"/>
                    <a:pt x="0" y="25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61" y="6"/>
                    <a:pt x="61" y="6"/>
                    <a:pt x="61" y="6"/>
                  </a:cubicBezTo>
                  <a:cubicBezTo>
                    <a:pt x="61" y="17"/>
                    <a:pt x="60" y="36"/>
                    <a:pt x="58" y="51"/>
                  </a:cubicBezTo>
                  <a:cubicBezTo>
                    <a:pt x="59" y="51"/>
                    <a:pt x="59" y="51"/>
                    <a:pt x="59" y="51"/>
                  </a:cubicBezTo>
                  <a:cubicBezTo>
                    <a:pt x="74" y="20"/>
                    <a:pt x="105" y="0"/>
                    <a:pt x="142" y="0"/>
                  </a:cubicBezTo>
                  <a:cubicBezTo>
                    <a:pt x="187" y="0"/>
                    <a:pt x="206" y="27"/>
                    <a:pt x="212" y="51"/>
                  </a:cubicBezTo>
                  <a:cubicBezTo>
                    <a:pt x="224" y="26"/>
                    <a:pt x="252" y="0"/>
                    <a:pt x="294" y="0"/>
                  </a:cubicBezTo>
                  <a:cubicBezTo>
                    <a:pt x="343" y="0"/>
                    <a:pt x="370" y="27"/>
                    <a:pt x="370" y="85"/>
                  </a:cubicBezTo>
                  <a:cubicBezTo>
                    <a:pt x="370" y="259"/>
                    <a:pt x="370" y="259"/>
                    <a:pt x="370" y="259"/>
                  </a:cubicBezTo>
                  <a:lnTo>
                    <a:pt x="305" y="25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5" name="Freeform 22"/>
            <p:cNvSpPr>
              <a:spLocks/>
            </p:cNvSpPr>
            <p:nvPr userDrawn="1"/>
          </p:nvSpPr>
          <p:spPr bwMode="hidden">
            <a:xfrm>
              <a:off x="4397" y="1664"/>
              <a:ext cx="440" cy="516"/>
            </a:xfrm>
            <a:custGeom>
              <a:avLst/>
              <a:gdLst>
                <a:gd name="T0" fmla="*/ 159 w 220"/>
                <a:gd name="T1" fmla="*/ 253 h 258"/>
                <a:gd name="T2" fmla="*/ 162 w 220"/>
                <a:gd name="T3" fmla="*/ 208 h 258"/>
                <a:gd name="T4" fmla="*/ 162 w 220"/>
                <a:gd name="T5" fmla="*/ 207 h 258"/>
                <a:gd name="T6" fmla="*/ 76 w 220"/>
                <a:gd name="T7" fmla="*/ 258 h 258"/>
                <a:gd name="T8" fmla="*/ 0 w 220"/>
                <a:gd name="T9" fmla="*/ 177 h 258"/>
                <a:gd name="T10" fmla="*/ 0 w 220"/>
                <a:gd name="T11" fmla="*/ 0 h 258"/>
                <a:gd name="T12" fmla="*/ 65 w 220"/>
                <a:gd name="T13" fmla="*/ 0 h 258"/>
                <a:gd name="T14" fmla="*/ 65 w 220"/>
                <a:gd name="T15" fmla="*/ 162 h 258"/>
                <a:gd name="T16" fmla="*/ 97 w 220"/>
                <a:gd name="T17" fmla="*/ 204 h 258"/>
                <a:gd name="T18" fmla="*/ 155 w 220"/>
                <a:gd name="T19" fmla="*/ 122 h 258"/>
                <a:gd name="T20" fmla="*/ 155 w 220"/>
                <a:gd name="T21" fmla="*/ 0 h 258"/>
                <a:gd name="T22" fmla="*/ 220 w 220"/>
                <a:gd name="T23" fmla="*/ 0 h 258"/>
                <a:gd name="T24" fmla="*/ 220 w 220"/>
                <a:gd name="T25" fmla="*/ 253 h 258"/>
                <a:gd name="T26" fmla="*/ 159 w 220"/>
                <a:gd name="T27" fmla="*/ 253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0" h="258">
                  <a:moveTo>
                    <a:pt x="159" y="253"/>
                  </a:moveTo>
                  <a:cubicBezTo>
                    <a:pt x="159" y="241"/>
                    <a:pt x="160" y="221"/>
                    <a:pt x="162" y="208"/>
                  </a:cubicBezTo>
                  <a:cubicBezTo>
                    <a:pt x="162" y="207"/>
                    <a:pt x="162" y="207"/>
                    <a:pt x="162" y="207"/>
                  </a:cubicBezTo>
                  <a:cubicBezTo>
                    <a:pt x="147" y="237"/>
                    <a:pt x="118" y="258"/>
                    <a:pt x="76" y="258"/>
                  </a:cubicBezTo>
                  <a:cubicBezTo>
                    <a:pt x="19" y="258"/>
                    <a:pt x="0" y="222"/>
                    <a:pt x="0" y="17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65" y="162"/>
                    <a:pt x="65" y="162"/>
                    <a:pt x="65" y="162"/>
                  </a:cubicBezTo>
                  <a:cubicBezTo>
                    <a:pt x="65" y="188"/>
                    <a:pt x="72" y="204"/>
                    <a:pt x="97" y="204"/>
                  </a:cubicBezTo>
                  <a:cubicBezTo>
                    <a:pt x="130" y="204"/>
                    <a:pt x="155" y="166"/>
                    <a:pt x="155" y="122"/>
                  </a:cubicBezTo>
                  <a:cubicBezTo>
                    <a:pt x="155" y="0"/>
                    <a:pt x="155" y="0"/>
                    <a:pt x="155" y="0"/>
                  </a:cubicBezTo>
                  <a:cubicBezTo>
                    <a:pt x="220" y="0"/>
                    <a:pt x="220" y="0"/>
                    <a:pt x="220" y="0"/>
                  </a:cubicBezTo>
                  <a:cubicBezTo>
                    <a:pt x="220" y="253"/>
                    <a:pt x="220" y="253"/>
                    <a:pt x="220" y="253"/>
                  </a:cubicBezTo>
                  <a:lnTo>
                    <a:pt x="159" y="2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6" name="Freeform 23"/>
            <p:cNvSpPr>
              <a:spLocks/>
            </p:cNvSpPr>
            <p:nvPr userDrawn="1"/>
          </p:nvSpPr>
          <p:spPr bwMode="hidden">
            <a:xfrm>
              <a:off x="4949" y="1652"/>
              <a:ext cx="342" cy="528"/>
            </a:xfrm>
            <a:custGeom>
              <a:avLst/>
              <a:gdLst>
                <a:gd name="T0" fmla="*/ 58 w 171"/>
                <a:gd name="T1" fmla="*/ 264 h 264"/>
                <a:gd name="T2" fmla="*/ 5 w 171"/>
                <a:gd name="T3" fmla="*/ 259 h 264"/>
                <a:gd name="T4" fmla="*/ 7 w 171"/>
                <a:gd name="T5" fmla="*/ 206 h 264"/>
                <a:gd name="T6" fmla="*/ 61 w 171"/>
                <a:gd name="T7" fmla="*/ 213 h 264"/>
                <a:gd name="T8" fmla="*/ 103 w 171"/>
                <a:gd name="T9" fmla="*/ 186 h 264"/>
                <a:gd name="T10" fmla="*/ 0 w 171"/>
                <a:gd name="T11" fmla="*/ 81 h 264"/>
                <a:gd name="T12" fmla="*/ 108 w 171"/>
                <a:gd name="T13" fmla="*/ 0 h 264"/>
                <a:gd name="T14" fmla="*/ 154 w 171"/>
                <a:gd name="T15" fmla="*/ 5 h 264"/>
                <a:gd name="T16" fmla="*/ 152 w 171"/>
                <a:gd name="T17" fmla="*/ 56 h 264"/>
                <a:gd name="T18" fmla="*/ 105 w 171"/>
                <a:gd name="T19" fmla="*/ 49 h 264"/>
                <a:gd name="T20" fmla="*/ 67 w 171"/>
                <a:gd name="T21" fmla="*/ 75 h 264"/>
                <a:gd name="T22" fmla="*/ 171 w 171"/>
                <a:gd name="T23" fmla="*/ 180 h 264"/>
                <a:gd name="T24" fmla="*/ 58 w 171"/>
                <a:gd name="T25" fmla="*/ 264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1" h="264">
                  <a:moveTo>
                    <a:pt x="58" y="264"/>
                  </a:moveTo>
                  <a:cubicBezTo>
                    <a:pt x="40" y="264"/>
                    <a:pt x="22" y="262"/>
                    <a:pt x="5" y="259"/>
                  </a:cubicBezTo>
                  <a:cubicBezTo>
                    <a:pt x="7" y="206"/>
                    <a:pt x="7" y="206"/>
                    <a:pt x="7" y="206"/>
                  </a:cubicBezTo>
                  <a:cubicBezTo>
                    <a:pt x="23" y="210"/>
                    <a:pt x="42" y="213"/>
                    <a:pt x="61" y="213"/>
                  </a:cubicBezTo>
                  <a:cubicBezTo>
                    <a:pt x="86" y="213"/>
                    <a:pt x="103" y="203"/>
                    <a:pt x="103" y="186"/>
                  </a:cubicBezTo>
                  <a:cubicBezTo>
                    <a:pt x="103" y="142"/>
                    <a:pt x="0" y="167"/>
                    <a:pt x="0" y="81"/>
                  </a:cubicBezTo>
                  <a:cubicBezTo>
                    <a:pt x="0" y="37"/>
                    <a:pt x="36" y="0"/>
                    <a:pt x="108" y="0"/>
                  </a:cubicBezTo>
                  <a:cubicBezTo>
                    <a:pt x="122" y="0"/>
                    <a:pt x="139" y="2"/>
                    <a:pt x="154" y="5"/>
                  </a:cubicBezTo>
                  <a:cubicBezTo>
                    <a:pt x="152" y="56"/>
                    <a:pt x="152" y="56"/>
                    <a:pt x="152" y="56"/>
                  </a:cubicBezTo>
                  <a:cubicBezTo>
                    <a:pt x="138" y="52"/>
                    <a:pt x="121" y="49"/>
                    <a:pt x="105" y="49"/>
                  </a:cubicBezTo>
                  <a:cubicBezTo>
                    <a:pt x="80" y="49"/>
                    <a:pt x="67" y="60"/>
                    <a:pt x="67" y="75"/>
                  </a:cubicBezTo>
                  <a:cubicBezTo>
                    <a:pt x="67" y="117"/>
                    <a:pt x="171" y="98"/>
                    <a:pt x="171" y="180"/>
                  </a:cubicBezTo>
                  <a:cubicBezTo>
                    <a:pt x="171" y="230"/>
                    <a:pt x="127" y="264"/>
                    <a:pt x="58" y="26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7" name="Freeform 24"/>
            <p:cNvSpPr>
              <a:spLocks/>
            </p:cNvSpPr>
            <p:nvPr userDrawn="1"/>
          </p:nvSpPr>
          <p:spPr bwMode="hidden">
            <a:xfrm>
              <a:off x="5477" y="1536"/>
              <a:ext cx="767" cy="634"/>
            </a:xfrm>
            <a:custGeom>
              <a:avLst/>
              <a:gdLst>
                <a:gd name="T0" fmla="*/ 319 w 384"/>
                <a:gd name="T1" fmla="*/ 317 h 317"/>
                <a:gd name="T2" fmla="*/ 297 w 384"/>
                <a:gd name="T3" fmla="*/ 165 h 317"/>
                <a:gd name="T4" fmla="*/ 287 w 384"/>
                <a:gd name="T5" fmla="*/ 90 h 317"/>
                <a:gd name="T6" fmla="*/ 286 w 384"/>
                <a:gd name="T7" fmla="*/ 90 h 317"/>
                <a:gd name="T8" fmla="*/ 269 w 384"/>
                <a:gd name="T9" fmla="*/ 157 h 317"/>
                <a:gd name="T10" fmla="*/ 218 w 384"/>
                <a:gd name="T11" fmla="*/ 317 h 317"/>
                <a:gd name="T12" fmla="*/ 158 w 384"/>
                <a:gd name="T13" fmla="*/ 317 h 317"/>
                <a:gd name="T14" fmla="*/ 110 w 384"/>
                <a:gd name="T15" fmla="*/ 170 h 317"/>
                <a:gd name="T16" fmla="*/ 89 w 384"/>
                <a:gd name="T17" fmla="*/ 90 h 317"/>
                <a:gd name="T18" fmla="*/ 88 w 384"/>
                <a:gd name="T19" fmla="*/ 90 h 317"/>
                <a:gd name="T20" fmla="*/ 79 w 384"/>
                <a:gd name="T21" fmla="*/ 171 h 317"/>
                <a:gd name="T22" fmla="*/ 62 w 384"/>
                <a:gd name="T23" fmla="*/ 317 h 317"/>
                <a:gd name="T24" fmla="*/ 0 w 384"/>
                <a:gd name="T25" fmla="*/ 317 h 317"/>
                <a:gd name="T26" fmla="*/ 48 w 384"/>
                <a:gd name="T27" fmla="*/ 0 h 317"/>
                <a:gd name="T28" fmla="*/ 120 w 384"/>
                <a:gd name="T29" fmla="*/ 0 h 317"/>
                <a:gd name="T30" fmla="*/ 173 w 384"/>
                <a:gd name="T31" fmla="*/ 163 h 317"/>
                <a:gd name="T32" fmla="*/ 190 w 384"/>
                <a:gd name="T33" fmla="*/ 229 h 317"/>
                <a:gd name="T34" fmla="*/ 191 w 384"/>
                <a:gd name="T35" fmla="*/ 229 h 317"/>
                <a:gd name="T36" fmla="*/ 209 w 384"/>
                <a:gd name="T37" fmla="*/ 164 h 317"/>
                <a:gd name="T38" fmla="*/ 264 w 384"/>
                <a:gd name="T39" fmla="*/ 0 h 317"/>
                <a:gd name="T40" fmla="*/ 334 w 384"/>
                <a:gd name="T41" fmla="*/ 0 h 317"/>
                <a:gd name="T42" fmla="*/ 384 w 384"/>
                <a:gd name="T43" fmla="*/ 317 h 317"/>
                <a:gd name="T44" fmla="*/ 319 w 384"/>
                <a:gd name="T45" fmla="*/ 317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84" h="317">
                  <a:moveTo>
                    <a:pt x="319" y="317"/>
                  </a:moveTo>
                  <a:cubicBezTo>
                    <a:pt x="297" y="165"/>
                    <a:pt x="297" y="165"/>
                    <a:pt x="297" y="165"/>
                  </a:cubicBezTo>
                  <a:cubicBezTo>
                    <a:pt x="292" y="135"/>
                    <a:pt x="289" y="112"/>
                    <a:pt x="287" y="90"/>
                  </a:cubicBezTo>
                  <a:cubicBezTo>
                    <a:pt x="286" y="90"/>
                    <a:pt x="286" y="90"/>
                    <a:pt x="286" y="90"/>
                  </a:cubicBezTo>
                  <a:cubicBezTo>
                    <a:pt x="282" y="110"/>
                    <a:pt x="277" y="133"/>
                    <a:pt x="269" y="157"/>
                  </a:cubicBezTo>
                  <a:cubicBezTo>
                    <a:pt x="218" y="317"/>
                    <a:pt x="218" y="317"/>
                    <a:pt x="218" y="317"/>
                  </a:cubicBezTo>
                  <a:cubicBezTo>
                    <a:pt x="158" y="317"/>
                    <a:pt x="158" y="317"/>
                    <a:pt x="158" y="317"/>
                  </a:cubicBezTo>
                  <a:cubicBezTo>
                    <a:pt x="110" y="170"/>
                    <a:pt x="110" y="170"/>
                    <a:pt x="110" y="170"/>
                  </a:cubicBezTo>
                  <a:cubicBezTo>
                    <a:pt x="101" y="144"/>
                    <a:pt x="93" y="115"/>
                    <a:pt x="89" y="90"/>
                  </a:cubicBezTo>
                  <a:cubicBezTo>
                    <a:pt x="88" y="90"/>
                    <a:pt x="88" y="90"/>
                    <a:pt x="88" y="90"/>
                  </a:cubicBezTo>
                  <a:cubicBezTo>
                    <a:pt x="86" y="118"/>
                    <a:pt x="83" y="143"/>
                    <a:pt x="79" y="171"/>
                  </a:cubicBezTo>
                  <a:cubicBezTo>
                    <a:pt x="62" y="317"/>
                    <a:pt x="62" y="317"/>
                    <a:pt x="62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173" y="163"/>
                    <a:pt x="173" y="163"/>
                    <a:pt x="173" y="163"/>
                  </a:cubicBezTo>
                  <a:cubicBezTo>
                    <a:pt x="180" y="185"/>
                    <a:pt x="186" y="207"/>
                    <a:pt x="190" y="229"/>
                  </a:cubicBezTo>
                  <a:cubicBezTo>
                    <a:pt x="191" y="229"/>
                    <a:pt x="191" y="229"/>
                    <a:pt x="191" y="229"/>
                  </a:cubicBezTo>
                  <a:cubicBezTo>
                    <a:pt x="196" y="205"/>
                    <a:pt x="201" y="187"/>
                    <a:pt x="209" y="164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334" y="0"/>
                    <a:pt x="334" y="0"/>
                    <a:pt x="334" y="0"/>
                  </a:cubicBezTo>
                  <a:cubicBezTo>
                    <a:pt x="384" y="317"/>
                    <a:pt x="384" y="317"/>
                    <a:pt x="384" y="317"/>
                  </a:cubicBezTo>
                  <a:lnTo>
                    <a:pt x="319" y="3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8" name="Freeform 25"/>
            <p:cNvSpPr>
              <a:spLocks/>
            </p:cNvSpPr>
            <p:nvPr userDrawn="1"/>
          </p:nvSpPr>
          <p:spPr bwMode="hidden">
            <a:xfrm>
              <a:off x="6332" y="1530"/>
              <a:ext cx="456" cy="648"/>
            </a:xfrm>
            <a:custGeom>
              <a:avLst/>
              <a:gdLst>
                <a:gd name="T0" fmla="*/ 147 w 228"/>
                <a:gd name="T1" fmla="*/ 324 h 324"/>
                <a:gd name="T2" fmla="*/ 0 w 228"/>
                <a:gd name="T3" fmla="*/ 171 h 324"/>
                <a:gd name="T4" fmla="*/ 159 w 228"/>
                <a:gd name="T5" fmla="*/ 0 h 324"/>
                <a:gd name="T6" fmla="*/ 226 w 228"/>
                <a:gd name="T7" fmla="*/ 9 h 324"/>
                <a:gd name="T8" fmla="*/ 219 w 228"/>
                <a:gd name="T9" fmla="*/ 64 h 324"/>
                <a:gd name="T10" fmla="*/ 155 w 228"/>
                <a:gd name="T11" fmla="*/ 55 h 324"/>
                <a:gd name="T12" fmla="*/ 67 w 228"/>
                <a:gd name="T13" fmla="*/ 161 h 324"/>
                <a:gd name="T14" fmla="*/ 160 w 228"/>
                <a:gd name="T15" fmla="*/ 269 h 324"/>
                <a:gd name="T16" fmla="*/ 221 w 228"/>
                <a:gd name="T17" fmla="*/ 255 h 324"/>
                <a:gd name="T18" fmla="*/ 228 w 228"/>
                <a:gd name="T19" fmla="*/ 310 h 324"/>
                <a:gd name="T20" fmla="*/ 147 w 228"/>
                <a:gd name="T21" fmla="*/ 324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8" h="324">
                  <a:moveTo>
                    <a:pt x="147" y="324"/>
                  </a:moveTo>
                  <a:cubicBezTo>
                    <a:pt x="36" y="324"/>
                    <a:pt x="0" y="250"/>
                    <a:pt x="0" y="171"/>
                  </a:cubicBezTo>
                  <a:cubicBezTo>
                    <a:pt x="0" y="71"/>
                    <a:pt x="53" y="0"/>
                    <a:pt x="159" y="0"/>
                  </a:cubicBezTo>
                  <a:cubicBezTo>
                    <a:pt x="181" y="0"/>
                    <a:pt x="205" y="3"/>
                    <a:pt x="226" y="9"/>
                  </a:cubicBezTo>
                  <a:cubicBezTo>
                    <a:pt x="219" y="64"/>
                    <a:pt x="219" y="64"/>
                    <a:pt x="219" y="64"/>
                  </a:cubicBezTo>
                  <a:cubicBezTo>
                    <a:pt x="199" y="58"/>
                    <a:pt x="177" y="55"/>
                    <a:pt x="155" y="55"/>
                  </a:cubicBezTo>
                  <a:cubicBezTo>
                    <a:pt x="96" y="55"/>
                    <a:pt x="67" y="99"/>
                    <a:pt x="67" y="161"/>
                  </a:cubicBezTo>
                  <a:cubicBezTo>
                    <a:pt x="67" y="230"/>
                    <a:pt x="96" y="269"/>
                    <a:pt x="160" y="269"/>
                  </a:cubicBezTo>
                  <a:cubicBezTo>
                    <a:pt x="179" y="269"/>
                    <a:pt x="205" y="263"/>
                    <a:pt x="221" y="255"/>
                  </a:cubicBezTo>
                  <a:cubicBezTo>
                    <a:pt x="228" y="310"/>
                    <a:pt x="228" y="310"/>
                    <a:pt x="228" y="310"/>
                  </a:cubicBezTo>
                  <a:cubicBezTo>
                    <a:pt x="205" y="318"/>
                    <a:pt x="176" y="324"/>
                    <a:pt x="147" y="32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9" name="Freeform 26"/>
            <p:cNvSpPr>
              <a:spLocks/>
            </p:cNvSpPr>
            <p:nvPr userDrawn="1"/>
          </p:nvSpPr>
          <p:spPr bwMode="hidden">
            <a:xfrm>
              <a:off x="1708" y="2374"/>
              <a:ext cx="138" cy="177"/>
            </a:xfrm>
            <a:custGeom>
              <a:avLst/>
              <a:gdLst>
                <a:gd name="T0" fmla="*/ 33 w 69"/>
                <a:gd name="T1" fmla="*/ 89 h 89"/>
                <a:gd name="T2" fmla="*/ 0 w 69"/>
                <a:gd name="T3" fmla="*/ 57 h 89"/>
                <a:gd name="T4" fmla="*/ 0 w 69"/>
                <a:gd name="T5" fmla="*/ 0 h 89"/>
                <a:gd name="T6" fmla="*/ 16 w 69"/>
                <a:gd name="T7" fmla="*/ 0 h 89"/>
                <a:gd name="T8" fmla="*/ 16 w 69"/>
                <a:gd name="T9" fmla="*/ 56 h 89"/>
                <a:gd name="T10" fmla="*/ 34 w 69"/>
                <a:gd name="T11" fmla="*/ 75 h 89"/>
                <a:gd name="T12" fmla="*/ 53 w 69"/>
                <a:gd name="T13" fmla="*/ 55 h 89"/>
                <a:gd name="T14" fmla="*/ 53 w 69"/>
                <a:gd name="T15" fmla="*/ 0 h 89"/>
                <a:gd name="T16" fmla="*/ 69 w 69"/>
                <a:gd name="T17" fmla="*/ 0 h 89"/>
                <a:gd name="T18" fmla="*/ 69 w 69"/>
                <a:gd name="T19" fmla="*/ 54 h 89"/>
                <a:gd name="T20" fmla="*/ 33 w 69"/>
                <a:gd name="T21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9" h="89">
                  <a:moveTo>
                    <a:pt x="33" y="89"/>
                  </a:moveTo>
                  <a:cubicBezTo>
                    <a:pt x="6" y="89"/>
                    <a:pt x="0" y="74"/>
                    <a:pt x="0" y="5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6" y="56"/>
                    <a:pt x="16" y="56"/>
                    <a:pt x="16" y="56"/>
                  </a:cubicBezTo>
                  <a:cubicBezTo>
                    <a:pt x="16" y="67"/>
                    <a:pt x="20" y="75"/>
                    <a:pt x="34" y="75"/>
                  </a:cubicBezTo>
                  <a:cubicBezTo>
                    <a:pt x="47" y="75"/>
                    <a:pt x="53" y="69"/>
                    <a:pt x="53" y="55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69" y="54"/>
                    <a:pt x="69" y="54"/>
                    <a:pt x="69" y="54"/>
                  </a:cubicBezTo>
                  <a:cubicBezTo>
                    <a:pt x="69" y="78"/>
                    <a:pt x="56" y="89"/>
                    <a:pt x="33" y="8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0" name="Freeform 27"/>
            <p:cNvSpPr>
              <a:spLocks/>
            </p:cNvSpPr>
            <p:nvPr userDrawn="1"/>
          </p:nvSpPr>
          <p:spPr bwMode="hidden">
            <a:xfrm>
              <a:off x="1895" y="2418"/>
              <a:ext cx="112" cy="129"/>
            </a:xfrm>
            <a:custGeom>
              <a:avLst/>
              <a:gdLst>
                <a:gd name="T0" fmla="*/ 39 w 56"/>
                <a:gd name="T1" fmla="*/ 65 h 65"/>
                <a:gd name="T2" fmla="*/ 39 w 56"/>
                <a:gd name="T3" fmla="*/ 24 h 65"/>
                <a:gd name="T4" fmla="*/ 31 w 56"/>
                <a:gd name="T5" fmla="*/ 14 h 65"/>
                <a:gd name="T6" fmla="*/ 17 w 56"/>
                <a:gd name="T7" fmla="*/ 34 h 65"/>
                <a:gd name="T8" fmla="*/ 17 w 56"/>
                <a:gd name="T9" fmla="*/ 65 h 65"/>
                <a:gd name="T10" fmla="*/ 0 w 56"/>
                <a:gd name="T11" fmla="*/ 65 h 65"/>
                <a:gd name="T12" fmla="*/ 0 w 56"/>
                <a:gd name="T13" fmla="*/ 1 h 65"/>
                <a:gd name="T14" fmla="*/ 16 w 56"/>
                <a:gd name="T15" fmla="*/ 1 h 65"/>
                <a:gd name="T16" fmla="*/ 15 w 56"/>
                <a:gd name="T17" fmla="*/ 13 h 65"/>
                <a:gd name="T18" fmla="*/ 15 w 56"/>
                <a:gd name="T19" fmla="*/ 13 h 65"/>
                <a:gd name="T20" fmla="*/ 37 w 56"/>
                <a:gd name="T21" fmla="*/ 0 h 65"/>
                <a:gd name="T22" fmla="*/ 56 w 56"/>
                <a:gd name="T23" fmla="*/ 20 h 65"/>
                <a:gd name="T24" fmla="*/ 56 w 56"/>
                <a:gd name="T25" fmla="*/ 65 h 65"/>
                <a:gd name="T26" fmla="*/ 39 w 56"/>
                <a:gd name="T27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6" h="65">
                  <a:moveTo>
                    <a:pt x="39" y="65"/>
                  </a:moveTo>
                  <a:cubicBezTo>
                    <a:pt x="39" y="24"/>
                    <a:pt x="39" y="24"/>
                    <a:pt x="39" y="24"/>
                  </a:cubicBezTo>
                  <a:cubicBezTo>
                    <a:pt x="39" y="18"/>
                    <a:pt x="38" y="14"/>
                    <a:pt x="31" y="14"/>
                  </a:cubicBezTo>
                  <a:cubicBezTo>
                    <a:pt x="23" y="14"/>
                    <a:pt x="17" y="23"/>
                    <a:pt x="17" y="34"/>
                  </a:cubicBezTo>
                  <a:cubicBezTo>
                    <a:pt x="17" y="65"/>
                    <a:pt x="17" y="65"/>
                    <a:pt x="17" y="65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16" y="4"/>
                    <a:pt x="15" y="9"/>
                    <a:pt x="15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9" y="5"/>
                    <a:pt x="26" y="0"/>
                    <a:pt x="37" y="0"/>
                  </a:cubicBezTo>
                  <a:cubicBezTo>
                    <a:pt x="51" y="0"/>
                    <a:pt x="56" y="9"/>
                    <a:pt x="56" y="20"/>
                  </a:cubicBezTo>
                  <a:cubicBezTo>
                    <a:pt x="56" y="65"/>
                    <a:pt x="56" y="65"/>
                    <a:pt x="56" y="65"/>
                  </a:cubicBezTo>
                  <a:lnTo>
                    <a:pt x="39" y="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1" name="Freeform 28"/>
            <p:cNvSpPr>
              <a:spLocks noEditPoints="1"/>
            </p:cNvSpPr>
            <p:nvPr userDrawn="1"/>
          </p:nvSpPr>
          <p:spPr bwMode="hidden">
            <a:xfrm>
              <a:off x="2051" y="2364"/>
              <a:ext cx="42" cy="183"/>
            </a:xfrm>
            <a:custGeom>
              <a:avLst/>
              <a:gdLst>
                <a:gd name="T0" fmla="*/ 19 w 21"/>
                <a:gd name="T1" fmla="*/ 28 h 92"/>
                <a:gd name="T2" fmla="*/ 2 w 21"/>
                <a:gd name="T3" fmla="*/ 28 h 92"/>
                <a:gd name="T4" fmla="*/ 2 w 21"/>
                <a:gd name="T5" fmla="*/ 92 h 92"/>
                <a:gd name="T6" fmla="*/ 19 w 21"/>
                <a:gd name="T7" fmla="*/ 92 h 92"/>
                <a:gd name="T8" fmla="*/ 19 w 21"/>
                <a:gd name="T9" fmla="*/ 28 h 92"/>
                <a:gd name="T10" fmla="*/ 21 w 21"/>
                <a:gd name="T11" fmla="*/ 10 h 92"/>
                <a:gd name="T12" fmla="*/ 11 w 21"/>
                <a:gd name="T13" fmla="*/ 0 h 92"/>
                <a:gd name="T14" fmla="*/ 0 w 21"/>
                <a:gd name="T15" fmla="*/ 10 h 92"/>
                <a:gd name="T16" fmla="*/ 11 w 21"/>
                <a:gd name="T17" fmla="*/ 20 h 92"/>
                <a:gd name="T18" fmla="*/ 21 w 21"/>
                <a:gd name="T19" fmla="*/ 1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" h="92">
                  <a:moveTo>
                    <a:pt x="19" y="28"/>
                  </a:moveTo>
                  <a:cubicBezTo>
                    <a:pt x="2" y="28"/>
                    <a:pt x="2" y="28"/>
                    <a:pt x="2" y="28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19" y="92"/>
                    <a:pt x="19" y="92"/>
                    <a:pt x="19" y="92"/>
                  </a:cubicBezTo>
                  <a:lnTo>
                    <a:pt x="19" y="28"/>
                  </a:lnTo>
                  <a:close/>
                  <a:moveTo>
                    <a:pt x="21" y="10"/>
                  </a:moveTo>
                  <a:cubicBezTo>
                    <a:pt x="21" y="4"/>
                    <a:pt x="16" y="0"/>
                    <a:pt x="11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15"/>
                    <a:pt x="5" y="20"/>
                    <a:pt x="11" y="20"/>
                  </a:cubicBezTo>
                  <a:cubicBezTo>
                    <a:pt x="16" y="20"/>
                    <a:pt x="21" y="15"/>
                    <a:pt x="21" y="1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2" name="Freeform 29"/>
            <p:cNvSpPr>
              <a:spLocks/>
            </p:cNvSpPr>
            <p:nvPr userDrawn="1"/>
          </p:nvSpPr>
          <p:spPr bwMode="hidden">
            <a:xfrm>
              <a:off x="2121" y="2420"/>
              <a:ext cx="128" cy="127"/>
            </a:xfrm>
            <a:custGeom>
              <a:avLst/>
              <a:gdLst>
                <a:gd name="T0" fmla="*/ 40 w 64"/>
                <a:gd name="T1" fmla="*/ 64 h 64"/>
                <a:gd name="T2" fmla="*/ 23 w 64"/>
                <a:gd name="T3" fmla="*/ 64 h 64"/>
                <a:gd name="T4" fmla="*/ 0 w 64"/>
                <a:gd name="T5" fmla="*/ 0 h 64"/>
                <a:gd name="T6" fmla="*/ 18 w 64"/>
                <a:gd name="T7" fmla="*/ 0 h 64"/>
                <a:gd name="T8" fmla="*/ 28 w 64"/>
                <a:gd name="T9" fmla="*/ 29 h 64"/>
                <a:gd name="T10" fmla="*/ 32 w 64"/>
                <a:gd name="T11" fmla="*/ 43 h 64"/>
                <a:gd name="T12" fmla="*/ 32 w 64"/>
                <a:gd name="T13" fmla="*/ 43 h 64"/>
                <a:gd name="T14" fmla="*/ 36 w 64"/>
                <a:gd name="T15" fmla="*/ 30 h 64"/>
                <a:gd name="T16" fmla="*/ 47 w 64"/>
                <a:gd name="T17" fmla="*/ 0 h 64"/>
                <a:gd name="T18" fmla="*/ 64 w 64"/>
                <a:gd name="T19" fmla="*/ 0 h 64"/>
                <a:gd name="T20" fmla="*/ 40 w 64"/>
                <a:gd name="T21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4" h="64">
                  <a:moveTo>
                    <a:pt x="40" y="64"/>
                  </a:moveTo>
                  <a:cubicBezTo>
                    <a:pt x="23" y="64"/>
                    <a:pt x="23" y="64"/>
                    <a:pt x="23" y="6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28" y="29"/>
                    <a:pt x="28" y="29"/>
                    <a:pt x="28" y="29"/>
                  </a:cubicBezTo>
                  <a:cubicBezTo>
                    <a:pt x="29" y="34"/>
                    <a:pt x="31" y="39"/>
                    <a:pt x="32" y="43"/>
                  </a:cubicBezTo>
                  <a:cubicBezTo>
                    <a:pt x="32" y="43"/>
                    <a:pt x="32" y="43"/>
                    <a:pt x="32" y="43"/>
                  </a:cubicBezTo>
                  <a:cubicBezTo>
                    <a:pt x="33" y="39"/>
                    <a:pt x="35" y="34"/>
                    <a:pt x="36" y="3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64" y="0"/>
                    <a:pt x="64" y="0"/>
                    <a:pt x="64" y="0"/>
                  </a:cubicBezTo>
                  <a:lnTo>
                    <a:pt x="40" y="6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3" name="Freeform 30"/>
            <p:cNvSpPr>
              <a:spLocks noEditPoints="1"/>
            </p:cNvSpPr>
            <p:nvPr userDrawn="1"/>
          </p:nvSpPr>
          <p:spPr bwMode="hidden">
            <a:xfrm>
              <a:off x="2267" y="2418"/>
              <a:ext cx="114" cy="133"/>
            </a:xfrm>
            <a:custGeom>
              <a:avLst/>
              <a:gdLst>
                <a:gd name="T0" fmla="*/ 30 w 57"/>
                <a:gd name="T1" fmla="*/ 12 h 67"/>
                <a:gd name="T2" fmla="*/ 17 w 57"/>
                <a:gd name="T3" fmla="*/ 25 h 67"/>
                <a:gd name="T4" fmla="*/ 41 w 57"/>
                <a:gd name="T5" fmla="*/ 25 h 67"/>
                <a:gd name="T6" fmla="*/ 30 w 57"/>
                <a:gd name="T7" fmla="*/ 12 h 67"/>
                <a:gd name="T8" fmla="*/ 57 w 57"/>
                <a:gd name="T9" fmla="*/ 36 h 67"/>
                <a:gd name="T10" fmla="*/ 17 w 57"/>
                <a:gd name="T11" fmla="*/ 36 h 67"/>
                <a:gd name="T12" fmla="*/ 35 w 57"/>
                <a:gd name="T13" fmla="*/ 54 h 67"/>
                <a:gd name="T14" fmla="*/ 53 w 57"/>
                <a:gd name="T15" fmla="*/ 50 h 67"/>
                <a:gd name="T16" fmla="*/ 55 w 57"/>
                <a:gd name="T17" fmla="*/ 63 h 67"/>
                <a:gd name="T18" fmla="*/ 32 w 57"/>
                <a:gd name="T19" fmla="*/ 67 h 67"/>
                <a:gd name="T20" fmla="*/ 0 w 57"/>
                <a:gd name="T21" fmla="*/ 34 h 67"/>
                <a:gd name="T22" fmla="*/ 30 w 57"/>
                <a:gd name="T23" fmla="*/ 0 h 67"/>
                <a:gd name="T24" fmla="*/ 57 w 57"/>
                <a:gd name="T25" fmla="*/ 28 h 67"/>
                <a:gd name="T26" fmla="*/ 57 w 57"/>
                <a:gd name="T27" fmla="*/ 36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7" h="67">
                  <a:moveTo>
                    <a:pt x="30" y="12"/>
                  </a:moveTo>
                  <a:cubicBezTo>
                    <a:pt x="23" y="12"/>
                    <a:pt x="18" y="17"/>
                    <a:pt x="17" y="25"/>
                  </a:cubicBezTo>
                  <a:cubicBezTo>
                    <a:pt x="41" y="25"/>
                    <a:pt x="41" y="25"/>
                    <a:pt x="41" y="25"/>
                  </a:cubicBezTo>
                  <a:cubicBezTo>
                    <a:pt x="41" y="17"/>
                    <a:pt x="37" y="12"/>
                    <a:pt x="30" y="12"/>
                  </a:cubicBezTo>
                  <a:moveTo>
                    <a:pt x="57" y="36"/>
                  </a:moveTo>
                  <a:cubicBezTo>
                    <a:pt x="17" y="36"/>
                    <a:pt x="17" y="36"/>
                    <a:pt x="17" y="36"/>
                  </a:cubicBezTo>
                  <a:cubicBezTo>
                    <a:pt x="17" y="48"/>
                    <a:pt x="23" y="54"/>
                    <a:pt x="35" y="54"/>
                  </a:cubicBezTo>
                  <a:cubicBezTo>
                    <a:pt x="41" y="54"/>
                    <a:pt x="48" y="52"/>
                    <a:pt x="53" y="50"/>
                  </a:cubicBezTo>
                  <a:cubicBezTo>
                    <a:pt x="55" y="63"/>
                    <a:pt x="55" y="63"/>
                    <a:pt x="55" y="63"/>
                  </a:cubicBezTo>
                  <a:cubicBezTo>
                    <a:pt x="48" y="65"/>
                    <a:pt x="40" y="67"/>
                    <a:pt x="32" y="67"/>
                  </a:cubicBezTo>
                  <a:cubicBezTo>
                    <a:pt x="12" y="67"/>
                    <a:pt x="0" y="57"/>
                    <a:pt x="0" y="34"/>
                  </a:cubicBezTo>
                  <a:cubicBezTo>
                    <a:pt x="0" y="14"/>
                    <a:pt x="11" y="0"/>
                    <a:pt x="30" y="0"/>
                  </a:cubicBezTo>
                  <a:cubicBezTo>
                    <a:pt x="49" y="0"/>
                    <a:pt x="57" y="13"/>
                    <a:pt x="57" y="28"/>
                  </a:cubicBezTo>
                  <a:cubicBezTo>
                    <a:pt x="57" y="31"/>
                    <a:pt x="57" y="33"/>
                    <a:pt x="57" y="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4" name="Freeform 31"/>
            <p:cNvSpPr>
              <a:spLocks/>
            </p:cNvSpPr>
            <p:nvPr userDrawn="1"/>
          </p:nvSpPr>
          <p:spPr bwMode="hidden">
            <a:xfrm>
              <a:off x="2423" y="2416"/>
              <a:ext cx="70" cy="131"/>
            </a:xfrm>
            <a:custGeom>
              <a:avLst/>
              <a:gdLst>
                <a:gd name="T0" fmla="*/ 34 w 35"/>
                <a:gd name="T1" fmla="*/ 17 h 66"/>
                <a:gd name="T2" fmla="*/ 16 w 35"/>
                <a:gd name="T3" fmla="*/ 40 h 66"/>
                <a:gd name="T4" fmla="*/ 16 w 35"/>
                <a:gd name="T5" fmla="*/ 66 h 66"/>
                <a:gd name="T6" fmla="*/ 0 w 35"/>
                <a:gd name="T7" fmla="*/ 66 h 66"/>
                <a:gd name="T8" fmla="*/ 0 w 35"/>
                <a:gd name="T9" fmla="*/ 2 h 66"/>
                <a:gd name="T10" fmla="*/ 15 w 35"/>
                <a:gd name="T11" fmla="*/ 2 h 66"/>
                <a:gd name="T12" fmla="*/ 14 w 35"/>
                <a:gd name="T13" fmla="*/ 15 h 66"/>
                <a:gd name="T14" fmla="*/ 14 w 35"/>
                <a:gd name="T15" fmla="*/ 15 h 66"/>
                <a:gd name="T16" fmla="*/ 35 w 35"/>
                <a:gd name="T17" fmla="*/ 1 h 66"/>
                <a:gd name="T18" fmla="*/ 34 w 35"/>
                <a:gd name="T19" fmla="*/ 17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5" h="66">
                  <a:moveTo>
                    <a:pt x="34" y="17"/>
                  </a:moveTo>
                  <a:cubicBezTo>
                    <a:pt x="22" y="15"/>
                    <a:pt x="16" y="22"/>
                    <a:pt x="16" y="40"/>
                  </a:cubicBezTo>
                  <a:cubicBezTo>
                    <a:pt x="16" y="66"/>
                    <a:pt x="16" y="66"/>
                    <a:pt x="16" y="66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5" y="5"/>
                    <a:pt x="15" y="11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8" y="7"/>
                    <a:pt x="24" y="0"/>
                    <a:pt x="35" y="1"/>
                  </a:cubicBezTo>
                  <a:lnTo>
                    <a:pt x="34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5" name="Freeform 32"/>
            <p:cNvSpPr>
              <a:spLocks/>
            </p:cNvSpPr>
            <p:nvPr userDrawn="1"/>
          </p:nvSpPr>
          <p:spPr bwMode="hidden">
            <a:xfrm>
              <a:off x="2519" y="2418"/>
              <a:ext cx="88" cy="133"/>
            </a:xfrm>
            <a:custGeom>
              <a:avLst/>
              <a:gdLst>
                <a:gd name="T0" fmla="*/ 15 w 44"/>
                <a:gd name="T1" fmla="*/ 67 h 67"/>
                <a:gd name="T2" fmla="*/ 2 w 44"/>
                <a:gd name="T3" fmla="*/ 66 h 67"/>
                <a:gd name="T4" fmla="*/ 2 w 44"/>
                <a:gd name="T5" fmla="*/ 52 h 67"/>
                <a:gd name="T6" fmla="*/ 16 w 44"/>
                <a:gd name="T7" fmla="*/ 54 h 67"/>
                <a:gd name="T8" fmla="*/ 26 w 44"/>
                <a:gd name="T9" fmla="*/ 47 h 67"/>
                <a:gd name="T10" fmla="*/ 0 w 44"/>
                <a:gd name="T11" fmla="*/ 20 h 67"/>
                <a:gd name="T12" fmla="*/ 28 w 44"/>
                <a:gd name="T13" fmla="*/ 0 h 67"/>
                <a:gd name="T14" fmla="*/ 39 w 44"/>
                <a:gd name="T15" fmla="*/ 1 h 67"/>
                <a:gd name="T16" fmla="*/ 39 w 44"/>
                <a:gd name="T17" fmla="*/ 14 h 67"/>
                <a:gd name="T18" fmla="*/ 27 w 44"/>
                <a:gd name="T19" fmla="*/ 12 h 67"/>
                <a:gd name="T20" fmla="*/ 18 w 44"/>
                <a:gd name="T21" fmla="*/ 19 h 67"/>
                <a:gd name="T22" fmla="*/ 44 w 44"/>
                <a:gd name="T23" fmla="*/ 46 h 67"/>
                <a:gd name="T24" fmla="*/ 15 w 44"/>
                <a:gd name="T25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" h="67">
                  <a:moveTo>
                    <a:pt x="15" y="67"/>
                  </a:moveTo>
                  <a:cubicBezTo>
                    <a:pt x="11" y="67"/>
                    <a:pt x="6" y="66"/>
                    <a:pt x="2" y="66"/>
                  </a:cubicBezTo>
                  <a:cubicBezTo>
                    <a:pt x="2" y="52"/>
                    <a:pt x="2" y="52"/>
                    <a:pt x="2" y="52"/>
                  </a:cubicBezTo>
                  <a:cubicBezTo>
                    <a:pt x="6" y="53"/>
                    <a:pt x="11" y="54"/>
                    <a:pt x="16" y="54"/>
                  </a:cubicBezTo>
                  <a:cubicBezTo>
                    <a:pt x="22" y="54"/>
                    <a:pt x="26" y="51"/>
                    <a:pt x="26" y="47"/>
                  </a:cubicBezTo>
                  <a:cubicBezTo>
                    <a:pt x="26" y="36"/>
                    <a:pt x="0" y="42"/>
                    <a:pt x="0" y="20"/>
                  </a:cubicBezTo>
                  <a:cubicBezTo>
                    <a:pt x="0" y="9"/>
                    <a:pt x="10" y="0"/>
                    <a:pt x="28" y="0"/>
                  </a:cubicBezTo>
                  <a:cubicBezTo>
                    <a:pt x="31" y="0"/>
                    <a:pt x="36" y="0"/>
                    <a:pt x="39" y="1"/>
                  </a:cubicBezTo>
                  <a:cubicBezTo>
                    <a:pt x="39" y="14"/>
                    <a:pt x="39" y="14"/>
                    <a:pt x="39" y="14"/>
                  </a:cubicBezTo>
                  <a:cubicBezTo>
                    <a:pt x="35" y="13"/>
                    <a:pt x="31" y="12"/>
                    <a:pt x="27" y="12"/>
                  </a:cubicBezTo>
                  <a:cubicBezTo>
                    <a:pt x="21" y="12"/>
                    <a:pt x="18" y="15"/>
                    <a:pt x="18" y="19"/>
                  </a:cubicBezTo>
                  <a:cubicBezTo>
                    <a:pt x="18" y="29"/>
                    <a:pt x="44" y="25"/>
                    <a:pt x="44" y="46"/>
                  </a:cubicBezTo>
                  <a:cubicBezTo>
                    <a:pt x="44" y="58"/>
                    <a:pt x="33" y="67"/>
                    <a:pt x="15" y="6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6" name="Freeform 33"/>
            <p:cNvSpPr>
              <a:spLocks noEditPoints="1"/>
            </p:cNvSpPr>
            <p:nvPr userDrawn="1"/>
          </p:nvSpPr>
          <p:spPr bwMode="hidden">
            <a:xfrm>
              <a:off x="2645" y="2364"/>
              <a:ext cx="40" cy="183"/>
            </a:xfrm>
            <a:custGeom>
              <a:avLst/>
              <a:gdLst>
                <a:gd name="T0" fmla="*/ 1 w 20"/>
                <a:gd name="T1" fmla="*/ 28 h 92"/>
                <a:gd name="T2" fmla="*/ 18 w 20"/>
                <a:gd name="T3" fmla="*/ 28 h 92"/>
                <a:gd name="T4" fmla="*/ 18 w 20"/>
                <a:gd name="T5" fmla="*/ 92 h 92"/>
                <a:gd name="T6" fmla="*/ 1 w 20"/>
                <a:gd name="T7" fmla="*/ 92 h 92"/>
                <a:gd name="T8" fmla="*/ 1 w 20"/>
                <a:gd name="T9" fmla="*/ 28 h 92"/>
                <a:gd name="T10" fmla="*/ 10 w 20"/>
                <a:gd name="T11" fmla="*/ 20 h 92"/>
                <a:gd name="T12" fmla="*/ 0 w 20"/>
                <a:gd name="T13" fmla="*/ 10 h 92"/>
                <a:gd name="T14" fmla="*/ 10 w 20"/>
                <a:gd name="T15" fmla="*/ 0 h 92"/>
                <a:gd name="T16" fmla="*/ 20 w 20"/>
                <a:gd name="T17" fmla="*/ 10 h 92"/>
                <a:gd name="T18" fmla="*/ 10 w 20"/>
                <a:gd name="T19" fmla="*/ 2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" h="92">
                  <a:moveTo>
                    <a:pt x="1" y="28"/>
                  </a:moveTo>
                  <a:cubicBezTo>
                    <a:pt x="18" y="28"/>
                    <a:pt x="18" y="28"/>
                    <a:pt x="18" y="28"/>
                  </a:cubicBezTo>
                  <a:cubicBezTo>
                    <a:pt x="18" y="92"/>
                    <a:pt x="18" y="92"/>
                    <a:pt x="18" y="92"/>
                  </a:cubicBezTo>
                  <a:cubicBezTo>
                    <a:pt x="1" y="92"/>
                    <a:pt x="1" y="92"/>
                    <a:pt x="1" y="92"/>
                  </a:cubicBezTo>
                  <a:lnTo>
                    <a:pt x="1" y="28"/>
                  </a:lnTo>
                  <a:close/>
                  <a:moveTo>
                    <a:pt x="10" y="20"/>
                  </a:moveTo>
                  <a:cubicBezTo>
                    <a:pt x="4" y="20"/>
                    <a:pt x="0" y="15"/>
                    <a:pt x="0" y="10"/>
                  </a:cubicBezTo>
                  <a:cubicBezTo>
                    <a:pt x="0" y="4"/>
                    <a:pt x="4" y="0"/>
                    <a:pt x="10" y="0"/>
                  </a:cubicBezTo>
                  <a:cubicBezTo>
                    <a:pt x="15" y="0"/>
                    <a:pt x="20" y="4"/>
                    <a:pt x="20" y="10"/>
                  </a:cubicBezTo>
                  <a:cubicBezTo>
                    <a:pt x="20" y="15"/>
                    <a:pt x="15" y="20"/>
                    <a:pt x="10" y="2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7" name="Freeform 34"/>
            <p:cNvSpPr>
              <a:spLocks/>
            </p:cNvSpPr>
            <p:nvPr userDrawn="1"/>
          </p:nvSpPr>
          <p:spPr bwMode="hidden">
            <a:xfrm>
              <a:off x="2713" y="2372"/>
              <a:ext cx="86" cy="179"/>
            </a:xfrm>
            <a:custGeom>
              <a:avLst/>
              <a:gdLst>
                <a:gd name="T0" fmla="*/ 30 w 43"/>
                <a:gd name="T1" fmla="*/ 90 h 90"/>
                <a:gd name="T2" fmla="*/ 11 w 43"/>
                <a:gd name="T3" fmla="*/ 70 h 90"/>
                <a:gd name="T4" fmla="*/ 11 w 43"/>
                <a:gd name="T5" fmla="*/ 37 h 90"/>
                <a:gd name="T6" fmla="*/ 0 w 43"/>
                <a:gd name="T7" fmla="*/ 37 h 90"/>
                <a:gd name="T8" fmla="*/ 0 w 43"/>
                <a:gd name="T9" fmla="*/ 24 h 90"/>
                <a:gd name="T10" fmla="*/ 11 w 43"/>
                <a:gd name="T11" fmla="*/ 24 h 90"/>
                <a:gd name="T12" fmla="*/ 11 w 43"/>
                <a:gd name="T13" fmla="*/ 4 h 90"/>
                <a:gd name="T14" fmla="*/ 28 w 43"/>
                <a:gd name="T15" fmla="*/ 0 h 90"/>
                <a:gd name="T16" fmla="*/ 28 w 43"/>
                <a:gd name="T17" fmla="*/ 24 h 90"/>
                <a:gd name="T18" fmla="*/ 43 w 43"/>
                <a:gd name="T19" fmla="*/ 24 h 90"/>
                <a:gd name="T20" fmla="*/ 43 w 43"/>
                <a:gd name="T21" fmla="*/ 37 h 90"/>
                <a:gd name="T22" fmla="*/ 28 w 43"/>
                <a:gd name="T23" fmla="*/ 37 h 90"/>
                <a:gd name="T24" fmla="*/ 28 w 43"/>
                <a:gd name="T25" fmla="*/ 65 h 90"/>
                <a:gd name="T26" fmla="*/ 35 w 43"/>
                <a:gd name="T27" fmla="*/ 76 h 90"/>
                <a:gd name="T28" fmla="*/ 43 w 43"/>
                <a:gd name="T29" fmla="*/ 75 h 90"/>
                <a:gd name="T30" fmla="*/ 43 w 43"/>
                <a:gd name="T31" fmla="*/ 88 h 90"/>
                <a:gd name="T32" fmla="*/ 30 w 43"/>
                <a:gd name="T33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3" h="90">
                  <a:moveTo>
                    <a:pt x="30" y="90"/>
                  </a:moveTo>
                  <a:cubicBezTo>
                    <a:pt x="16" y="90"/>
                    <a:pt x="11" y="85"/>
                    <a:pt x="11" y="70"/>
                  </a:cubicBezTo>
                  <a:cubicBezTo>
                    <a:pt x="11" y="37"/>
                    <a:pt x="11" y="37"/>
                    <a:pt x="11" y="3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24"/>
                    <a:pt x="28" y="24"/>
                    <a:pt x="28" y="24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3" y="37"/>
                    <a:pt x="43" y="37"/>
                    <a:pt x="43" y="37"/>
                  </a:cubicBezTo>
                  <a:cubicBezTo>
                    <a:pt x="28" y="37"/>
                    <a:pt x="28" y="37"/>
                    <a:pt x="28" y="37"/>
                  </a:cubicBezTo>
                  <a:cubicBezTo>
                    <a:pt x="28" y="65"/>
                    <a:pt x="28" y="65"/>
                    <a:pt x="28" y="65"/>
                  </a:cubicBezTo>
                  <a:cubicBezTo>
                    <a:pt x="28" y="73"/>
                    <a:pt x="30" y="76"/>
                    <a:pt x="35" y="76"/>
                  </a:cubicBezTo>
                  <a:cubicBezTo>
                    <a:pt x="38" y="76"/>
                    <a:pt x="41" y="75"/>
                    <a:pt x="43" y="75"/>
                  </a:cubicBezTo>
                  <a:cubicBezTo>
                    <a:pt x="43" y="88"/>
                    <a:pt x="43" y="88"/>
                    <a:pt x="43" y="88"/>
                  </a:cubicBezTo>
                  <a:cubicBezTo>
                    <a:pt x="39" y="89"/>
                    <a:pt x="34" y="90"/>
                    <a:pt x="30" y="9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8" name="Freeform 35"/>
            <p:cNvSpPr>
              <a:spLocks noEditPoints="1"/>
            </p:cNvSpPr>
            <p:nvPr userDrawn="1"/>
          </p:nvSpPr>
          <p:spPr bwMode="hidden">
            <a:xfrm>
              <a:off x="2831" y="2418"/>
              <a:ext cx="108" cy="133"/>
            </a:xfrm>
            <a:custGeom>
              <a:avLst/>
              <a:gdLst>
                <a:gd name="T0" fmla="*/ 37 w 54"/>
                <a:gd name="T1" fmla="*/ 37 h 67"/>
                <a:gd name="T2" fmla="*/ 16 w 54"/>
                <a:gd name="T3" fmla="*/ 47 h 67"/>
                <a:gd name="T4" fmla="*/ 24 w 54"/>
                <a:gd name="T5" fmla="*/ 54 h 67"/>
                <a:gd name="T6" fmla="*/ 37 w 54"/>
                <a:gd name="T7" fmla="*/ 39 h 67"/>
                <a:gd name="T8" fmla="*/ 37 w 54"/>
                <a:gd name="T9" fmla="*/ 37 h 67"/>
                <a:gd name="T10" fmla="*/ 39 w 54"/>
                <a:gd name="T11" fmla="*/ 65 h 67"/>
                <a:gd name="T12" fmla="*/ 39 w 54"/>
                <a:gd name="T13" fmla="*/ 55 h 67"/>
                <a:gd name="T14" fmla="*/ 39 w 54"/>
                <a:gd name="T15" fmla="*/ 54 h 67"/>
                <a:gd name="T16" fmla="*/ 19 w 54"/>
                <a:gd name="T17" fmla="*/ 67 h 67"/>
                <a:gd name="T18" fmla="*/ 0 w 54"/>
                <a:gd name="T19" fmla="*/ 50 h 67"/>
                <a:gd name="T20" fmla="*/ 37 w 54"/>
                <a:gd name="T21" fmla="*/ 26 h 67"/>
                <a:gd name="T22" fmla="*/ 37 w 54"/>
                <a:gd name="T23" fmla="*/ 23 h 67"/>
                <a:gd name="T24" fmla="*/ 25 w 54"/>
                <a:gd name="T25" fmla="*/ 13 h 67"/>
                <a:gd name="T26" fmla="*/ 6 w 54"/>
                <a:gd name="T27" fmla="*/ 18 h 67"/>
                <a:gd name="T28" fmla="*/ 4 w 54"/>
                <a:gd name="T29" fmla="*/ 4 h 67"/>
                <a:gd name="T30" fmla="*/ 27 w 54"/>
                <a:gd name="T31" fmla="*/ 0 h 67"/>
                <a:gd name="T32" fmla="*/ 54 w 54"/>
                <a:gd name="T33" fmla="*/ 22 h 67"/>
                <a:gd name="T34" fmla="*/ 54 w 54"/>
                <a:gd name="T35" fmla="*/ 49 h 67"/>
                <a:gd name="T36" fmla="*/ 54 w 54"/>
                <a:gd name="T37" fmla="*/ 65 h 67"/>
                <a:gd name="T38" fmla="*/ 39 w 54"/>
                <a:gd name="T39" fmla="*/ 65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4" h="67">
                  <a:moveTo>
                    <a:pt x="37" y="37"/>
                  </a:moveTo>
                  <a:cubicBezTo>
                    <a:pt x="20" y="37"/>
                    <a:pt x="16" y="42"/>
                    <a:pt x="16" y="47"/>
                  </a:cubicBezTo>
                  <a:cubicBezTo>
                    <a:pt x="16" y="51"/>
                    <a:pt x="19" y="54"/>
                    <a:pt x="24" y="54"/>
                  </a:cubicBezTo>
                  <a:cubicBezTo>
                    <a:pt x="32" y="54"/>
                    <a:pt x="37" y="46"/>
                    <a:pt x="37" y="39"/>
                  </a:cubicBezTo>
                  <a:lnTo>
                    <a:pt x="37" y="37"/>
                  </a:lnTo>
                  <a:close/>
                  <a:moveTo>
                    <a:pt x="39" y="65"/>
                  </a:moveTo>
                  <a:cubicBezTo>
                    <a:pt x="39" y="62"/>
                    <a:pt x="39" y="58"/>
                    <a:pt x="39" y="55"/>
                  </a:cubicBezTo>
                  <a:cubicBezTo>
                    <a:pt x="39" y="54"/>
                    <a:pt x="39" y="54"/>
                    <a:pt x="39" y="54"/>
                  </a:cubicBezTo>
                  <a:cubicBezTo>
                    <a:pt x="36" y="62"/>
                    <a:pt x="28" y="67"/>
                    <a:pt x="19" y="67"/>
                  </a:cubicBezTo>
                  <a:cubicBezTo>
                    <a:pt x="7" y="67"/>
                    <a:pt x="0" y="60"/>
                    <a:pt x="0" y="50"/>
                  </a:cubicBezTo>
                  <a:cubicBezTo>
                    <a:pt x="0" y="34"/>
                    <a:pt x="16" y="26"/>
                    <a:pt x="37" y="26"/>
                  </a:cubicBezTo>
                  <a:cubicBezTo>
                    <a:pt x="37" y="23"/>
                    <a:pt x="37" y="23"/>
                    <a:pt x="37" y="23"/>
                  </a:cubicBezTo>
                  <a:cubicBezTo>
                    <a:pt x="37" y="16"/>
                    <a:pt x="34" y="13"/>
                    <a:pt x="25" y="13"/>
                  </a:cubicBezTo>
                  <a:cubicBezTo>
                    <a:pt x="19" y="13"/>
                    <a:pt x="11" y="15"/>
                    <a:pt x="6" y="18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11" y="1"/>
                    <a:pt x="19" y="0"/>
                    <a:pt x="27" y="0"/>
                  </a:cubicBezTo>
                  <a:cubicBezTo>
                    <a:pt x="48" y="0"/>
                    <a:pt x="54" y="8"/>
                    <a:pt x="54" y="22"/>
                  </a:cubicBezTo>
                  <a:cubicBezTo>
                    <a:pt x="54" y="49"/>
                    <a:pt x="54" y="49"/>
                    <a:pt x="54" y="49"/>
                  </a:cubicBezTo>
                  <a:cubicBezTo>
                    <a:pt x="54" y="54"/>
                    <a:pt x="54" y="60"/>
                    <a:pt x="54" y="65"/>
                  </a:cubicBezTo>
                  <a:cubicBezTo>
                    <a:pt x="39" y="65"/>
                    <a:pt x="39" y="65"/>
                    <a:pt x="39" y="6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9" name="Freeform 36"/>
            <p:cNvSpPr>
              <a:spLocks noEditPoints="1"/>
            </p:cNvSpPr>
            <p:nvPr userDrawn="1"/>
          </p:nvSpPr>
          <p:spPr bwMode="hidden">
            <a:xfrm>
              <a:off x="2985" y="2364"/>
              <a:ext cx="40" cy="183"/>
            </a:xfrm>
            <a:custGeom>
              <a:avLst/>
              <a:gdLst>
                <a:gd name="T0" fmla="*/ 18 w 20"/>
                <a:gd name="T1" fmla="*/ 28 h 92"/>
                <a:gd name="T2" fmla="*/ 2 w 20"/>
                <a:gd name="T3" fmla="*/ 28 h 92"/>
                <a:gd name="T4" fmla="*/ 2 w 20"/>
                <a:gd name="T5" fmla="*/ 92 h 92"/>
                <a:gd name="T6" fmla="*/ 18 w 20"/>
                <a:gd name="T7" fmla="*/ 92 h 92"/>
                <a:gd name="T8" fmla="*/ 18 w 20"/>
                <a:gd name="T9" fmla="*/ 28 h 92"/>
                <a:gd name="T10" fmla="*/ 20 w 20"/>
                <a:gd name="T11" fmla="*/ 10 h 92"/>
                <a:gd name="T12" fmla="*/ 10 w 20"/>
                <a:gd name="T13" fmla="*/ 0 h 92"/>
                <a:gd name="T14" fmla="*/ 0 w 20"/>
                <a:gd name="T15" fmla="*/ 10 h 92"/>
                <a:gd name="T16" fmla="*/ 10 w 20"/>
                <a:gd name="T17" fmla="*/ 20 h 92"/>
                <a:gd name="T18" fmla="*/ 20 w 20"/>
                <a:gd name="T19" fmla="*/ 1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" h="92">
                  <a:moveTo>
                    <a:pt x="18" y="28"/>
                  </a:moveTo>
                  <a:cubicBezTo>
                    <a:pt x="2" y="28"/>
                    <a:pt x="2" y="28"/>
                    <a:pt x="2" y="28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18" y="92"/>
                    <a:pt x="18" y="92"/>
                    <a:pt x="18" y="92"/>
                  </a:cubicBezTo>
                  <a:lnTo>
                    <a:pt x="18" y="28"/>
                  </a:lnTo>
                  <a:close/>
                  <a:moveTo>
                    <a:pt x="20" y="10"/>
                  </a:moveTo>
                  <a:cubicBezTo>
                    <a:pt x="20" y="4"/>
                    <a:pt x="16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15"/>
                    <a:pt x="4" y="20"/>
                    <a:pt x="10" y="20"/>
                  </a:cubicBezTo>
                  <a:cubicBezTo>
                    <a:pt x="16" y="20"/>
                    <a:pt x="20" y="15"/>
                    <a:pt x="20" y="1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0" name="Freeform 37"/>
            <p:cNvSpPr>
              <a:spLocks/>
            </p:cNvSpPr>
            <p:nvPr userDrawn="1"/>
          </p:nvSpPr>
          <p:spPr bwMode="hidden">
            <a:xfrm>
              <a:off x="3069" y="2416"/>
              <a:ext cx="72" cy="131"/>
            </a:xfrm>
            <a:custGeom>
              <a:avLst/>
              <a:gdLst>
                <a:gd name="T0" fmla="*/ 35 w 36"/>
                <a:gd name="T1" fmla="*/ 17 h 66"/>
                <a:gd name="T2" fmla="*/ 17 w 36"/>
                <a:gd name="T3" fmla="*/ 40 h 66"/>
                <a:gd name="T4" fmla="*/ 17 w 36"/>
                <a:gd name="T5" fmla="*/ 66 h 66"/>
                <a:gd name="T6" fmla="*/ 0 w 36"/>
                <a:gd name="T7" fmla="*/ 66 h 66"/>
                <a:gd name="T8" fmla="*/ 0 w 36"/>
                <a:gd name="T9" fmla="*/ 2 h 66"/>
                <a:gd name="T10" fmla="*/ 16 w 36"/>
                <a:gd name="T11" fmla="*/ 2 h 66"/>
                <a:gd name="T12" fmla="*/ 15 w 36"/>
                <a:gd name="T13" fmla="*/ 15 h 66"/>
                <a:gd name="T14" fmla="*/ 15 w 36"/>
                <a:gd name="T15" fmla="*/ 15 h 66"/>
                <a:gd name="T16" fmla="*/ 36 w 36"/>
                <a:gd name="T17" fmla="*/ 1 h 66"/>
                <a:gd name="T18" fmla="*/ 35 w 36"/>
                <a:gd name="T19" fmla="*/ 17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" h="66">
                  <a:moveTo>
                    <a:pt x="35" y="17"/>
                  </a:moveTo>
                  <a:cubicBezTo>
                    <a:pt x="23" y="15"/>
                    <a:pt x="17" y="22"/>
                    <a:pt x="17" y="40"/>
                  </a:cubicBezTo>
                  <a:cubicBezTo>
                    <a:pt x="17" y="66"/>
                    <a:pt x="17" y="66"/>
                    <a:pt x="17" y="66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6" y="2"/>
                    <a:pt x="16" y="2"/>
                    <a:pt x="16" y="2"/>
                  </a:cubicBezTo>
                  <a:cubicBezTo>
                    <a:pt x="16" y="5"/>
                    <a:pt x="16" y="11"/>
                    <a:pt x="15" y="15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18" y="7"/>
                    <a:pt x="24" y="0"/>
                    <a:pt x="36" y="1"/>
                  </a:cubicBezTo>
                  <a:lnTo>
                    <a:pt x="35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1" name="Freeform 38"/>
            <p:cNvSpPr>
              <a:spLocks/>
            </p:cNvSpPr>
            <p:nvPr userDrawn="1"/>
          </p:nvSpPr>
          <p:spPr bwMode="hidden">
            <a:xfrm>
              <a:off x="3243" y="2374"/>
              <a:ext cx="210" cy="173"/>
            </a:xfrm>
            <a:custGeom>
              <a:avLst/>
              <a:gdLst>
                <a:gd name="T0" fmla="*/ 88 w 105"/>
                <a:gd name="T1" fmla="*/ 87 h 87"/>
                <a:gd name="T2" fmla="*/ 81 w 105"/>
                <a:gd name="T3" fmla="*/ 46 h 87"/>
                <a:gd name="T4" fmla="*/ 79 w 105"/>
                <a:gd name="T5" fmla="*/ 25 h 87"/>
                <a:gd name="T6" fmla="*/ 78 w 105"/>
                <a:gd name="T7" fmla="*/ 25 h 87"/>
                <a:gd name="T8" fmla="*/ 74 w 105"/>
                <a:gd name="T9" fmla="*/ 44 h 87"/>
                <a:gd name="T10" fmla="*/ 60 w 105"/>
                <a:gd name="T11" fmla="*/ 87 h 87"/>
                <a:gd name="T12" fmla="*/ 43 w 105"/>
                <a:gd name="T13" fmla="*/ 87 h 87"/>
                <a:gd name="T14" fmla="*/ 30 w 105"/>
                <a:gd name="T15" fmla="*/ 47 h 87"/>
                <a:gd name="T16" fmla="*/ 24 w 105"/>
                <a:gd name="T17" fmla="*/ 25 h 87"/>
                <a:gd name="T18" fmla="*/ 24 w 105"/>
                <a:gd name="T19" fmla="*/ 25 h 87"/>
                <a:gd name="T20" fmla="*/ 22 w 105"/>
                <a:gd name="T21" fmla="*/ 47 h 87"/>
                <a:gd name="T22" fmla="*/ 17 w 105"/>
                <a:gd name="T23" fmla="*/ 87 h 87"/>
                <a:gd name="T24" fmla="*/ 0 w 105"/>
                <a:gd name="T25" fmla="*/ 87 h 87"/>
                <a:gd name="T26" fmla="*/ 13 w 105"/>
                <a:gd name="T27" fmla="*/ 0 h 87"/>
                <a:gd name="T28" fmla="*/ 33 w 105"/>
                <a:gd name="T29" fmla="*/ 0 h 87"/>
                <a:gd name="T30" fmla="*/ 47 w 105"/>
                <a:gd name="T31" fmla="*/ 45 h 87"/>
                <a:gd name="T32" fmla="*/ 52 w 105"/>
                <a:gd name="T33" fmla="*/ 63 h 87"/>
                <a:gd name="T34" fmla="*/ 52 w 105"/>
                <a:gd name="T35" fmla="*/ 63 h 87"/>
                <a:gd name="T36" fmla="*/ 57 w 105"/>
                <a:gd name="T37" fmla="*/ 45 h 87"/>
                <a:gd name="T38" fmla="*/ 72 w 105"/>
                <a:gd name="T39" fmla="*/ 0 h 87"/>
                <a:gd name="T40" fmla="*/ 92 w 105"/>
                <a:gd name="T41" fmla="*/ 0 h 87"/>
                <a:gd name="T42" fmla="*/ 105 w 105"/>
                <a:gd name="T43" fmla="*/ 87 h 87"/>
                <a:gd name="T44" fmla="*/ 88 w 105"/>
                <a:gd name="T45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5" h="87">
                  <a:moveTo>
                    <a:pt x="88" y="87"/>
                  </a:moveTo>
                  <a:cubicBezTo>
                    <a:pt x="81" y="46"/>
                    <a:pt x="81" y="46"/>
                    <a:pt x="81" y="46"/>
                  </a:cubicBezTo>
                  <a:cubicBezTo>
                    <a:pt x="80" y="38"/>
                    <a:pt x="79" y="31"/>
                    <a:pt x="79" y="25"/>
                  </a:cubicBezTo>
                  <a:cubicBezTo>
                    <a:pt x="78" y="25"/>
                    <a:pt x="78" y="25"/>
                    <a:pt x="78" y="25"/>
                  </a:cubicBezTo>
                  <a:cubicBezTo>
                    <a:pt x="77" y="31"/>
                    <a:pt x="76" y="37"/>
                    <a:pt x="74" y="44"/>
                  </a:cubicBezTo>
                  <a:cubicBezTo>
                    <a:pt x="60" y="87"/>
                    <a:pt x="60" y="87"/>
                    <a:pt x="60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30" y="47"/>
                    <a:pt x="30" y="47"/>
                    <a:pt x="30" y="47"/>
                  </a:cubicBezTo>
                  <a:cubicBezTo>
                    <a:pt x="28" y="40"/>
                    <a:pt x="25" y="32"/>
                    <a:pt x="24" y="25"/>
                  </a:cubicBezTo>
                  <a:cubicBezTo>
                    <a:pt x="24" y="25"/>
                    <a:pt x="24" y="25"/>
                    <a:pt x="24" y="25"/>
                  </a:cubicBezTo>
                  <a:cubicBezTo>
                    <a:pt x="23" y="33"/>
                    <a:pt x="23" y="40"/>
                    <a:pt x="22" y="47"/>
                  </a:cubicBezTo>
                  <a:cubicBezTo>
                    <a:pt x="17" y="87"/>
                    <a:pt x="17" y="87"/>
                    <a:pt x="17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47" y="45"/>
                    <a:pt x="47" y="45"/>
                    <a:pt x="47" y="45"/>
                  </a:cubicBezTo>
                  <a:cubicBezTo>
                    <a:pt x="49" y="51"/>
                    <a:pt x="51" y="57"/>
                    <a:pt x="52" y="63"/>
                  </a:cubicBezTo>
                  <a:cubicBezTo>
                    <a:pt x="52" y="63"/>
                    <a:pt x="52" y="63"/>
                    <a:pt x="52" y="63"/>
                  </a:cubicBezTo>
                  <a:cubicBezTo>
                    <a:pt x="54" y="57"/>
                    <a:pt x="55" y="52"/>
                    <a:pt x="57" y="45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105" y="87"/>
                    <a:pt x="105" y="87"/>
                    <a:pt x="105" y="87"/>
                  </a:cubicBezTo>
                  <a:lnTo>
                    <a:pt x="88" y="8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2" name="Freeform 39"/>
            <p:cNvSpPr>
              <a:spLocks noEditPoints="1"/>
            </p:cNvSpPr>
            <p:nvPr userDrawn="1"/>
          </p:nvSpPr>
          <p:spPr bwMode="hidden">
            <a:xfrm>
              <a:off x="3483" y="2418"/>
              <a:ext cx="114" cy="133"/>
            </a:xfrm>
            <a:custGeom>
              <a:avLst/>
              <a:gdLst>
                <a:gd name="T0" fmla="*/ 30 w 57"/>
                <a:gd name="T1" fmla="*/ 12 h 67"/>
                <a:gd name="T2" fmla="*/ 17 w 57"/>
                <a:gd name="T3" fmla="*/ 25 h 67"/>
                <a:gd name="T4" fmla="*/ 41 w 57"/>
                <a:gd name="T5" fmla="*/ 25 h 67"/>
                <a:gd name="T6" fmla="*/ 30 w 57"/>
                <a:gd name="T7" fmla="*/ 12 h 67"/>
                <a:gd name="T8" fmla="*/ 57 w 57"/>
                <a:gd name="T9" fmla="*/ 36 h 67"/>
                <a:gd name="T10" fmla="*/ 17 w 57"/>
                <a:gd name="T11" fmla="*/ 36 h 67"/>
                <a:gd name="T12" fmla="*/ 35 w 57"/>
                <a:gd name="T13" fmla="*/ 54 h 67"/>
                <a:gd name="T14" fmla="*/ 54 w 57"/>
                <a:gd name="T15" fmla="*/ 50 h 67"/>
                <a:gd name="T16" fmla="*/ 55 w 57"/>
                <a:gd name="T17" fmla="*/ 63 h 67"/>
                <a:gd name="T18" fmla="*/ 32 w 57"/>
                <a:gd name="T19" fmla="*/ 67 h 67"/>
                <a:gd name="T20" fmla="*/ 0 w 57"/>
                <a:gd name="T21" fmla="*/ 34 h 67"/>
                <a:gd name="T22" fmla="*/ 30 w 57"/>
                <a:gd name="T23" fmla="*/ 0 h 67"/>
                <a:gd name="T24" fmla="*/ 57 w 57"/>
                <a:gd name="T25" fmla="*/ 28 h 67"/>
                <a:gd name="T26" fmla="*/ 57 w 57"/>
                <a:gd name="T27" fmla="*/ 36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7" h="67">
                  <a:moveTo>
                    <a:pt x="30" y="12"/>
                  </a:moveTo>
                  <a:cubicBezTo>
                    <a:pt x="23" y="12"/>
                    <a:pt x="18" y="17"/>
                    <a:pt x="17" y="25"/>
                  </a:cubicBezTo>
                  <a:cubicBezTo>
                    <a:pt x="41" y="25"/>
                    <a:pt x="41" y="25"/>
                    <a:pt x="41" y="25"/>
                  </a:cubicBezTo>
                  <a:cubicBezTo>
                    <a:pt x="41" y="17"/>
                    <a:pt x="37" y="12"/>
                    <a:pt x="30" y="12"/>
                  </a:cubicBezTo>
                  <a:moveTo>
                    <a:pt x="57" y="36"/>
                  </a:moveTo>
                  <a:cubicBezTo>
                    <a:pt x="17" y="36"/>
                    <a:pt x="17" y="36"/>
                    <a:pt x="17" y="36"/>
                  </a:cubicBezTo>
                  <a:cubicBezTo>
                    <a:pt x="17" y="48"/>
                    <a:pt x="23" y="54"/>
                    <a:pt x="35" y="54"/>
                  </a:cubicBezTo>
                  <a:cubicBezTo>
                    <a:pt x="41" y="54"/>
                    <a:pt x="48" y="52"/>
                    <a:pt x="54" y="50"/>
                  </a:cubicBezTo>
                  <a:cubicBezTo>
                    <a:pt x="55" y="63"/>
                    <a:pt x="55" y="63"/>
                    <a:pt x="55" y="63"/>
                  </a:cubicBezTo>
                  <a:cubicBezTo>
                    <a:pt x="48" y="65"/>
                    <a:pt x="40" y="67"/>
                    <a:pt x="32" y="67"/>
                  </a:cubicBezTo>
                  <a:cubicBezTo>
                    <a:pt x="12" y="67"/>
                    <a:pt x="0" y="57"/>
                    <a:pt x="0" y="34"/>
                  </a:cubicBezTo>
                  <a:cubicBezTo>
                    <a:pt x="0" y="14"/>
                    <a:pt x="11" y="0"/>
                    <a:pt x="30" y="0"/>
                  </a:cubicBezTo>
                  <a:cubicBezTo>
                    <a:pt x="49" y="0"/>
                    <a:pt x="57" y="13"/>
                    <a:pt x="57" y="28"/>
                  </a:cubicBezTo>
                  <a:cubicBezTo>
                    <a:pt x="57" y="31"/>
                    <a:pt x="57" y="33"/>
                    <a:pt x="57" y="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3" name="Freeform 40"/>
            <p:cNvSpPr>
              <a:spLocks noEditPoints="1"/>
            </p:cNvSpPr>
            <p:nvPr userDrawn="1"/>
          </p:nvSpPr>
          <p:spPr bwMode="hidden">
            <a:xfrm>
              <a:off x="3629" y="2360"/>
              <a:ext cx="118" cy="191"/>
            </a:xfrm>
            <a:custGeom>
              <a:avLst/>
              <a:gdLst>
                <a:gd name="T0" fmla="*/ 42 w 59"/>
                <a:gd name="T1" fmla="*/ 43 h 96"/>
                <a:gd name="T2" fmla="*/ 34 w 59"/>
                <a:gd name="T3" fmla="*/ 42 h 96"/>
                <a:gd name="T4" fmla="*/ 18 w 59"/>
                <a:gd name="T5" fmla="*/ 64 h 96"/>
                <a:gd name="T6" fmla="*/ 29 w 59"/>
                <a:gd name="T7" fmla="*/ 82 h 96"/>
                <a:gd name="T8" fmla="*/ 42 w 59"/>
                <a:gd name="T9" fmla="*/ 61 h 96"/>
                <a:gd name="T10" fmla="*/ 42 w 59"/>
                <a:gd name="T11" fmla="*/ 43 h 96"/>
                <a:gd name="T12" fmla="*/ 44 w 59"/>
                <a:gd name="T13" fmla="*/ 94 h 96"/>
                <a:gd name="T14" fmla="*/ 44 w 59"/>
                <a:gd name="T15" fmla="*/ 84 h 96"/>
                <a:gd name="T16" fmla="*/ 44 w 59"/>
                <a:gd name="T17" fmla="*/ 84 h 96"/>
                <a:gd name="T18" fmla="*/ 24 w 59"/>
                <a:gd name="T19" fmla="*/ 96 h 96"/>
                <a:gd name="T20" fmla="*/ 0 w 59"/>
                <a:gd name="T21" fmla="*/ 66 h 96"/>
                <a:gd name="T22" fmla="*/ 34 w 59"/>
                <a:gd name="T23" fmla="*/ 29 h 96"/>
                <a:gd name="T24" fmla="*/ 42 w 59"/>
                <a:gd name="T25" fmla="*/ 30 h 96"/>
                <a:gd name="T26" fmla="*/ 42 w 59"/>
                <a:gd name="T27" fmla="*/ 0 h 96"/>
                <a:gd name="T28" fmla="*/ 59 w 59"/>
                <a:gd name="T29" fmla="*/ 0 h 96"/>
                <a:gd name="T30" fmla="*/ 59 w 59"/>
                <a:gd name="T31" fmla="*/ 94 h 96"/>
                <a:gd name="T32" fmla="*/ 44 w 59"/>
                <a:gd name="T33" fmla="*/ 94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9" h="96">
                  <a:moveTo>
                    <a:pt x="42" y="43"/>
                  </a:moveTo>
                  <a:cubicBezTo>
                    <a:pt x="40" y="42"/>
                    <a:pt x="37" y="42"/>
                    <a:pt x="34" y="42"/>
                  </a:cubicBezTo>
                  <a:cubicBezTo>
                    <a:pt x="24" y="42"/>
                    <a:pt x="18" y="48"/>
                    <a:pt x="18" y="64"/>
                  </a:cubicBezTo>
                  <a:cubicBezTo>
                    <a:pt x="18" y="76"/>
                    <a:pt x="21" y="82"/>
                    <a:pt x="29" y="82"/>
                  </a:cubicBezTo>
                  <a:cubicBezTo>
                    <a:pt x="37" y="82"/>
                    <a:pt x="42" y="72"/>
                    <a:pt x="42" y="61"/>
                  </a:cubicBezTo>
                  <a:lnTo>
                    <a:pt x="42" y="43"/>
                  </a:lnTo>
                  <a:close/>
                  <a:moveTo>
                    <a:pt x="44" y="94"/>
                  </a:moveTo>
                  <a:cubicBezTo>
                    <a:pt x="44" y="91"/>
                    <a:pt x="44" y="87"/>
                    <a:pt x="44" y="84"/>
                  </a:cubicBezTo>
                  <a:cubicBezTo>
                    <a:pt x="44" y="84"/>
                    <a:pt x="44" y="84"/>
                    <a:pt x="44" y="84"/>
                  </a:cubicBezTo>
                  <a:cubicBezTo>
                    <a:pt x="41" y="91"/>
                    <a:pt x="34" y="96"/>
                    <a:pt x="24" y="96"/>
                  </a:cubicBezTo>
                  <a:cubicBezTo>
                    <a:pt x="8" y="96"/>
                    <a:pt x="0" y="84"/>
                    <a:pt x="0" y="66"/>
                  </a:cubicBezTo>
                  <a:cubicBezTo>
                    <a:pt x="0" y="44"/>
                    <a:pt x="13" y="29"/>
                    <a:pt x="34" y="29"/>
                  </a:cubicBezTo>
                  <a:cubicBezTo>
                    <a:pt x="37" y="29"/>
                    <a:pt x="40" y="29"/>
                    <a:pt x="42" y="30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44" y="94"/>
                    <a:pt x="44" y="94"/>
                    <a:pt x="44" y="9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4" name="Freeform 41"/>
            <p:cNvSpPr>
              <a:spLocks noEditPoints="1"/>
            </p:cNvSpPr>
            <p:nvPr userDrawn="1"/>
          </p:nvSpPr>
          <p:spPr bwMode="hidden">
            <a:xfrm>
              <a:off x="3791" y="2364"/>
              <a:ext cx="42" cy="183"/>
            </a:xfrm>
            <a:custGeom>
              <a:avLst/>
              <a:gdLst>
                <a:gd name="T0" fmla="*/ 2 w 21"/>
                <a:gd name="T1" fmla="*/ 28 h 92"/>
                <a:gd name="T2" fmla="*/ 19 w 21"/>
                <a:gd name="T3" fmla="*/ 28 h 92"/>
                <a:gd name="T4" fmla="*/ 19 w 21"/>
                <a:gd name="T5" fmla="*/ 92 h 92"/>
                <a:gd name="T6" fmla="*/ 2 w 21"/>
                <a:gd name="T7" fmla="*/ 92 h 92"/>
                <a:gd name="T8" fmla="*/ 2 w 21"/>
                <a:gd name="T9" fmla="*/ 28 h 92"/>
                <a:gd name="T10" fmla="*/ 11 w 21"/>
                <a:gd name="T11" fmla="*/ 20 h 92"/>
                <a:gd name="T12" fmla="*/ 0 w 21"/>
                <a:gd name="T13" fmla="*/ 10 h 92"/>
                <a:gd name="T14" fmla="*/ 11 w 21"/>
                <a:gd name="T15" fmla="*/ 0 h 92"/>
                <a:gd name="T16" fmla="*/ 21 w 21"/>
                <a:gd name="T17" fmla="*/ 10 h 92"/>
                <a:gd name="T18" fmla="*/ 11 w 21"/>
                <a:gd name="T19" fmla="*/ 2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" h="92">
                  <a:moveTo>
                    <a:pt x="2" y="28"/>
                  </a:moveTo>
                  <a:cubicBezTo>
                    <a:pt x="19" y="28"/>
                    <a:pt x="19" y="28"/>
                    <a:pt x="19" y="28"/>
                  </a:cubicBezTo>
                  <a:cubicBezTo>
                    <a:pt x="19" y="92"/>
                    <a:pt x="19" y="92"/>
                    <a:pt x="19" y="92"/>
                  </a:cubicBezTo>
                  <a:cubicBezTo>
                    <a:pt x="2" y="92"/>
                    <a:pt x="2" y="92"/>
                    <a:pt x="2" y="92"/>
                  </a:cubicBezTo>
                  <a:lnTo>
                    <a:pt x="2" y="28"/>
                  </a:lnTo>
                  <a:close/>
                  <a:moveTo>
                    <a:pt x="11" y="20"/>
                  </a:moveTo>
                  <a:cubicBezTo>
                    <a:pt x="5" y="20"/>
                    <a:pt x="0" y="15"/>
                    <a:pt x="0" y="10"/>
                  </a:cubicBezTo>
                  <a:cubicBezTo>
                    <a:pt x="0" y="4"/>
                    <a:pt x="5" y="0"/>
                    <a:pt x="11" y="0"/>
                  </a:cubicBezTo>
                  <a:cubicBezTo>
                    <a:pt x="16" y="0"/>
                    <a:pt x="21" y="4"/>
                    <a:pt x="21" y="10"/>
                  </a:cubicBezTo>
                  <a:cubicBezTo>
                    <a:pt x="21" y="15"/>
                    <a:pt x="16" y="20"/>
                    <a:pt x="11" y="2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5" name="Freeform 42"/>
            <p:cNvSpPr>
              <a:spLocks/>
            </p:cNvSpPr>
            <p:nvPr userDrawn="1"/>
          </p:nvSpPr>
          <p:spPr bwMode="hidden">
            <a:xfrm>
              <a:off x="3871" y="2418"/>
              <a:ext cx="86" cy="133"/>
            </a:xfrm>
            <a:custGeom>
              <a:avLst/>
              <a:gdLst>
                <a:gd name="T0" fmla="*/ 14 w 43"/>
                <a:gd name="T1" fmla="*/ 67 h 67"/>
                <a:gd name="T2" fmla="*/ 1 w 43"/>
                <a:gd name="T3" fmla="*/ 66 h 67"/>
                <a:gd name="T4" fmla="*/ 1 w 43"/>
                <a:gd name="T5" fmla="*/ 52 h 67"/>
                <a:gd name="T6" fmla="*/ 15 w 43"/>
                <a:gd name="T7" fmla="*/ 54 h 67"/>
                <a:gd name="T8" fmla="*/ 26 w 43"/>
                <a:gd name="T9" fmla="*/ 47 h 67"/>
                <a:gd name="T10" fmla="*/ 0 w 43"/>
                <a:gd name="T11" fmla="*/ 20 h 67"/>
                <a:gd name="T12" fmla="*/ 27 w 43"/>
                <a:gd name="T13" fmla="*/ 0 h 67"/>
                <a:gd name="T14" fmla="*/ 39 w 43"/>
                <a:gd name="T15" fmla="*/ 1 h 67"/>
                <a:gd name="T16" fmla="*/ 38 w 43"/>
                <a:gd name="T17" fmla="*/ 14 h 67"/>
                <a:gd name="T18" fmla="*/ 26 w 43"/>
                <a:gd name="T19" fmla="*/ 12 h 67"/>
                <a:gd name="T20" fmla="*/ 17 w 43"/>
                <a:gd name="T21" fmla="*/ 19 h 67"/>
                <a:gd name="T22" fmla="*/ 43 w 43"/>
                <a:gd name="T23" fmla="*/ 46 h 67"/>
                <a:gd name="T24" fmla="*/ 14 w 43"/>
                <a:gd name="T25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" h="67">
                  <a:moveTo>
                    <a:pt x="14" y="67"/>
                  </a:moveTo>
                  <a:cubicBezTo>
                    <a:pt x="10" y="67"/>
                    <a:pt x="5" y="66"/>
                    <a:pt x="1" y="66"/>
                  </a:cubicBezTo>
                  <a:cubicBezTo>
                    <a:pt x="1" y="52"/>
                    <a:pt x="1" y="52"/>
                    <a:pt x="1" y="52"/>
                  </a:cubicBezTo>
                  <a:cubicBezTo>
                    <a:pt x="5" y="53"/>
                    <a:pt x="10" y="54"/>
                    <a:pt x="15" y="54"/>
                  </a:cubicBezTo>
                  <a:cubicBezTo>
                    <a:pt x="21" y="54"/>
                    <a:pt x="26" y="51"/>
                    <a:pt x="26" y="47"/>
                  </a:cubicBezTo>
                  <a:cubicBezTo>
                    <a:pt x="26" y="36"/>
                    <a:pt x="0" y="42"/>
                    <a:pt x="0" y="20"/>
                  </a:cubicBezTo>
                  <a:cubicBezTo>
                    <a:pt x="0" y="9"/>
                    <a:pt x="9" y="0"/>
                    <a:pt x="27" y="0"/>
                  </a:cubicBezTo>
                  <a:cubicBezTo>
                    <a:pt x="31" y="0"/>
                    <a:pt x="35" y="0"/>
                    <a:pt x="39" y="1"/>
                  </a:cubicBezTo>
                  <a:cubicBezTo>
                    <a:pt x="38" y="14"/>
                    <a:pt x="38" y="14"/>
                    <a:pt x="38" y="14"/>
                  </a:cubicBezTo>
                  <a:cubicBezTo>
                    <a:pt x="35" y="13"/>
                    <a:pt x="30" y="12"/>
                    <a:pt x="26" y="12"/>
                  </a:cubicBezTo>
                  <a:cubicBezTo>
                    <a:pt x="20" y="12"/>
                    <a:pt x="17" y="15"/>
                    <a:pt x="17" y="19"/>
                  </a:cubicBezTo>
                  <a:cubicBezTo>
                    <a:pt x="17" y="29"/>
                    <a:pt x="43" y="25"/>
                    <a:pt x="43" y="46"/>
                  </a:cubicBezTo>
                  <a:cubicBezTo>
                    <a:pt x="43" y="58"/>
                    <a:pt x="32" y="67"/>
                    <a:pt x="14" y="6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6" name="Freeform 43"/>
            <p:cNvSpPr>
              <a:spLocks/>
            </p:cNvSpPr>
            <p:nvPr userDrawn="1"/>
          </p:nvSpPr>
          <p:spPr bwMode="hidden">
            <a:xfrm>
              <a:off x="3989" y="2418"/>
              <a:ext cx="94" cy="133"/>
            </a:xfrm>
            <a:custGeom>
              <a:avLst/>
              <a:gdLst>
                <a:gd name="T0" fmla="*/ 29 w 47"/>
                <a:gd name="T1" fmla="*/ 67 h 67"/>
                <a:gd name="T2" fmla="*/ 0 w 47"/>
                <a:gd name="T3" fmla="*/ 35 h 67"/>
                <a:gd name="T4" fmla="*/ 33 w 47"/>
                <a:gd name="T5" fmla="*/ 0 h 67"/>
                <a:gd name="T6" fmla="*/ 47 w 47"/>
                <a:gd name="T7" fmla="*/ 2 h 67"/>
                <a:gd name="T8" fmla="*/ 45 w 47"/>
                <a:gd name="T9" fmla="*/ 16 h 67"/>
                <a:gd name="T10" fmla="*/ 33 w 47"/>
                <a:gd name="T11" fmla="*/ 14 h 67"/>
                <a:gd name="T12" fmla="*/ 17 w 47"/>
                <a:gd name="T13" fmla="*/ 34 h 67"/>
                <a:gd name="T14" fmla="*/ 33 w 47"/>
                <a:gd name="T15" fmla="*/ 52 h 67"/>
                <a:gd name="T16" fmla="*/ 45 w 47"/>
                <a:gd name="T17" fmla="*/ 50 h 67"/>
                <a:gd name="T18" fmla="*/ 47 w 47"/>
                <a:gd name="T19" fmla="*/ 64 h 67"/>
                <a:gd name="T20" fmla="*/ 29 w 47"/>
                <a:gd name="T21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" h="67">
                  <a:moveTo>
                    <a:pt x="29" y="67"/>
                  </a:moveTo>
                  <a:cubicBezTo>
                    <a:pt x="11" y="67"/>
                    <a:pt x="0" y="57"/>
                    <a:pt x="0" y="35"/>
                  </a:cubicBezTo>
                  <a:cubicBezTo>
                    <a:pt x="0" y="15"/>
                    <a:pt x="11" y="0"/>
                    <a:pt x="33" y="0"/>
                  </a:cubicBezTo>
                  <a:cubicBezTo>
                    <a:pt x="38" y="0"/>
                    <a:pt x="42" y="1"/>
                    <a:pt x="47" y="2"/>
                  </a:cubicBezTo>
                  <a:cubicBezTo>
                    <a:pt x="45" y="16"/>
                    <a:pt x="45" y="16"/>
                    <a:pt x="45" y="16"/>
                  </a:cubicBezTo>
                  <a:cubicBezTo>
                    <a:pt x="41" y="15"/>
                    <a:pt x="37" y="14"/>
                    <a:pt x="33" y="14"/>
                  </a:cubicBezTo>
                  <a:cubicBezTo>
                    <a:pt x="23" y="14"/>
                    <a:pt x="17" y="22"/>
                    <a:pt x="17" y="34"/>
                  </a:cubicBezTo>
                  <a:cubicBezTo>
                    <a:pt x="17" y="45"/>
                    <a:pt x="22" y="52"/>
                    <a:pt x="33" y="52"/>
                  </a:cubicBezTo>
                  <a:cubicBezTo>
                    <a:pt x="37" y="52"/>
                    <a:pt x="42" y="51"/>
                    <a:pt x="45" y="50"/>
                  </a:cubicBezTo>
                  <a:cubicBezTo>
                    <a:pt x="47" y="64"/>
                    <a:pt x="47" y="64"/>
                    <a:pt x="47" y="64"/>
                  </a:cubicBezTo>
                  <a:cubicBezTo>
                    <a:pt x="42" y="65"/>
                    <a:pt x="36" y="67"/>
                    <a:pt x="29" y="6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7" name="Freeform 44"/>
            <p:cNvSpPr>
              <a:spLocks/>
            </p:cNvSpPr>
            <p:nvPr userDrawn="1"/>
          </p:nvSpPr>
          <p:spPr bwMode="hidden">
            <a:xfrm>
              <a:off x="4121" y="2360"/>
              <a:ext cx="112" cy="187"/>
            </a:xfrm>
            <a:custGeom>
              <a:avLst/>
              <a:gdLst>
                <a:gd name="T0" fmla="*/ 40 w 56"/>
                <a:gd name="T1" fmla="*/ 94 h 94"/>
                <a:gd name="T2" fmla="*/ 40 w 56"/>
                <a:gd name="T3" fmla="*/ 53 h 94"/>
                <a:gd name="T4" fmla="*/ 32 w 56"/>
                <a:gd name="T5" fmla="*/ 43 h 94"/>
                <a:gd name="T6" fmla="*/ 17 w 56"/>
                <a:gd name="T7" fmla="*/ 63 h 94"/>
                <a:gd name="T8" fmla="*/ 17 w 56"/>
                <a:gd name="T9" fmla="*/ 94 h 94"/>
                <a:gd name="T10" fmla="*/ 0 w 56"/>
                <a:gd name="T11" fmla="*/ 94 h 94"/>
                <a:gd name="T12" fmla="*/ 0 w 56"/>
                <a:gd name="T13" fmla="*/ 0 h 94"/>
                <a:gd name="T14" fmla="*/ 17 w 56"/>
                <a:gd name="T15" fmla="*/ 0 h 94"/>
                <a:gd name="T16" fmla="*/ 17 w 56"/>
                <a:gd name="T17" fmla="*/ 28 h 94"/>
                <a:gd name="T18" fmla="*/ 15 w 56"/>
                <a:gd name="T19" fmla="*/ 41 h 94"/>
                <a:gd name="T20" fmla="*/ 16 w 56"/>
                <a:gd name="T21" fmla="*/ 41 h 94"/>
                <a:gd name="T22" fmla="*/ 37 w 56"/>
                <a:gd name="T23" fmla="*/ 29 h 94"/>
                <a:gd name="T24" fmla="*/ 56 w 56"/>
                <a:gd name="T25" fmla="*/ 49 h 94"/>
                <a:gd name="T26" fmla="*/ 56 w 56"/>
                <a:gd name="T27" fmla="*/ 94 h 94"/>
                <a:gd name="T28" fmla="*/ 40 w 56"/>
                <a:gd name="T29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6" h="94">
                  <a:moveTo>
                    <a:pt x="40" y="94"/>
                  </a:moveTo>
                  <a:cubicBezTo>
                    <a:pt x="40" y="53"/>
                    <a:pt x="40" y="53"/>
                    <a:pt x="40" y="53"/>
                  </a:cubicBezTo>
                  <a:cubicBezTo>
                    <a:pt x="40" y="47"/>
                    <a:pt x="38" y="43"/>
                    <a:pt x="32" y="43"/>
                  </a:cubicBezTo>
                  <a:cubicBezTo>
                    <a:pt x="23" y="43"/>
                    <a:pt x="17" y="52"/>
                    <a:pt x="17" y="63"/>
                  </a:cubicBezTo>
                  <a:cubicBezTo>
                    <a:pt x="17" y="94"/>
                    <a:pt x="17" y="94"/>
                    <a:pt x="17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7" y="31"/>
                    <a:pt x="16" y="37"/>
                    <a:pt x="15" y="41"/>
                  </a:cubicBezTo>
                  <a:cubicBezTo>
                    <a:pt x="16" y="41"/>
                    <a:pt x="16" y="41"/>
                    <a:pt x="16" y="41"/>
                  </a:cubicBezTo>
                  <a:cubicBezTo>
                    <a:pt x="19" y="34"/>
                    <a:pt x="27" y="29"/>
                    <a:pt x="37" y="29"/>
                  </a:cubicBezTo>
                  <a:cubicBezTo>
                    <a:pt x="51" y="29"/>
                    <a:pt x="56" y="38"/>
                    <a:pt x="56" y="49"/>
                  </a:cubicBezTo>
                  <a:cubicBezTo>
                    <a:pt x="56" y="94"/>
                    <a:pt x="56" y="94"/>
                    <a:pt x="56" y="94"/>
                  </a:cubicBezTo>
                  <a:lnTo>
                    <a:pt x="40" y="9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8" name="Freeform 45"/>
            <p:cNvSpPr>
              <a:spLocks/>
            </p:cNvSpPr>
            <p:nvPr userDrawn="1"/>
          </p:nvSpPr>
          <p:spPr bwMode="hidden">
            <a:xfrm>
              <a:off x="4351" y="2374"/>
              <a:ext cx="126" cy="177"/>
            </a:xfrm>
            <a:custGeom>
              <a:avLst/>
              <a:gdLst>
                <a:gd name="T0" fmla="*/ 40 w 63"/>
                <a:gd name="T1" fmla="*/ 89 h 89"/>
                <a:gd name="T2" fmla="*/ 0 w 63"/>
                <a:gd name="T3" fmla="*/ 47 h 89"/>
                <a:gd name="T4" fmla="*/ 44 w 63"/>
                <a:gd name="T5" fmla="*/ 0 h 89"/>
                <a:gd name="T6" fmla="*/ 62 w 63"/>
                <a:gd name="T7" fmla="*/ 2 h 89"/>
                <a:gd name="T8" fmla="*/ 60 w 63"/>
                <a:gd name="T9" fmla="*/ 17 h 89"/>
                <a:gd name="T10" fmla="*/ 43 w 63"/>
                <a:gd name="T11" fmla="*/ 15 h 89"/>
                <a:gd name="T12" fmla="*/ 18 w 63"/>
                <a:gd name="T13" fmla="*/ 44 h 89"/>
                <a:gd name="T14" fmla="*/ 44 w 63"/>
                <a:gd name="T15" fmla="*/ 73 h 89"/>
                <a:gd name="T16" fmla="*/ 61 w 63"/>
                <a:gd name="T17" fmla="*/ 70 h 89"/>
                <a:gd name="T18" fmla="*/ 63 w 63"/>
                <a:gd name="T19" fmla="*/ 85 h 89"/>
                <a:gd name="T20" fmla="*/ 40 w 63"/>
                <a:gd name="T21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3" h="89">
                  <a:moveTo>
                    <a:pt x="40" y="89"/>
                  </a:moveTo>
                  <a:cubicBezTo>
                    <a:pt x="10" y="89"/>
                    <a:pt x="0" y="68"/>
                    <a:pt x="0" y="47"/>
                  </a:cubicBezTo>
                  <a:cubicBezTo>
                    <a:pt x="0" y="19"/>
                    <a:pt x="14" y="0"/>
                    <a:pt x="44" y="0"/>
                  </a:cubicBezTo>
                  <a:cubicBezTo>
                    <a:pt x="50" y="0"/>
                    <a:pt x="56" y="0"/>
                    <a:pt x="62" y="2"/>
                  </a:cubicBezTo>
                  <a:cubicBezTo>
                    <a:pt x="60" y="17"/>
                    <a:pt x="60" y="17"/>
                    <a:pt x="60" y="17"/>
                  </a:cubicBezTo>
                  <a:cubicBezTo>
                    <a:pt x="55" y="15"/>
                    <a:pt x="49" y="15"/>
                    <a:pt x="43" y="15"/>
                  </a:cubicBezTo>
                  <a:cubicBezTo>
                    <a:pt x="26" y="15"/>
                    <a:pt x="18" y="27"/>
                    <a:pt x="18" y="44"/>
                  </a:cubicBezTo>
                  <a:cubicBezTo>
                    <a:pt x="18" y="63"/>
                    <a:pt x="26" y="73"/>
                    <a:pt x="44" y="73"/>
                  </a:cubicBezTo>
                  <a:cubicBezTo>
                    <a:pt x="49" y="73"/>
                    <a:pt x="56" y="72"/>
                    <a:pt x="61" y="70"/>
                  </a:cubicBezTo>
                  <a:cubicBezTo>
                    <a:pt x="63" y="85"/>
                    <a:pt x="63" y="85"/>
                    <a:pt x="63" y="85"/>
                  </a:cubicBezTo>
                  <a:cubicBezTo>
                    <a:pt x="56" y="87"/>
                    <a:pt x="48" y="89"/>
                    <a:pt x="40" y="8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9" name="Freeform 46"/>
            <p:cNvSpPr>
              <a:spLocks noEditPoints="1"/>
            </p:cNvSpPr>
            <p:nvPr userDrawn="1"/>
          </p:nvSpPr>
          <p:spPr bwMode="hidden">
            <a:xfrm>
              <a:off x="4505" y="2418"/>
              <a:ext cx="114" cy="133"/>
            </a:xfrm>
            <a:custGeom>
              <a:avLst/>
              <a:gdLst>
                <a:gd name="T0" fmla="*/ 30 w 57"/>
                <a:gd name="T1" fmla="*/ 12 h 67"/>
                <a:gd name="T2" fmla="*/ 17 w 57"/>
                <a:gd name="T3" fmla="*/ 25 h 67"/>
                <a:gd name="T4" fmla="*/ 41 w 57"/>
                <a:gd name="T5" fmla="*/ 25 h 67"/>
                <a:gd name="T6" fmla="*/ 30 w 57"/>
                <a:gd name="T7" fmla="*/ 12 h 67"/>
                <a:gd name="T8" fmla="*/ 57 w 57"/>
                <a:gd name="T9" fmla="*/ 36 h 67"/>
                <a:gd name="T10" fmla="*/ 17 w 57"/>
                <a:gd name="T11" fmla="*/ 36 h 67"/>
                <a:gd name="T12" fmla="*/ 35 w 57"/>
                <a:gd name="T13" fmla="*/ 54 h 67"/>
                <a:gd name="T14" fmla="*/ 54 w 57"/>
                <a:gd name="T15" fmla="*/ 50 h 67"/>
                <a:gd name="T16" fmla="*/ 55 w 57"/>
                <a:gd name="T17" fmla="*/ 63 h 67"/>
                <a:gd name="T18" fmla="*/ 32 w 57"/>
                <a:gd name="T19" fmla="*/ 67 h 67"/>
                <a:gd name="T20" fmla="*/ 0 w 57"/>
                <a:gd name="T21" fmla="*/ 34 h 67"/>
                <a:gd name="T22" fmla="*/ 30 w 57"/>
                <a:gd name="T23" fmla="*/ 0 h 67"/>
                <a:gd name="T24" fmla="*/ 57 w 57"/>
                <a:gd name="T25" fmla="*/ 28 h 67"/>
                <a:gd name="T26" fmla="*/ 57 w 57"/>
                <a:gd name="T27" fmla="*/ 36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7" h="67">
                  <a:moveTo>
                    <a:pt x="30" y="12"/>
                  </a:moveTo>
                  <a:cubicBezTo>
                    <a:pt x="23" y="12"/>
                    <a:pt x="18" y="17"/>
                    <a:pt x="17" y="25"/>
                  </a:cubicBezTo>
                  <a:cubicBezTo>
                    <a:pt x="41" y="25"/>
                    <a:pt x="41" y="25"/>
                    <a:pt x="41" y="25"/>
                  </a:cubicBezTo>
                  <a:cubicBezTo>
                    <a:pt x="41" y="17"/>
                    <a:pt x="37" y="12"/>
                    <a:pt x="30" y="12"/>
                  </a:cubicBezTo>
                  <a:moveTo>
                    <a:pt x="57" y="36"/>
                  </a:moveTo>
                  <a:cubicBezTo>
                    <a:pt x="17" y="36"/>
                    <a:pt x="17" y="36"/>
                    <a:pt x="17" y="36"/>
                  </a:cubicBezTo>
                  <a:cubicBezTo>
                    <a:pt x="17" y="48"/>
                    <a:pt x="23" y="54"/>
                    <a:pt x="35" y="54"/>
                  </a:cubicBezTo>
                  <a:cubicBezTo>
                    <a:pt x="41" y="54"/>
                    <a:pt x="48" y="52"/>
                    <a:pt x="54" y="50"/>
                  </a:cubicBezTo>
                  <a:cubicBezTo>
                    <a:pt x="55" y="63"/>
                    <a:pt x="55" y="63"/>
                    <a:pt x="55" y="63"/>
                  </a:cubicBezTo>
                  <a:cubicBezTo>
                    <a:pt x="48" y="65"/>
                    <a:pt x="40" y="67"/>
                    <a:pt x="32" y="67"/>
                  </a:cubicBezTo>
                  <a:cubicBezTo>
                    <a:pt x="12" y="67"/>
                    <a:pt x="0" y="57"/>
                    <a:pt x="0" y="34"/>
                  </a:cubicBezTo>
                  <a:cubicBezTo>
                    <a:pt x="0" y="14"/>
                    <a:pt x="11" y="0"/>
                    <a:pt x="30" y="0"/>
                  </a:cubicBezTo>
                  <a:cubicBezTo>
                    <a:pt x="49" y="0"/>
                    <a:pt x="57" y="13"/>
                    <a:pt x="57" y="28"/>
                  </a:cubicBezTo>
                  <a:cubicBezTo>
                    <a:pt x="57" y="31"/>
                    <a:pt x="57" y="33"/>
                    <a:pt x="57" y="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0" name="Freeform 47"/>
            <p:cNvSpPr>
              <a:spLocks/>
            </p:cNvSpPr>
            <p:nvPr userDrawn="1"/>
          </p:nvSpPr>
          <p:spPr bwMode="hidden">
            <a:xfrm>
              <a:off x="4661" y="2418"/>
              <a:ext cx="112" cy="129"/>
            </a:xfrm>
            <a:custGeom>
              <a:avLst/>
              <a:gdLst>
                <a:gd name="T0" fmla="*/ 39 w 56"/>
                <a:gd name="T1" fmla="*/ 65 h 65"/>
                <a:gd name="T2" fmla="*/ 39 w 56"/>
                <a:gd name="T3" fmla="*/ 24 h 65"/>
                <a:gd name="T4" fmla="*/ 31 w 56"/>
                <a:gd name="T5" fmla="*/ 14 h 65"/>
                <a:gd name="T6" fmla="*/ 16 w 56"/>
                <a:gd name="T7" fmla="*/ 34 h 65"/>
                <a:gd name="T8" fmla="*/ 16 w 56"/>
                <a:gd name="T9" fmla="*/ 65 h 65"/>
                <a:gd name="T10" fmla="*/ 0 w 56"/>
                <a:gd name="T11" fmla="*/ 65 h 65"/>
                <a:gd name="T12" fmla="*/ 0 w 56"/>
                <a:gd name="T13" fmla="*/ 1 h 65"/>
                <a:gd name="T14" fmla="*/ 15 w 56"/>
                <a:gd name="T15" fmla="*/ 1 h 65"/>
                <a:gd name="T16" fmla="*/ 15 w 56"/>
                <a:gd name="T17" fmla="*/ 13 h 65"/>
                <a:gd name="T18" fmla="*/ 15 w 56"/>
                <a:gd name="T19" fmla="*/ 13 h 65"/>
                <a:gd name="T20" fmla="*/ 36 w 56"/>
                <a:gd name="T21" fmla="*/ 0 h 65"/>
                <a:gd name="T22" fmla="*/ 56 w 56"/>
                <a:gd name="T23" fmla="*/ 20 h 65"/>
                <a:gd name="T24" fmla="*/ 56 w 56"/>
                <a:gd name="T25" fmla="*/ 65 h 65"/>
                <a:gd name="T26" fmla="*/ 39 w 56"/>
                <a:gd name="T27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6" h="65">
                  <a:moveTo>
                    <a:pt x="39" y="65"/>
                  </a:moveTo>
                  <a:cubicBezTo>
                    <a:pt x="39" y="24"/>
                    <a:pt x="39" y="24"/>
                    <a:pt x="39" y="24"/>
                  </a:cubicBezTo>
                  <a:cubicBezTo>
                    <a:pt x="39" y="18"/>
                    <a:pt x="37" y="14"/>
                    <a:pt x="31" y="14"/>
                  </a:cubicBezTo>
                  <a:cubicBezTo>
                    <a:pt x="23" y="14"/>
                    <a:pt x="16" y="23"/>
                    <a:pt x="16" y="34"/>
                  </a:cubicBezTo>
                  <a:cubicBezTo>
                    <a:pt x="16" y="65"/>
                    <a:pt x="16" y="65"/>
                    <a:pt x="16" y="65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4"/>
                    <a:pt x="15" y="9"/>
                    <a:pt x="15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9" y="5"/>
                    <a:pt x="26" y="0"/>
                    <a:pt x="36" y="0"/>
                  </a:cubicBezTo>
                  <a:cubicBezTo>
                    <a:pt x="51" y="0"/>
                    <a:pt x="56" y="9"/>
                    <a:pt x="56" y="20"/>
                  </a:cubicBezTo>
                  <a:cubicBezTo>
                    <a:pt x="56" y="65"/>
                    <a:pt x="56" y="65"/>
                    <a:pt x="56" y="65"/>
                  </a:cubicBezTo>
                  <a:lnTo>
                    <a:pt x="39" y="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1" name="Freeform 48"/>
            <p:cNvSpPr>
              <a:spLocks/>
            </p:cNvSpPr>
            <p:nvPr userDrawn="1"/>
          </p:nvSpPr>
          <p:spPr bwMode="hidden">
            <a:xfrm>
              <a:off x="4803" y="2372"/>
              <a:ext cx="88" cy="179"/>
            </a:xfrm>
            <a:custGeom>
              <a:avLst/>
              <a:gdLst>
                <a:gd name="T0" fmla="*/ 30 w 44"/>
                <a:gd name="T1" fmla="*/ 90 h 90"/>
                <a:gd name="T2" fmla="*/ 11 w 44"/>
                <a:gd name="T3" fmla="*/ 70 h 90"/>
                <a:gd name="T4" fmla="*/ 11 w 44"/>
                <a:gd name="T5" fmla="*/ 37 h 90"/>
                <a:gd name="T6" fmla="*/ 0 w 44"/>
                <a:gd name="T7" fmla="*/ 37 h 90"/>
                <a:gd name="T8" fmla="*/ 0 w 44"/>
                <a:gd name="T9" fmla="*/ 24 h 90"/>
                <a:gd name="T10" fmla="*/ 11 w 44"/>
                <a:gd name="T11" fmla="*/ 24 h 90"/>
                <a:gd name="T12" fmla="*/ 11 w 44"/>
                <a:gd name="T13" fmla="*/ 4 h 90"/>
                <a:gd name="T14" fmla="*/ 28 w 44"/>
                <a:gd name="T15" fmla="*/ 0 h 90"/>
                <a:gd name="T16" fmla="*/ 28 w 44"/>
                <a:gd name="T17" fmla="*/ 24 h 90"/>
                <a:gd name="T18" fmla="*/ 44 w 44"/>
                <a:gd name="T19" fmla="*/ 24 h 90"/>
                <a:gd name="T20" fmla="*/ 44 w 44"/>
                <a:gd name="T21" fmla="*/ 37 h 90"/>
                <a:gd name="T22" fmla="*/ 28 w 44"/>
                <a:gd name="T23" fmla="*/ 37 h 90"/>
                <a:gd name="T24" fmla="*/ 28 w 44"/>
                <a:gd name="T25" fmla="*/ 65 h 90"/>
                <a:gd name="T26" fmla="*/ 35 w 44"/>
                <a:gd name="T27" fmla="*/ 76 h 90"/>
                <a:gd name="T28" fmla="*/ 44 w 44"/>
                <a:gd name="T29" fmla="*/ 75 h 90"/>
                <a:gd name="T30" fmla="*/ 44 w 44"/>
                <a:gd name="T31" fmla="*/ 88 h 90"/>
                <a:gd name="T32" fmla="*/ 30 w 44"/>
                <a:gd name="T33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4" h="90">
                  <a:moveTo>
                    <a:pt x="30" y="90"/>
                  </a:moveTo>
                  <a:cubicBezTo>
                    <a:pt x="16" y="90"/>
                    <a:pt x="11" y="85"/>
                    <a:pt x="11" y="70"/>
                  </a:cubicBezTo>
                  <a:cubicBezTo>
                    <a:pt x="11" y="37"/>
                    <a:pt x="11" y="37"/>
                    <a:pt x="11" y="3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24"/>
                    <a:pt x="28" y="24"/>
                    <a:pt x="28" y="24"/>
                  </a:cubicBezTo>
                  <a:cubicBezTo>
                    <a:pt x="44" y="24"/>
                    <a:pt x="44" y="24"/>
                    <a:pt x="44" y="24"/>
                  </a:cubicBezTo>
                  <a:cubicBezTo>
                    <a:pt x="44" y="37"/>
                    <a:pt x="44" y="37"/>
                    <a:pt x="44" y="37"/>
                  </a:cubicBezTo>
                  <a:cubicBezTo>
                    <a:pt x="28" y="37"/>
                    <a:pt x="28" y="37"/>
                    <a:pt x="28" y="37"/>
                  </a:cubicBezTo>
                  <a:cubicBezTo>
                    <a:pt x="28" y="65"/>
                    <a:pt x="28" y="65"/>
                    <a:pt x="28" y="65"/>
                  </a:cubicBezTo>
                  <a:cubicBezTo>
                    <a:pt x="28" y="73"/>
                    <a:pt x="30" y="76"/>
                    <a:pt x="35" y="76"/>
                  </a:cubicBezTo>
                  <a:cubicBezTo>
                    <a:pt x="38" y="76"/>
                    <a:pt x="41" y="75"/>
                    <a:pt x="44" y="75"/>
                  </a:cubicBezTo>
                  <a:cubicBezTo>
                    <a:pt x="44" y="88"/>
                    <a:pt x="44" y="88"/>
                    <a:pt x="44" y="88"/>
                  </a:cubicBezTo>
                  <a:cubicBezTo>
                    <a:pt x="39" y="89"/>
                    <a:pt x="35" y="90"/>
                    <a:pt x="30" y="9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2" name="Freeform 49"/>
            <p:cNvSpPr>
              <a:spLocks/>
            </p:cNvSpPr>
            <p:nvPr userDrawn="1"/>
          </p:nvSpPr>
          <p:spPr bwMode="hidden">
            <a:xfrm>
              <a:off x="4929" y="2416"/>
              <a:ext cx="72" cy="131"/>
            </a:xfrm>
            <a:custGeom>
              <a:avLst/>
              <a:gdLst>
                <a:gd name="T0" fmla="*/ 35 w 36"/>
                <a:gd name="T1" fmla="*/ 17 h 66"/>
                <a:gd name="T2" fmla="*/ 17 w 36"/>
                <a:gd name="T3" fmla="*/ 40 h 66"/>
                <a:gd name="T4" fmla="*/ 17 w 36"/>
                <a:gd name="T5" fmla="*/ 66 h 66"/>
                <a:gd name="T6" fmla="*/ 0 w 36"/>
                <a:gd name="T7" fmla="*/ 66 h 66"/>
                <a:gd name="T8" fmla="*/ 0 w 36"/>
                <a:gd name="T9" fmla="*/ 2 h 66"/>
                <a:gd name="T10" fmla="*/ 16 w 36"/>
                <a:gd name="T11" fmla="*/ 2 h 66"/>
                <a:gd name="T12" fmla="*/ 15 w 36"/>
                <a:gd name="T13" fmla="*/ 15 h 66"/>
                <a:gd name="T14" fmla="*/ 15 w 36"/>
                <a:gd name="T15" fmla="*/ 15 h 66"/>
                <a:gd name="T16" fmla="*/ 36 w 36"/>
                <a:gd name="T17" fmla="*/ 1 h 66"/>
                <a:gd name="T18" fmla="*/ 35 w 36"/>
                <a:gd name="T19" fmla="*/ 17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" h="66">
                  <a:moveTo>
                    <a:pt x="35" y="17"/>
                  </a:moveTo>
                  <a:cubicBezTo>
                    <a:pt x="23" y="15"/>
                    <a:pt x="17" y="22"/>
                    <a:pt x="17" y="40"/>
                  </a:cubicBezTo>
                  <a:cubicBezTo>
                    <a:pt x="17" y="66"/>
                    <a:pt x="17" y="66"/>
                    <a:pt x="17" y="66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6" y="2"/>
                    <a:pt x="16" y="2"/>
                    <a:pt x="16" y="2"/>
                  </a:cubicBezTo>
                  <a:cubicBezTo>
                    <a:pt x="16" y="5"/>
                    <a:pt x="16" y="11"/>
                    <a:pt x="15" y="15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18" y="7"/>
                    <a:pt x="24" y="0"/>
                    <a:pt x="36" y="1"/>
                  </a:cubicBezTo>
                  <a:lnTo>
                    <a:pt x="35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3" name="Freeform 50"/>
            <p:cNvSpPr>
              <a:spLocks/>
            </p:cNvSpPr>
            <p:nvPr userDrawn="1"/>
          </p:nvSpPr>
          <p:spPr bwMode="hidden">
            <a:xfrm>
              <a:off x="5035" y="2420"/>
              <a:ext cx="112" cy="131"/>
            </a:xfrm>
            <a:custGeom>
              <a:avLst/>
              <a:gdLst>
                <a:gd name="T0" fmla="*/ 40 w 56"/>
                <a:gd name="T1" fmla="*/ 64 h 66"/>
                <a:gd name="T2" fmla="*/ 41 w 56"/>
                <a:gd name="T3" fmla="*/ 53 h 66"/>
                <a:gd name="T4" fmla="*/ 41 w 56"/>
                <a:gd name="T5" fmla="*/ 53 h 66"/>
                <a:gd name="T6" fmla="*/ 19 w 56"/>
                <a:gd name="T7" fmla="*/ 66 h 66"/>
                <a:gd name="T8" fmla="*/ 0 w 56"/>
                <a:gd name="T9" fmla="*/ 45 h 66"/>
                <a:gd name="T10" fmla="*/ 0 w 56"/>
                <a:gd name="T11" fmla="*/ 0 h 66"/>
                <a:gd name="T12" fmla="*/ 16 w 56"/>
                <a:gd name="T13" fmla="*/ 0 h 66"/>
                <a:gd name="T14" fmla="*/ 16 w 56"/>
                <a:gd name="T15" fmla="*/ 41 h 66"/>
                <a:gd name="T16" fmla="*/ 24 w 56"/>
                <a:gd name="T17" fmla="*/ 52 h 66"/>
                <a:gd name="T18" fmla="*/ 39 w 56"/>
                <a:gd name="T19" fmla="*/ 31 h 66"/>
                <a:gd name="T20" fmla="*/ 39 w 56"/>
                <a:gd name="T21" fmla="*/ 0 h 66"/>
                <a:gd name="T22" fmla="*/ 56 w 56"/>
                <a:gd name="T23" fmla="*/ 0 h 66"/>
                <a:gd name="T24" fmla="*/ 56 w 56"/>
                <a:gd name="T25" fmla="*/ 64 h 66"/>
                <a:gd name="T26" fmla="*/ 40 w 56"/>
                <a:gd name="T27" fmla="*/ 64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6" h="66">
                  <a:moveTo>
                    <a:pt x="40" y="64"/>
                  </a:moveTo>
                  <a:cubicBezTo>
                    <a:pt x="40" y="61"/>
                    <a:pt x="40" y="56"/>
                    <a:pt x="41" y="53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37" y="61"/>
                    <a:pt x="30" y="66"/>
                    <a:pt x="19" y="66"/>
                  </a:cubicBezTo>
                  <a:cubicBezTo>
                    <a:pt x="4" y="66"/>
                    <a:pt x="0" y="57"/>
                    <a:pt x="0" y="4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6" y="41"/>
                    <a:pt x="16" y="41"/>
                    <a:pt x="16" y="41"/>
                  </a:cubicBezTo>
                  <a:cubicBezTo>
                    <a:pt x="16" y="48"/>
                    <a:pt x="18" y="52"/>
                    <a:pt x="24" y="52"/>
                  </a:cubicBezTo>
                  <a:cubicBezTo>
                    <a:pt x="33" y="52"/>
                    <a:pt x="39" y="42"/>
                    <a:pt x="39" y="31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56" y="64"/>
                    <a:pt x="56" y="64"/>
                    <a:pt x="56" y="64"/>
                  </a:cubicBezTo>
                  <a:lnTo>
                    <a:pt x="40" y="6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4" name="Freeform 51"/>
            <p:cNvSpPr>
              <a:spLocks/>
            </p:cNvSpPr>
            <p:nvPr userDrawn="1"/>
          </p:nvSpPr>
          <p:spPr bwMode="hidden">
            <a:xfrm>
              <a:off x="5195" y="2418"/>
              <a:ext cx="188" cy="129"/>
            </a:xfrm>
            <a:custGeom>
              <a:avLst/>
              <a:gdLst>
                <a:gd name="T0" fmla="*/ 78 w 94"/>
                <a:gd name="T1" fmla="*/ 65 h 65"/>
                <a:gd name="T2" fmla="*/ 78 w 94"/>
                <a:gd name="T3" fmla="*/ 25 h 65"/>
                <a:gd name="T4" fmla="*/ 70 w 94"/>
                <a:gd name="T5" fmla="*/ 14 h 65"/>
                <a:gd name="T6" fmla="*/ 55 w 94"/>
                <a:gd name="T7" fmla="*/ 35 h 65"/>
                <a:gd name="T8" fmla="*/ 55 w 94"/>
                <a:gd name="T9" fmla="*/ 65 h 65"/>
                <a:gd name="T10" fmla="*/ 39 w 94"/>
                <a:gd name="T11" fmla="*/ 65 h 65"/>
                <a:gd name="T12" fmla="*/ 39 w 94"/>
                <a:gd name="T13" fmla="*/ 25 h 65"/>
                <a:gd name="T14" fmla="*/ 31 w 94"/>
                <a:gd name="T15" fmla="*/ 14 h 65"/>
                <a:gd name="T16" fmla="*/ 17 w 94"/>
                <a:gd name="T17" fmla="*/ 35 h 65"/>
                <a:gd name="T18" fmla="*/ 17 w 94"/>
                <a:gd name="T19" fmla="*/ 65 h 65"/>
                <a:gd name="T20" fmla="*/ 0 w 94"/>
                <a:gd name="T21" fmla="*/ 65 h 65"/>
                <a:gd name="T22" fmla="*/ 0 w 94"/>
                <a:gd name="T23" fmla="*/ 1 h 65"/>
                <a:gd name="T24" fmla="*/ 16 w 94"/>
                <a:gd name="T25" fmla="*/ 1 h 65"/>
                <a:gd name="T26" fmla="*/ 15 w 94"/>
                <a:gd name="T27" fmla="*/ 13 h 65"/>
                <a:gd name="T28" fmla="*/ 15 w 94"/>
                <a:gd name="T29" fmla="*/ 13 h 65"/>
                <a:gd name="T30" fmla="*/ 36 w 94"/>
                <a:gd name="T31" fmla="*/ 0 h 65"/>
                <a:gd name="T32" fmla="*/ 54 w 94"/>
                <a:gd name="T33" fmla="*/ 13 h 65"/>
                <a:gd name="T34" fmla="*/ 75 w 94"/>
                <a:gd name="T35" fmla="*/ 0 h 65"/>
                <a:gd name="T36" fmla="*/ 94 w 94"/>
                <a:gd name="T37" fmla="*/ 21 h 65"/>
                <a:gd name="T38" fmla="*/ 94 w 94"/>
                <a:gd name="T39" fmla="*/ 65 h 65"/>
                <a:gd name="T40" fmla="*/ 78 w 94"/>
                <a:gd name="T41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4" h="65">
                  <a:moveTo>
                    <a:pt x="78" y="65"/>
                  </a:moveTo>
                  <a:cubicBezTo>
                    <a:pt x="78" y="25"/>
                    <a:pt x="78" y="25"/>
                    <a:pt x="78" y="25"/>
                  </a:cubicBezTo>
                  <a:cubicBezTo>
                    <a:pt x="78" y="18"/>
                    <a:pt x="76" y="14"/>
                    <a:pt x="70" y="14"/>
                  </a:cubicBezTo>
                  <a:cubicBezTo>
                    <a:pt x="63" y="14"/>
                    <a:pt x="55" y="22"/>
                    <a:pt x="55" y="35"/>
                  </a:cubicBezTo>
                  <a:cubicBezTo>
                    <a:pt x="55" y="65"/>
                    <a:pt x="55" y="65"/>
                    <a:pt x="55" y="65"/>
                  </a:cubicBezTo>
                  <a:cubicBezTo>
                    <a:pt x="39" y="65"/>
                    <a:pt x="39" y="65"/>
                    <a:pt x="39" y="65"/>
                  </a:cubicBezTo>
                  <a:cubicBezTo>
                    <a:pt x="39" y="25"/>
                    <a:pt x="39" y="25"/>
                    <a:pt x="39" y="25"/>
                  </a:cubicBezTo>
                  <a:cubicBezTo>
                    <a:pt x="39" y="18"/>
                    <a:pt x="38" y="14"/>
                    <a:pt x="31" y="14"/>
                  </a:cubicBezTo>
                  <a:cubicBezTo>
                    <a:pt x="24" y="14"/>
                    <a:pt x="17" y="23"/>
                    <a:pt x="17" y="35"/>
                  </a:cubicBezTo>
                  <a:cubicBezTo>
                    <a:pt x="17" y="65"/>
                    <a:pt x="17" y="65"/>
                    <a:pt x="17" y="65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16" y="4"/>
                    <a:pt x="15" y="9"/>
                    <a:pt x="15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9" y="5"/>
                    <a:pt x="27" y="0"/>
                    <a:pt x="36" y="0"/>
                  </a:cubicBezTo>
                  <a:cubicBezTo>
                    <a:pt x="48" y="0"/>
                    <a:pt x="52" y="6"/>
                    <a:pt x="54" y="13"/>
                  </a:cubicBezTo>
                  <a:cubicBezTo>
                    <a:pt x="57" y="6"/>
                    <a:pt x="64" y="0"/>
                    <a:pt x="75" y="0"/>
                  </a:cubicBezTo>
                  <a:cubicBezTo>
                    <a:pt x="87" y="0"/>
                    <a:pt x="94" y="7"/>
                    <a:pt x="94" y="21"/>
                  </a:cubicBezTo>
                  <a:cubicBezTo>
                    <a:pt x="94" y="65"/>
                    <a:pt x="94" y="65"/>
                    <a:pt x="94" y="65"/>
                  </a:cubicBezTo>
                  <a:lnTo>
                    <a:pt x="78" y="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5" name="Freeform 52"/>
            <p:cNvSpPr>
              <a:spLocks noEditPoints="1"/>
            </p:cNvSpPr>
            <p:nvPr userDrawn="1"/>
          </p:nvSpPr>
          <p:spPr bwMode="hidden">
            <a:xfrm>
              <a:off x="5501" y="2374"/>
              <a:ext cx="126" cy="173"/>
            </a:xfrm>
            <a:custGeom>
              <a:avLst/>
              <a:gdLst>
                <a:gd name="T0" fmla="*/ 24 w 63"/>
                <a:gd name="T1" fmla="*/ 13 h 87"/>
                <a:gd name="T2" fmla="*/ 17 w 63"/>
                <a:gd name="T3" fmla="*/ 14 h 87"/>
                <a:gd name="T4" fmla="*/ 17 w 63"/>
                <a:gd name="T5" fmla="*/ 39 h 87"/>
                <a:gd name="T6" fmla="*/ 23 w 63"/>
                <a:gd name="T7" fmla="*/ 39 h 87"/>
                <a:gd name="T8" fmla="*/ 39 w 63"/>
                <a:gd name="T9" fmla="*/ 26 h 87"/>
                <a:gd name="T10" fmla="*/ 24 w 63"/>
                <a:gd name="T11" fmla="*/ 13 h 87"/>
                <a:gd name="T12" fmla="*/ 42 w 63"/>
                <a:gd name="T13" fmla="*/ 87 h 87"/>
                <a:gd name="T14" fmla="*/ 18 w 63"/>
                <a:gd name="T15" fmla="*/ 51 h 87"/>
                <a:gd name="T16" fmla="*/ 17 w 63"/>
                <a:gd name="T17" fmla="*/ 51 h 87"/>
                <a:gd name="T18" fmla="*/ 17 w 63"/>
                <a:gd name="T19" fmla="*/ 87 h 87"/>
                <a:gd name="T20" fmla="*/ 0 w 63"/>
                <a:gd name="T21" fmla="*/ 87 h 87"/>
                <a:gd name="T22" fmla="*/ 0 w 63"/>
                <a:gd name="T23" fmla="*/ 0 h 87"/>
                <a:gd name="T24" fmla="*/ 25 w 63"/>
                <a:gd name="T25" fmla="*/ 0 h 87"/>
                <a:gd name="T26" fmla="*/ 57 w 63"/>
                <a:gd name="T27" fmla="*/ 24 h 87"/>
                <a:gd name="T28" fmla="*/ 35 w 63"/>
                <a:gd name="T29" fmla="*/ 49 h 87"/>
                <a:gd name="T30" fmla="*/ 42 w 63"/>
                <a:gd name="T31" fmla="*/ 58 h 87"/>
                <a:gd name="T32" fmla="*/ 63 w 63"/>
                <a:gd name="T33" fmla="*/ 87 h 87"/>
                <a:gd name="T34" fmla="*/ 42 w 63"/>
                <a:gd name="T35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3" h="87">
                  <a:moveTo>
                    <a:pt x="24" y="13"/>
                  </a:moveTo>
                  <a:cubicBezTo>
                    <a:pt x="21" y="13"/>
                    <a:pt x="19" y="13"/>
                    <a:pt x="17" y="14"/>
                  </a:cubicBezTo>
                  <a:cubicBezTo>
                    <a:pt x="17" y="39"/>
                    <a:pt x="17" y="39"/>
                    <a:pt x="17" y="39"/>
                  </a:cubicBezTo>
                  <a:cubicBezTo>
                    <a:pt x="18" y="39"/>
                    <a:pt x="21" y="39"/>
                    <a:pt x="23" y="39"/>
                  </a:cubicBezTo>
                  <a:cubicBezTo>
                    <a:pt x="33" y="39"/>
                    <a:pt x="39" y="34"/>
                    <a:pt x="39" y="26"/>
                  </a:cubicBezTo>
                  <a:cubicBezTo>
                    <a:pt x="39" y="17"/>
                    <a:pt x="34" y="13"/>
                    <a:pt x="24" y="13"/>
                  </a:cubicBezTo>
                  <a:moveTo>
                    <a:pt x="42" y="87"/>
                  </a:moveTo>
                  <a:cubicBezTo>
                    <a:pt x="18" y="51"/>
                    <a:pt x="18" y="51"/>
                    <a:pt x="18" y="51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17" y="87"/>
                    <a:pt x="17" y="87"/>
                    <a:pt x="17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" y="0"/>
                    <a:pt x="15" y="0"/>
                    <a:pt x="25" y="0"/>
                  </a:cubicBezTo>
                  <a:cubicBezTo>
                    <a:pt x="45" y="0"/>
                    <a:pt x="57" y="6"/>
                    <a:pt x="57" y="24"/>
                  </a:cubicBezTo>
                  <a:cubicBezTo>
                    <a:pt x="57" y="37"/>
                    <a:pt x="48" y="46"/>
                    <a:pt x="35" y="49"/>
                  </a:cubicBezTo>
                  <a:cubicBezTo>
                    <a:pt x="37" y="52"/>
                    <a:pt x="40" y="55"/>
                    <a:pt x="42" y="58"/>
                  </a:cubicBezTo>
                  <a:cubicBezTo>
                    <a:pt x="63" y="87"/>
                    <a:pt x="63" y="87"/>
                    <a:pt x="63" y="87"/>
                  </a:cubicBezTo>
                  <a:cubicBezTo>
                    <a:pt x="42" y="87"/>
                    <a:pt x="42" y="87"/>
                    <a:pt x="42" y="8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6" name="Freeform 53"/>
            <p:cNvSpPr>
              <a:spLocks noEditPoints="1"/>
            </p:cNvSpPr>
            <p:nvPr userDrawn="1"/>
          </p:nvSpPr>
          <p:spPr bwMode="hidden">
            <a:xfrm>
              <a:off x="5647" y="2418"/>
              <a:ext cx="125" cy="133"/>
            </a:xfrm>
            <a:custGeom>
              <a:avLst/>
              <a:gdLst>
                <a:gd name="T0" fmla="*/ 32 w 63"/>
                <a:gd name="T1" fmla="*/ 14 h 67"/>
                <a:gd name="T2" fmla="*/ 17 w 63"/>
                <a:gd name="T3" fmla="*/ 33 h 67"/>
                <a:gd name="T4" fmla="*/ 31 w 63"/>
                <a:gd name="T5" fmla="*/ 53 h 67"/>
                <a:gd name="T6" fmla="*/ 46 w 63"/>
                <a:gd name="T7" fmla="*/ 33 h 67"/>
                <a:gd name="T8" fmla="*/ 32 w 63"/>
                <a:gd name="T9" fmla="*/ 14 h 67"/>
                <a:gd name="T10" fmla="*/ 30 w 63"/>
                <a:gd name="T11" fmla="*/ 67 h 67"/>
                <a:gd name="T12" fmla="*/ 0 w 63"/>
                <a:gd name="T13" fmla="*/ 34 h 67"/>
                <a:gd name="T14" fmla="*/ 33 w 63"/>
                <a:gd name="T15" fmla="*/ 0 h 67"/>
                <a:gd name="T16" fmla="*/ 63 w 63"/>
                <a:gd name="T17" fmla="*/ 32 h 67"/>
                <a:gd name="T18" fmla="*/ 30 w 63"/>
                <a:gd name="T19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3" h="67">
                  <a:moveTo>
                    <a:pt x="32" y="14"/>
                  </a:moveTo>
                  <a:cubicBezTo>
                    <a:pt x="24" y="14"/>
                    <a:pt x="17" y="20"/>
                    <a:pt x="17" y="33"/>
                  </a:cubicBezTo>
                  <a:cubicBezTo>
                    <a:pt x="17" y="46"/>
                    <a:pt x="22" y="53"/>
                    <a:pt x="31" y="53"/>
                  </a:cubicBezTo>
                  <a:cubicBezTo>
                    <a:pt x="39" y="53"/>
                    <a:pt x="46" y="46"/>
                    <a:pt x="46" y="33"/>
                  </a:cubicBezTo>
                  <a:cubicBezTo>
                    <a:pt x="46" y="21"/>
                    <a:pt x="41" y="14"/>
                    <a:pt x="32" y="14"/>
                  </a:cubicBezTo>
                  <a:moveTo>
                    <a:pt x="30" y="67"/>
                  </a:moveTo>
                  <a:cubicBezTo>
                    <a:pt x="12" y="67"/>
                    <a:pt x="0" y="57"/>
                    <a:pt x="0" y="34"/>
                  </a:cubicBezTo>
                  <a:cubicBezTo>
                    <a:pt x="0" y="14"/>
                    <a:pt x="13" y="0"/>
                    <a:pt x="33" y="0"/>
                  </a:cubicBezTo>
                  <a:cubicBezTo>
                    <a:pt x="51" y="0"/>
                    <a:pt x="63" y="10"/>
                    <a:pt x="63" y="32"/>
                  </a:cubicBezTo>
                  <a:cubicBezTo>
                    <a:pt x="63" y="52"/>
                    <a:pt x="49" y="67"/>
                    <a:pt x="30" y="6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7" name="Freeform 54"/>
            <p:cNvSpPr>
              <a:spLocks/>
            </p:cNvSpPr>
            <p:nvPr userDrawn="1"/>
          </p:nvSpPr>
          <p:spPr bwMode="hidden">
            <a:xfrm>
              <a:off x="5794" y="2372"/>
              <a:ext cx="88" cy="179"/>
            </a:xfrm>
            <a:custGeom>
              <a:avLst/>
              <a:gdLst>
                <a:gd name="T0" fmla="*/ 30 w 44"/>
                <a:gd name="T1" fmla="*/ 90 h 90"/>
                <a:gd name="T2" fmla="*/ 11 w 44"/>
                <a:gd name="T3" fmla="*/ 70 h 90"/>
                <a:gd name="T4" fmla="*/ 11 w 44"/>
                <a:gd name="T5" fmla="*/ 37 h 90"/>
                <a:gd name="T6" fmla="*/ 0 w 44"/>
                <a:gd name="T7" fmla="*/ 37 h 90"/>
                <a:gd name="T8" fmla="*/ 0 w 44"/>
                <a:gd name="T9" fmla="*/ 24 h 90"/>
                <a:gd name="T10" fmla="*/ 11 w 44"/>
                <a:gd name="T11" fmla="*/ 24 h 90"/>
                <a:gd name="T12" fmla="*/ 11 w 44"/>
                <a:gd name="T13" fmla="*/ 4 h 90"/>
                <a:gd name="T14" fmla="*/ 28 w 44"/>
                <a:gd name="T15" fmla="*/ 0 h 90"/>
                <a:gd name="T16" fmla="*/ 28 w 44"/>
                <a:gd name="T17" fmla="*/ 24 h 90"/>
                <a:gd name="T18" fmla="*/ 44 w 44"/>
                <a:gd name="T19" fmla="*/ 24 h 90"/>
                <a:gd name="T20" fmla="*/ 44 w 44"/>
                <a:gd name="T21" fmla="*/ 37 h 90"/>
                <a:gd name="T22" fmla="*/ 28 w 44"/>
                <a:gd name="T23" fmla="*/ 37 h 90"/>
                <a:gd name="T24" fmla="*/ 28 w 44"/>
                <a:gd name="T25" fmla="*/ 65 h 90"/>
                <a:gd name="T26" fmla="*/ 36 w 44"/>
                <a:gd name="T27" fmla="*/ 76 h 90"/>
                <a:gd name="T28" fmla="*/ 44 w 44"/>
                <a:gd name="T29" fmla="*/ 75 h 90"/>
                <a:gd name="T30" fmla="*/ 44 w 44"/>
                <a:gd name="T31" fmla="*/ 88 h 90"/>
                <a:gd name="T32" fmla="*/ 30 w 44"/>
                <a:gd name="T33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4" h="90">
                  <a:moveTo>
                    <a:pt x="30" y="90"/>
                  </a:moveTo>
                  <a:cubicBezTo>
                    <a:pt x="16" y="90"/>
                    <a:pt x="11" y="85"/>
                    <a:pt x="11" y="70"/>
                  </a:cubicBezTo>
                  <a:cubicBezTo>
                    <a:pt x="11" y="37"/>
                    <a:pt x="11" y="37"/>
                    <a:pt x="11" y="3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24"/>
                    <a:pt x="28" y="24"/>
                    <a:pt x="28" y="24"/>
                  </a:cubicBezTo>
                  <a:cubicBezTo>
                    <a:pt x="44" y="24"/>
                    <a:pt x="44" y="24"/>
                    <a:pt x="44" y="24"/>
                  </a:cubicBezTo>
                  <a:cubicBezTo>
                    <a:pt x="44" y="37"/>
                    <a:pt x="44" y="37"/>
                    <a:pt x="44" y="37"/>
                  </a:cubicBezTo>
                  <a:cubicBezTo>
                    <a:pt x="28" y="37"/>
                    <a:pt x="28" y="37"/>
                    <a:pt x="28" y="37"/>
                  </a:cubicBezTo>
                  <a:cubicBezTo>
                    <a:pt x="28" y="65"/>
                    <a:pt x="28" y="65"/>
                    <a:pt x="28" y="65"/>
                  </a:cubicBezTo>
                  <a:cubicBezTo>
                    <a:pt x="28" y="73"/>
                    <a:pt x="30" y="76"/>
                    <a:pt x="36" y="76"/>
                  </a:cubicBezTo>
                  <a:cubicBezTo>
                    <a:pt x="38" y="76"/>
                    <a:pt x="41" y="75"/>
                    <a:pt x="44" y="75"/>
                  </a:cubicBezTo>
                  <a:cubicBezTo>
                    <a:pt x="44" y="88"/>
                    <a:pt x="44" y="88"/>
                    <a:pt x="44" y="88"/>
                  </a:cubicBezTo>
                  <a:cubicBezTo>
                    <a:pt x="39" y="89"/>
                    <a:pt x="35" y="90"/>
                    <a:pt x="30" y="9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8" name="Freeform 55"/>
            <p:cNvSpPr>
              <a:spLocks/>
            </p:cNvSpPr>
            <p:nvPr userDrawn="1"/>
          </p:nvSpPr>
          <p:spPr bwMode="hidden">
            <a:xfrm>
              <a:off x="5904" y="2372"/>
              <a:ext cx="88" cy="179"/>
            </a:xfrm>
            <a:custGeom>
              <a:avLst/>
              <a:gdLst>
                <a:gd name="T0" fmla="*/ 30 w 44"/>
                <a:gd name="T1" fmla="*/ 90 h 90"/>
                <a:gd name="T2" fmla="*/ 11 w 44"/>
                <a:gd name="T3" fmla="*/ 70 h 90"/>
                <a:gd name="T4" fmla="*/ 11 w 44"/>
                <a:gd name="T5" fmla="*/ 37 h 90"/>
                <a:gd name="T6" fmla="*/ 0 w 44"/>
                <a:gd name="T7" fmla="*/ 37 h 90"/>
                <a:gd name="T8" fmla="*/ 0 w 44"/>
                <a:gd name="T9" fmla="*/ 24 h 90"/>
                <a:gd name="T10" fmla="*/ 11 w 44"/>
                <a:gd name="T11" fmla="*/ 24 h 90"/>
                <a:gd name="T12" fmla="*/ 11 w 44"/>
                <a:gd name="T13" fmla="*/ 4 h 90"/>
                <a:gd name="T14" fmla="*/ 28 w 44"/>
                <a:gd name="T15" fmla="*/ 0 h 90"/>
                <a:gd name="T16" fmla="*/ 28 w 44"/>
                <a:gd name="T17" fmla="*/ 24 h 90"/>
                <a:gd name="T18" fmla="*/ 44 w 44"/>
                <a:gd name="T19" fmla="*/ 24 h 90"/>
                <a:gd name="T20" fmla="*/ 44 w 44"/>
                <a:gd name="T21" fmla="*/ 37 h 90"/>
                <a:gd name="T22" fmla="*/ 28 w 44"/>
                <a:gd name="T23" fmla="*/ 37 h 90"/>
                <a:gd name="T24" fmla="*/ 28 w 44"/>
                <a:gd name="T25" fmla="*/ 65 h 90"/>
                <a:gd name="T26" fmla="*/ 35 w 44"/>
                <a:gd name="T27" fmla="*/ 76 h 90"/>
                <a:gd name="T28" fmla="*/ 44 w 44"/>
                <a:gd name="T29" fmla="*/ 75 h 90"/>
                <a:gd name="T30" fmla="*/ 44 w 44"/>
                <a:gd name="T31" fmla="*/ 88 h 90"/>
                <a:gd name="T32" fmla="*/ 30 w 44"/>
                <a:gd name="T33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4" h="90">
                  <a:moveTo>
                    <a:pt x="30" y="90"/>
                  </a:moveTo>
                  <a:cubicBezTo>
                    <a:pt x="16" y="90"/>
                    <a:pt x="11" y="85"/>
                    <a:pt x="11" y="70"/>
                  </a:cubicBezTo>
                  <a:cubicBezTo>
                    <a:pt x="11" y="37"/>
                    <a:pt x="11" y="37"/>
                    <a:pt x="11" y="3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24"/>
                    <a:pt x="28" y="24"/>
                    <a:pt x="28" y="24"/>
                  </a:cubicBezTo>
                  <a:cubicBezTo>
                    <a:pt x="44" y="24"/>
                    <a:pt x="44" y="24"/>
                    <a:pt x="44" y="24"/>
                  </a:cubicBezTo>
                  <a:cubicBezTo>
                    <a:pt x="44" y="37"/>
                    <a:pt x="44" y="37"/>
                    <a:pt x="44" y="37"/>
                  </a:cubicBezTo>
                  <a:cubicBezTo>
                    <a:pt x="28" y="37"/>
                    <a:pt x="28" y="37"/>
                    <a:pt x="28" y="37"/>
                  </a:cubicBezTo>
                  <a:cubicBezTo>
                    <a:pt x="28" y="65"/>
                    <a:pt x="28" y="65"/>
                    <a:pt x="28" y="65"/>
                  </a:cubicBezTo>
                  <a:cubicBezTo>
                    <a:pt x="28" y="73"/>
                    <a:pt x="30" y="76"/>
                    <a:pt x="35" y="76"/>
                  </a:cubicBezTo>
                  <a:cubicBezTo>
                    <a:pt x="38" y="76"/>
                    <a:pt x="41" y="75"/>
                    <a:pt x="44" y="75"/>
                  </a:cubicBezTo>
                  <a:cubicBezTo>
                    <a:pt x="44" y="88"/>
                    <a:pt x="44" y="88"/>
                    <a:pt x="44" y="88"/>
                  </a:cubicBezTo>
                  <a:cubicBezTo>
                    <a:pt x="39" y="89"/>
                    <a:pt x="35" y="90"/>
                    <a:pt x="30" y="9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9" name="Freeform 56"/>
            <p:cNvSpPr>
              <a:spLocks noEditPoints="1"/>
            </p:cNvSpPr>
            <p:nvPr userDrawn="1"/>
          </p:nvSpPr>
          <p:spPr bwMode="hidden">
            <a:xfrm>
              <a:off x="6022" y="2418"/>
              <a:ext cx="114" cy="133"/>
            </a:xfrm>
            <a:custGeom>
              <a:avLst/>
              <a:gdLst>
                <a:gd name="T0" fmla="*/ 30 w 57"/>
                <a:gd name="T1" fmla="*/ 12 h 67"/>
                <a:gd name="T2" fmla="*/ 17 w 57"/>
                <a:gd name="T3" fmla="*/ 25 h 67"/>
                <a:gd name="T4" fmla="*/ 41 w 57"/>
                <a:gd name="T5" fmla="*/ 25 h 67"/>
                <a:gd name="T6" fmla="*/ 30 w 57"/>
                <a:gd name="T7" fmla="*/ 12 h 67"/>
                <a:gd name="T8" fmla="*/ 57 w 57"/>
                <a:gd name="T9" fmla="*/ 36 h 67"/>
                <a:gd name="T10" fmla="*/ 17 w 57"/>
                <a:gd name="T11" fmla="*/ 36 h 67"/>
                <a:gd name="T12" fmla="*/ 34 w 57"/>
                <a:gd name="T13" fmla="*/ 54 h 67"/>
                <a:gd name="T14" fmla="*/ 53 w 57"/>
                <a:gd name="T15" fmla="*/ 50 h 67"/>
                <a:gd name="T16" fmla="*/ 55 w 57"/>
                <a:gd name="T17" fmla="*/ 63 h 67"/>
                <a:gd name="T18" fmla="*/ 32 w 57"/>
                <a:gd name="T19" fmla="*/ 67 h 67"/>
                <a:gd name="T20" fmla="*/ 0 w 57"/>
                <a:gd name="T21" fmla="*/ 34 h 67"/>
                <a:gd name="T22" fmla="*/ 30 w 57"/>
                <a:gd name="T23" fmla="*/ 0 h 67"/>
                <a:gd name="T24" fmla="*/ 57 w 57"/>
                <a:gd name="T25" fmla="*/ 28 h 67"/>
                <a:gd name="T26" fmla="*/ 57 w 57"/>
                <a:gd name="T27" fmla="*/ 36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7" h="67">
                  <a:moveTo>
                    <a:pt x="30" y="12"/>
                  </a:moveTo>
                  <a:cubicBezTo>
                    <a:pt x="23" y="12"/>
                    <a:pt x="18" y="17"/>
                    <a:pt x="17" y="25"/>
                  </a:cubicBezTo>
                  <a:cubicBezTo>
                    <a:pt x="41" y="25"/>
                    <a:pt x="41" y="25"/>
                    <a:pt x="41" y="25"/>
                  </a:cubicBezTo>
                  <a:cubicBezTo>
                    <a:pt x="41" y="17"/>
                    <a:pt x="37" y="12"/>
                    <a:pt x="30" y="12"/>
                  </a:cubicBezTo>
                  <a:moveTo>
                    <a:pt x="57" y="36"/>
                  </a:moveTo>
                  <a:cubicBezTo>
                    <a:pt x="17" y="36"/>
                    <a:pt x="17" y="36"/>
                    <a:pt x="17" y="36"/>
                  </a:cubicBezTo>
                  <a:cubicBezTo>
                    <a:pt x="17" y="48"/>
                    <a:pt x="23" y="54"/>
                    <a:pt x="34" y="54"/>
                  </a:cubicBezTo>
                  <a:cubicBezTo>
                    <a:pt x="41" y="54"/>
                    <a:pt x="48" y="52"/>
                    <a:pt x="53" y="50"/>
                  </a:cubicBezTo>
                  <a:cubicBezTo>
                    <a:pt x="55" y="63"/>
                    <a:pt x="55" y="63"/>
                    <a:pt x="55" y="63"/>
                  </a:cubicBezTo>
                  <a:cubicBezTo>
                    <a:pt x="48" y="65"/>
                    <a:pt x="40" y="67"/>
                    <a:pt x="32" y="67"/>
                  </a:cubicBezTo>
                  <a:cubicBezTo>
                    <a:pt x="11" y="67"/>
                    <a:pt x="0" y="57"/>
                    <a:pt x="0" y="34"/>
                  </a:cubicBezTo>
                  <a:cubicBezTo>
                    <a:pt x="0" y="14"/>
                    <a:pt x="11" y="0"/>
                    <a:pt x="30" y="0"/>
                  </a:cubicBezTo>
                  <a:cubicBezTo>
                    <a:pt x="49" y="0"/>
                    <a:pt x="57" y="13"/>
                    <a:pt x="57" y="28"/>
                  </a:cubicBezTo>
                  <a:cubicBezTo>
                    <a:pt x="57" y="31"/>
                    <a:pt x="57" y="33"/>
                    <a:pt x="57" y="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0" name="Freeform 57"/>
            <p:cNvSpPr>
              <a:spLocks/>
            </p:cNvSpPr>
            <p:nvPr userDrawn="1"/>
          </p:nvSpPr>
          <p:spPr bwMode="hidden">
            <a:xfrm>
              <a:off x="6176" y="2416"/>
              <a:ext cx="72" cy="131"/>
            </a:xfrm>
            <a:custGeom>
              <a:avLst/>
              <a:gdLst>
                <a:gd name="T0" fmla="*/ 35 w 36"/>
                <a:gd name="T1" fmla="*/ 17 h 66"/>
                <a:gd name="T2" fmla="*/ 17 w 36"/>
                <a:gd name="T3" fmla="*/ 40 h 66"/>
                <a:gd name="T4" fmla="*/ 17 w 36"/>
                <a:gd name="T5" fmla="*/ 66 h 66"/>
                <a:gd name="T6" fmla="*/ 0 w 36"/>
                <a:gd name="T7" fmla="*/ 66 h 66"/>
                <a:gd name="T8" fmla="*/ 0 w 36"/>
                <a:gd name="T9" fmla="*/ 2 h 66"/>
                <a:gd name="T10" fmla="*/ 16 w 36"/>
                <a:gd name="T11" fmla="*/ 2 h 66"/>
                <a:gd name="T12" fmla="*/ 15 w 36"/>
                <a:gd name="T13" fmla="*/ 15 h 66"/>
                <a:gd name="T14" fmla="*/ 15 w 36"/>
                <a:gd name="T15" fmla="*/ 15 h 66"/>
                <a:gd name="T16" fmla="*/ 36 w 36"/>
                <a:gd name="T17" fmla="*/ 1 h 66"/>
                <a:gd name="T18" fmla="*/ 35 w 36"/>
                <a:gd name="T19" fmla="*/ 17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" h="66">
                  <a:moveTo>
                    <a:pt x="35" y="17"/>
                  </a:moveTo>
                  <a:cubicBezTo>
                    <a:pt x="23" y="15"/>
                    <a:pt x="17" y="22"/>
                    <a:pt x="17" y="40"/>
                  </a:cubicBezTo>
                  <a:cubicBezTo>
                    <a:pt x="17" y="66"/>
                    <a:pt x="17" y="66"/>
                    <a:pt x="17" y="66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6" y="2"/>
                    <a:pt x="16" y="2"/>
                    <a:pt x="16" y="2"/>
                  </a:cubicBezTo>
                  <a:cubicBezTo>
                    <a:pt x="16" y="5"/>
                    <a:pt x="16" y="11"/>
                    <a:pt x="15" y="15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18" y="7"/>
                    <a:pt x="24" y="0"/>
                    <a:pt x="36" y="1"/>
                  </a:cubicBezTo>
                  <a:lnTo>
                    <a:pt x="35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1" name="Freeform 58"/>
            <p:cNvSpPr>
              <a:spLocks noEditPoints="1"/>
            </p:cNvSpPr>
            <p:nvPr userDrawn="1"/>
          </p:nvSpPr>
          <p:spPr bwMode="hidden">
            <a:xfrm>
              <a:off x="6272" y="2360"/>
              <a:ext cx="116" cy="191"/>
            </a:xfrm>
            <a:custGeom>
              <a:avLst/>
              <a:gdLst>
                <a:gd name="T0" fmla="*/ 42 w 58"/>
                <a:gd name="T1" fmla="*/ 43 h 96"/>
                <a:gd name="T2" fmla="*/ 33 w 58"/>
                <a:gd name="T3" fmla="*/ 42 h 96"/>
                <a:gd name="T4" fmla="*/ 17 w 58"/>
                <a:gd name="T5" fmla="*/ 64 h 96"/>
                <a:gd name="T6" fmla="*/ 28 w 58"/>
                <a:gd name="T7" fmla="*/ 82 h 96"/>
                <a:gd name="T8" fmla="*/ 42 w 58"/>
                <a:gd name="T9" fmla="*/ 61 h 96"/>
                <a:gd name="T10" fmla="*/ 42 w 58"/>
                <a:gd name="T11" fmla="*/ 43 h 96"/>
                <a:gd name="T12" fmla="*/ 43 w 58"/>
                <a:gd name="T13" fmla="*/ 94 h 96"/>
                <a:gd name="T14" fmla="*/ 44 w 58"/>
                <a:gd name="T15" fmla="*/ 84 h 96"/>
                <a:gd name="T16" fmla="*/ 43 w 58"/>
                <a:gd name="T17" fmla="*/ 84 h 96"/>
                <a:gd name="T18" fmla="*/ 23 w 58"/>
                <a:gd name="T19" fmla="*/ 96 h 96"/>
                <a:gd name="T20" fmla="*/ 0 w 58"/>
                <a:gd name="T21" fmla="*/ 66 h 96"/>
                <a:gd name="T22" fmla="*/ 34 w 58"/>
                <a:gd name="T23" fmla="*/ 29 h 96"/>
                <a:gd name="T24" fmla="*/ 42 w 58"/>
                <a:gd name="T25" fmla="*/ 30 h 96"/>
                <a:gd name="T26" fmla="*/ 42 w 58"/>
                <a:gd name="T27" fmla="*/ 0 h 96"/>
                <a:gd name="T28" fmla="*/ 58 w 58"/>
                <a:gd name="T29" fmla="*/ 0 h 96"/>
                <a:gd name="T30" fmla="*/ 58 w 58"/>
                <a:gd name="T31" fmla="*/ 94 h 96"/>
                <a:gd name="T32" fmla="*/ 43 w 58"/>
                <a:gd name="T33" fmla="*/ 94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8" h="96">
                  <a:moveTo>
                    <a:pt x="42" y="43"/>
                  </a:moveTo>
                  <a:cubicBezTo>
                    <a:pt x="39" y="42"/>
                    <a:pt x="36" y="42"/>
                    <a:pt x="33" y="42"/>
                  </a:cubicBezTo>
                  <a:cubicBezTo>
                    <a:pt x="24" y="42"/>
                    <a:pt x="17" y="48"/>
                    <a:pt x="17" y="64"/>
                  </a:cubicBezTo>
                  <a:cubicBezTo>
                    <a:pt x="17" y="76"/>
                    <a:pt x="21" y="82"/>
                    <a:pt x="28" y="82"/>
                  </a:cubicBezTo>
                  <a:cubicBezTo>
                    <a:pt x="37" y="82"/>
                    <a:pt x="42" y="72"/>
                    <a:pt x="42" y="61"/>
                  </a:cubicBezTo>
                  <a:lnTo>
                    <a:pt x="42" y="43"/>
                  </a:lnTo>
                  <a:close/>
                  <a:moveTo>
                    <a:pt x="43" y="94"/>
                  </a:moveTo>
                  <a:cubicBezTo>
                    <a:pt x="43" y="91"/>
                    <a:pt x="43" y="87"/>
                    <a:pt x="44" y="84"/>
                  </a:cubicBezTo>
                  <a:cubicBezTo>
                    <a:pt x="43" y="84"/>
                    <a:pt x="43" y="84"/>
                    <a:pt x="43" y="84"/>
                  </a:cubicBezTo>
                  <a:cubicBezTo>
                    <a:pt x="40" y="91"/>
                    <a:pt x="33" y="96"/>
                    <a:pt x="23" y="96"/>
                  </a:cubicBezTo>
                  <a:cubicBezTo>
                    <a:pt x="8" y="96"/>
                    <a:pt x="0" y="84"/>
                    <a:pt x="0" y="66"/>
                  </a:cubicBezTo>
                  <a:cubicBezTo>
                    <a:pt x="0" y="44"/>
                    <a:pt x="12" y="29"/>
                    <a:pt x="34" y="29"/>
                  </a:cubicBezTo>
                  <a:cubicBezTo>
                    <a:pt x="36" y="29"/>
                    <a:pt x="39" y="29"/>
                    <a:pt x="42" y="30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58" y="94"/>
                    <a:pt x="58" y="94"/>
                    <a:pt x="58" y="94"/>
                  </a:cubicBezTo>
                  <a:cubicBezTo>
                    <a:pt x="43" y="94"/>
                    <a:pt x="43" y="94"/>
                    <a:pt x="43" y="9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2" name="Freeform 59"/>
            <p:cNvSpPr>
              <a:spLocks noEditPoints="1"/>
            </p:cNvSpPr>
            <p:nvPr userDrawn="1"/>
          </p:nvSpPr>
          <p:spPr bwMode="hidden">
            <a:xfrm>
              <a:off x="6430" y="2418"/>
              <a:ext cx="108" cy="133"/>
            </a:xfrm>
            <a:custGeom>
              <a:avLst/>
              <a:gdLst>
                <a:gd name="T0" fmla="*/ 37 w 54"/>
                <a:gd name="T1" fmla="*/ 37 h 67"/>
                <a:gd name="T2" fmla="*/ 16 w 54"/>
                <a:gd name="T3" fmla="*/ 47 h 67"/>
                <a:gd name="T4" fmla="*/ 23 w 54"/>
                <a:gd name="T5" fmla="*/ 54 h 67"/>
                <a:gd name="T6" fmla="*/ 37 w 54"/>
                <a:gd name="T7" fmla="*/ 39 h 67"/>
                <a:gd name="T8" fmla="*/ 37 w 54"/>
                <a:gd name="T9" fmla="*/ 37 h 67"/>
                <a:gd name="T10" fmla="*/ 38 w 54"/>
                <a:gd name="T11" fmla="*/ 65 h 67"/>
                <a:gd name="T12" fmla="*/ 39 w 54"/>
                <a:gd name="T13" fmla="*/ 55 h 67"/>
                <a:gd name="T14" fmla="*/ 39 w 54"/>
                <a:gd name="T15" fmla="*/ 54 h 67"/>
                <a:gd name="T16" fmla="*/ 18 w 54"/>
                <a:gd name="T17" fmla="*/ 67 h 67"/>
                <a:gd name="T18" fmla="*/ 0 w 54"/>
                <a:gd name="T19" fmla="*/ 50 h 67"/>
                <a:gd name="T20" fmla="*/ 37 w 54"/>
                <a:gd name="T21" fmla="*/ 26 h 67"/>
                <a:gd name="T22" fmla="*/ 37 w 54"/>
                <a:gd name="T23" fmla="*/ 23 h 67"/>
                <a:gd name="T24" fmla="*/ 24 w 54"/>
                <a:gd name="T25" fmla="*/ 13 h 67"/>
                <a:gd name="T26" fmla="*/ 5 w 54"/>
                <a:gd name="T27" fmla="*/ 18 h 67"/>
                <a:gd name="T28" fmla="*/ 4 w 54"/>
                <a:gd name="T29" fmla="*/ 4 h 67"/>
                <a:gd name="T30" fmla="*/ 27 w 54"/>
                <a:gd name="T31" fmla="*/ 0 h 67"/>
                <a:gd name="T32" fmla="*/ 53 w 54"/>
                <a:gd name="T33" fmla="*/ 22 h 67"/>
                <a:gd name="T34" fmla="*/ 53 w 54"/>
                <a:gd name="T35" fmla="*/ 49 h 67"/>
                <a:gd name="T36" fmla="*/ 54 w 54"/>
                <a:gd name="T37" fmla="*/ 65 h 67"/>
                <a:gd name="T38" fmla="*/ 38 w 54"/>
                <a:gd name="T39" fmla="*/ 65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4" h="67">
                  <a:moveTo>
                    <a:pt x="37" y="37"/>
                  </a:moveTo>
                  <a:cubicBezTo>
                    <a:pt x="19" y="37"/>
                    <a:pt x="16" y="42"/>
                    <a:pt x="16" y="47"/>
                  </a:cubicBezTo>
                  <a:cubicBezTo>
                    <a:pt x="16" y="51"/>
                    <a:pt x="18" y="54"/>
                    <a:pt x="23" y="54"/>
                  </a:cubicBezTo>
                  <a:cubicBezTo>
                    <a:pt x="31" y="54"/>
                    <a:pt x="37" y="46"/>
                    <a:pt x="37" y="39"/>
                  </a:cubicBezTo>
                  <a:lnTo>
                    <a:pt x="37" y="37"/>
                  </a:lnTo>
                  <a:close/>
                  <a:moveTo>
                    <a:pt x="38" y="65"/>
                  </a:moveTo>
                  <a:cubicBezTo>
                    <a:pt x="38" y="62"/>
                    <a:pt x="38" y="58"/>
                    <a:pt x="39" y="55"/>
                  </a:cubicBezTo>
                  <a:cubicBezTo>
                    <a:pt x="39" y="54"/>
                    <a:pt x="39" y="54"/>
                    <a:pt x="39" y="54"/>
                  </a:cubicBezTo>
                  <a:cubicBezTo>
                    <a:pt x="36" y="62"/>
                    <a:pt x="28" y="67"/>
                    <a:pt x="18" y="67"/>
                  </a:cubicBezTo>
                  <a:cubicBezTo>
                    <a:pt x="6" y="67"/>
                    <a:pt x="0" y="60"/>
                    <a:pt x="0" y="50"/>
                  </a:cubicBezTo>
                  <a:cubicBezTo>
                    <a:pt x="0" y="34"/>
                    <a:pt x="15" y="26"/>
                    <a:pt x="37" y="26"/>
                  </a:cubicBezTo>
                  <a:cubicBezTo>
                    <a:pt x="37" y="23"/>
                    <a:pt x="37" y="23"/>
                    <a:pt x="37" y="23"/>
                  </a:cubicBezTo>
                  <a:cubicBezTo>
                    <a:pt x="37" y="16"/>
                    <a:pt x="34" y="13"/>
                    <a:pt x="24" y="13"/>
                  </a:cubicBezTo>
                  <a:cubicBezTo>
                    <a:pt x="19" y="13"/>
                    <a:pt x="11" y="15"/>
                    <a:pt x="5" y="18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10" y="1"/>
                    <a:pt x="19" y="0"/>
                    <a:pt x="27" y="0"/>
                  </a:cubicBezTo>
                  <a:cubicBezTo>
                    <a:pt x="48" y="0"/>
                    <a:pt x="53" y="8"/>
                    <a:pt x="53" y="22"/>
                  </a:cubicBezTo>
                  <a:cubicBezTo>
                    <a:pt x="53" y="49"/>
                    <a:pt x="53" y="49"/>
                    <a:pt x="53" y="49"/>
                  </a:cubicBezTo>
                  <a:cubicBezTo>
                    <a:pt x="53" y="54"/>
                    <a:pt x="54" y="60"/>
                    <a:pt x="54" y="65"/>
                  </a:cubicBezTo>
                  <a:cubicBezTo>
                    <a:pt x="38" y="65"/>
                    <a:pt x="38" y="65"/>
                    <a:pt x="38" y="6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3" name="Freeform 60"/>
            <p:cNvSpPr>
              <a:spLocks/>
            </p:cNvSpPr>
            <p:nvPr userDrawn="1"/>
          </p:nvSpPr>
          <p:spPr bwMode="hidden">
            <a:xfrm>
              <a:off x="6586" y="2418"/>
              <a:ext cx="188" cy="129"/>
            </a:xfrm>
            <a:custGeom>
              <a:avLst/>
              <a:gdLst>
                <a:gd name="T0" fmla="*/ 78 w 94"/>
                <a:gd name="T1" fmla="*/ 65 h 65"/>
                <a:gd name="T2" fmla="*/ 78 w 94"/>
                <a:gd name="T3" fmla="*/ 25 h 65"/>
                <a:gd name="T4" fmla="*/ 70 w 94"/>
                <a:gd name="T5" fmla="*/ 14 h 65"/>
                <a:gd name="T6" fmla="*/ 55 w 94"/>
                <a:gd name="T7" fmla="*/ 35 h 65"/>
                <a:gd name="T8" fmla="*/ 55 w 94"/>
                <a:gd name="T9" fmla="*/ 65 h 65"/>
                <a:gd name="T10" fmla="*/ 39 w 94"/>
                <a:gd name="T11" fmla="*/ 65 h 65"/>
                <a:gd name="T12" fmla="*/ 39 w 94"/>
                <a:gd name="T13" fmla="*/ 25 h 65"/>
                <a:gd name="T14" fmla="*/ 31 w 94"/>
                <a:gd name="T15" fmla="*/ 14 h 65"/>
                <a:gd name="T16" fmla="*/ 17 w 94"/>
                <a:gd name="T17" fmla="*/ 35 h 65"/>
                <a:gd name="T18" fmla="*/ 17 w 94"/>
                <a:gd name="T19" fmla="*/ 65 h 65"/>
                <a:gd name="T20" fmla="*/ 0 w 94"/>
                <a:gd name="T21" fmla="*/ 65 h 65"/>
                <a:gd name="T22" fmla="*/ 0 w 94"/>
                <a:gd name="T23" fmla="*/ 1 h 65"/>
                <a:gd name="T24" fmla="*/ 16 w 94"/>
                <a:gd name="T25" fmla="*/ 1 h 65"/>
                <a:gd name="T26" fmla="*/ 15 w 94"/>
                <a:gd name="T27" fmla="*/ 13 h 65"/>
                <a:gd name="T28" fmla="*/ 15 w 94"/>
                <a:gd name="T29" fmla="*/ 13 h 65"/>
                <a:gd name="T30" fmla="*/ 36 w 94"/>
                <a:gd name="T31" fmla="*/ 0 h 65"/>
                <a:gd name="T32" fmla="*/ 54 w 94"/>
                <a:gd name="T33" fmla="*/ 13 h 65"/>
                <a:gd name="T34" fmla="*/ 75 w 94"/>
                <a:gd name="T35" fmla="*/ 0 h 65"/>
                <a:gd name="T36" fmla="*/ 94 w 94"/>
                <a:gd name="T37" fmla="*/ 21 h 65"/>
                <a:gd name="T38" fmla="*/ 94 w 94"/>
                <a:gd name="T39" fmla="*/ 65 h 65"/>
                <a:gd name="T40" fmla="*/ 78 w 94"/>
                <a:gd name="T41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4" h="65">
                  <a:moveTo>
                    <a:pt x="78" y="65"/>
                  </a:moveTo>
                  <a:cubicBezTo>
                    <a:pt x="78" y="25"/>
                    <a:pt x="78" y="25"/>
                    <a:pt x="78" y="25"/>
                  </a:cubicBezTo>
                  <a:cubicBezTo>
                    <a:pt x="78" y="18"/>
                    <a:pt x="76" y="14"/>
                    <a:pt x="70" y="14"/>
                  </a:cubicBezTo>
                  <a:cubicBezTo>
                    <a:pt x="63" y="14"/>
                    <a:pt x="55" y="22"/>
                    <a:pt x="55" y="35"/>
                  </a:cubicBezTo>
                  <a:cubicBezTo>
                    <a:pt x="55" y="65"/>
                    <a:pt x="55" y="65"/>
                    <a:pt x="55" y="65"/>
                  </a:cubicBezTo>
                  <a:cubicBezTo>
                    <a:pt x="39" y="65"/>
                    <a:pt x="39" y="65"/>
                    <a:pt x="39" y="65"/>
                  </a:cubicBezTo>
                  <a:cubicBezTo>
                    <a:pt x="39" y="25"/>
                    <a:pt x="39" y="25"/>
                    <a:pt x="39" y="25"/>
                  </a:cubicBezTo>
                  <a:cubicBezTo>
                    <a:pt x="39" y="18"/>
                    <a:pt x="38" y="14"/>
                    <a:pt x="31" y="14"/>
                  </a:cubicBezTo>
                  <a:cubicBezTo>
                    <a:pt x="24" y="14"/>
                    <a:pt x="17" y="23"/>
                    <a:pt x="17" y="35"/>
                  </a:cubicBezTo>
                  <a:cubicBezTo>
                    <a:pt x="17" y="65"/>
                    <a:pt x="17" y="65"/>
                    <a:pt x="17" y="65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16" y="4"/>
                    <a:pt x="15" y="9"/>
                    <a:pt x="15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9" y="5"/>
                    <a:pt x="27" y="0"/>
                    <a:pt x="36" y="0"/>
                  </a:cubicBezTo>
                  <a:cubicBezTo>
                    <a:pt x="48" y="0"/>
                    <a:pt x="52" y="6"/>
                    <a:pt x="54" y="13"/>
                  </a:cubicBezTo>
                  <a:cubicBezTo>
                    <a:pt x="57" y="6"/>
                    <a:pt x="64" y="0"/>
                    <a:pt x="75" y="0"/>
                  </a:cubicBezTo>
                  <a:cubicBezTo>
                    <a:pt x="87" y="0"/>
                    <a:pt x="94" y="7"/>
                    <a:pt x="94" y="21"/>
                  </a:cubicBezTo>
                  <a:cubicBezTo>
                    <a:pt x="94" y="65"/>
                    <a:pt x="94" y="65"/>
                    <a:pt x="94" y="65"/>
                  </a:cubicBezTo>
                  <a:lnTo>
                    <a:pt x="78" y="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4" name="Freeform 61"/>
            <p:cNvSpPr>
              <a:spLocks/>
            </p:cNvSpPr>
            <p:nvPr userDrawn="1"/>
          </p:nvSpPr>
          <p:spPr bwMode="hidden">
            <a:xfrm>
              <a:off x="8746" y="1784"/>
              <a:ext cx="240" cy="398"/>
            </a:xfrm>
            <a:custGeom>
              <a:avLst/>
              <a:gdLst>
                <a:gd name="T0" fmla="*/ 44 w 120"/>
                <a:gd name="T1" fmla="*/ 199 h 199"/>
                <a:gd name="T2" fmla="*/ 5 w 120"/>
                <a:gd name="T3" fmla="*/ 194 h 199"/>
                <a:gd name="T4" fmla="*/ 7 w 120"/>
                <a:gd name="T5" fmla="*/ 160 h 199"/>
                <a:gd name="T6" fmla="*/ 47 w 120"/>
                <a:gd name="T7" fmla="*/ 167 h 199"/>
                <a:gd name="T8" fmla="*/ 80 w 120"/>
                <a:gd name="T9" fmla="*/ 141 h 199"/>
                <a:gd name="T10" fmla="*/ 0 w 120"/>
                <a:gd name="T11" fmla="*/ 58 h 199"/>
                <a:gd name="T12" fmla="*/ 73 w 120"/>
                <a:gd name="T13" fmla="*/ 0 h 199"/>
                <a:gd name="T14" fmla="*/ 108 w 120"/>
                <a:gd name="T15" fmla="*/ 4 h 199"/>
                <a:gd name="T16" fmla="*/ 106 w 120"/>
                <a:gd name="T17" fmla="*/ 36 h 199"/>
                <a:gd name="T18" fmla="*/ 71 w 120"/>
                <a:gd name="T19" fmla="*/ 31 h 199"/>
                <a:gd name="T20" fmla="*/ 39 w 120"/>
                <a:gd name="T21" fmla="*/ 54 h 199"/>
                <a:gd name="T22" fmla="*/ 120 w 120"/>
                <a:gd name="T23" fmla="*/ 136 h 199"/>
                <a:gd name="T24" fmla="*/ 44 w 120"/>
                <a:gd name="T25" fmla="*/ 199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0" h="199">
                  <a:moveTo>
                    <a:pt x="44" y="199"/>
                  </a:moveTo>
                  <a:cubicBezTo>
                    <a:pt x="30" y="199"/>
                    <a:pt x="17" y="197"/>
                    <a:pt x="5" y="194"/>
                  </a:cubicBezTo>
                  <a:cubicBezTo>
                    <a:pt x="7" y="160"/>
                    <a:pt x="7" y="160"/>
                    <a:pt x="7" y="160"/>
                  </a:cubicBezTo>
                  <a:cubicBezTo>
                    <a:pt x="18" y="164"/>
                    <a:pt x="33" y="167"/>
                    <a:pt x="47" y="167"/>
                  </a:cubicBezTo>
                  <a:cubicBezTo>
                    <a:pt x="66" y="167"/>
                    <a:pt x="80" y="159"/>
                    <a:pt x="80" y="141"/>
                  </a:cubicBezTo>
                  <a:cubicBezTo>
                    <a:pt x="80" y="105"/>
                    <a:pt x="0" y="121"/>
                    <a:pt x="0" y="58"/>
                  </a:cubicBezTo>
                  <a:cubicBezTo>
                    <a:pt x="0" y="24"/>
                    <a:pt x="27" y="0"/>
                    <a:pt x="73" y="0"/>
                  </a:cubicBezTo>
                  <a:cubicBezTo>
                    <a:pt x="84" y="0"/>
                    <a:pt x="96" y="2"/>
                    <a:pt x="108" y="4"/>
                  </a:cubicBezTo>
                  <a:cubicBezTo>
                    <a:pt x="106" y="36"/>
                    <a:pt x="106" y="36"/>
                    <a:pt x="106" y="36"/>
                  </a:cubicBezTo>
                  <a:cubicBezTo>
                    <a:pt x="95" y="33"/>
                    <a:pt x="83" y="31"/>
                    <a:pt x="71" y="31"/>
                  </a:cubicBezTo>
                  <a:cubicBezTo>
                    <a:pt x="50" y="31"/>
                    <a:pt x="39" y="41"/>
                    <a:pt x="39" y="54"/>
                  </a:cubicBezTo>
                  <a:cubicBezTo>
                    <a:pt x="39" y="89"/>
                    <a:pt x="120" y="76"/>
                    <a:pt x="120" y="136"/>
                  </a:cubicBezTo>
                  <a:cubicBezTo>
                    <a:pt x="120" y="172"/>
                    <a:pt x="91" y="199"/>
                    <a:pt x="44" y="19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5" name="Freeform 62"/>
            <p:cNvSpPr>
              <a:spLocks noEditPoints="1"/>
            </p:cNvSpPr>
            <p:nvPr userDrawn="1"/>
          </p:nvSpPr>
          <p:spPr bwMode="hidden">
            <a:xfrm>
              <a:off x="9028" y="1886"/>
              <a:ext cx="278" cy="296"/>
            </a:xfrm>
            <a:custGeom>
              <a:avLst/>
              <a:gdLst>
                <a:gd name="T0" fmla="*/ 66 w 139"/>
                <a:gd name="T1" fmla="*/ 148 h 148"/>
                <a:gd name="T2" fmla="*/ 0 w 139"/>
                <a:gd name="T3" fmla="*/ 76 h 148"/>
                <a:gd name="T4" fmla="*/ 73 w 139"/>
                <a:gd name="T5" fmla="*/ 0 h 148"/>
                <a:gd name="T6" fmla="*/ 139 w 139"/>
                <a:gd name="T7" fmla="*/ 71 h 148"/>
                <a:gd name="T8" fmla="*/ 66 w 139"/>
                <a:gd name="T9" fmla="*/ 148 h 148"/>
                <a:gd name="T10" fmla="*/ 70 w 139"/>
                <a:gd name="T11" fmla="*/ 31 h 148"/>
                <a:gd name="T12" fmla="*/ 38 w 139"/>
                <a:gd name="T13" fmla="*/ 73 h 148"/>
                <a:gd name="T14" fmla="*/ 69 w 139"/>
                <a:gd name="T15" fmla="*/ 117 h 148"/>
                <a:gd name="T16" fmla="*/ 101 w 139"/>
                <a:gd name="T17" fmla="*/ 73 h 148"/>
                <a:gd name="T18" fmla="*/ 70 w 139"/>
                <a:gd name="T19" fmla="*/ 3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9" h="148">
                  <a:moveTo>
                    <a:pt x="66" y="148"/>
                  </a:moveTo>
                  <a:cubicBezTo>
                    <a:pt x="26" y="148"/>
                    <a:pt x="0" y="127"/>
                    <a:pt x="0" y="76"/>
                  </a:cubicBezTo>
                  <a:cubicBezTo>
                    <a:pt x="0" y="32"/>
                    <a:pt x="30" y="0"/>
                    <a:pt x="73" y="0"/>
                  </a:cubicBezTo>
                  <a:cubicBezTo>
                    <a:pt x="113" y="0"/>
                    <a:pt x="139" y="22"/>
                    <a:pt x="139" y="71"/>
                  </a:cubicBezTo>
                  <a:cubicBezTo>
                    <a:pt x="139" y="116"/>
                    <a:pt x="109" y="148"/>
                    <a:pt x="66" y="148"/>
                  </a:cubicBezTo>
                  <a:moveTo>
                    <a:pt x="70" y="31"/>
                  </a:moveTo>
                  <a:cubicBezTo>
                    <a:pt x="54" y="31"/>
                    <a:pt x="38" y="44"/>
                    <a:pt x="38" y="73"/>
                  </a:cubicBezTo>
                  <a:cubicBezTo>
                    <a:pt x="38" y="102"/>
                    <a:pt x="48" y="117"/>
                    <a:pt x="69" y="117"/>
                  </a:cubicBezTo>
                  <a:cubicBezTo>
                    <a:pt x="87" y="117"/>
                    <a:pt x="101" y="102"/>
                    <a:pt x="101" y="73"/>
                  </a:cubicBezTo>
                  <a:cubicBezTo>
                    <a:pt x="101" y="46"/>
                    <a:pt x="91" y="31"/>
                    <a:pt x="70" y="3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6" name="Freeform 63"/>
            <p:cNvSpPr>
              <a:spLocks noEditPoints="1"/>
            </p:cNvSpPr>
            <p:nvPr userDrawn="1"/>
          </p:nvSpPr>
          <p:spPr bwMode="hidden">
            <a:xfrm>
              <a:off x="9364" y="1886"/>
              <a:ext cx="259" cy="426"/>
            </a:xfrm>
            <a:custGeom>
              <a:avLst/>
              <a:gdLst>
                <a:gd name="T0" fmla="*/ 55 w 130"/>
                <a:gd name="T1" fmla="*/ 147 h 213"/>
                <a:gd name="T2" fmla="*/ 37 w 130"/>
                <a:gd name="T3" fmla="*/ 146 h 213"/>
                <a:gd name="T4" fmla="*/ 37 w 130"/>
                <a:gd name="T5" fmla="*/ 213 h 213"/>
                <a:gd name="T6" fmla="*/ 0 w 130"/>
                <a:gd name="T7" fmla="*/ 213 h 213"/>
                <a:gd name="T8" fmla="*/ 0 w 130"/>
                <a:gd name="T9" fmla="*/ 3 h 213"/>
                <a:gd name="T10" fmla="*/ 34 w 130"/>
                <a:gd name="T11" fmla="*/ 3 h 213"/>
                <a:gd name="T12" fmla="*/ 33 w 130"/>
                <a:gd name="T13" fmla="*/ 27 h 213"/>
                <a:gd name="T14" fmla="*/ 33 w 130"/>
                <a:gd name="T15" fmla="*/ 27 h 213"/>
                <a:gd name="T16" fmla="*/ 78 w 130"/>
                <a:gd name="T17" fmla="*/ 0 h 213"/>
                <a:gd name="T18" fmla="*/ 130 w 130"/>
                <a:gd name="T19" fmla="*/ 66 h 213"/>
                <a:gd name="T20" fmla="*/ 55 w 130"/>
                <a:gd name="T21" fmla="*/ 147 h 213"/>
                <a:gd name="T22" fmla="*/ 67 w 130"/>
                <a:gd name="T23" fmla="*/ 30 h 213"/>
                <a:gd name="T24" fmla="*/ 37 w 130"/>
                <a:gd name="T25" fmla="*/ 77 h 213"/>
                <a:gd name="T26" fmla="*/ 37 w 130"/>
                <a:gd name="T27" fmla="*/ 116 h 213"/>
                <a:gd name="T28" fmla="*/ 56 w 130"/>
                <a:gd name="T29" fmla="*/ 119 h 213"/>
                <a:gd name="T30" fmla="*/ 91 w 130"/>
                <a:gd name="T31" fmla="*/ 70 h 213"/>
                <a:gd name="T32" fmla="*/ 67 w 130"/>
                <a:gd name="T33" fmla="*/ 30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0" h="213">
                  <a:moveTo>
                    <a:pt x="55" y="147"/>
                  </a:moveTo>
                  <a:cubicBezTo>
                    <a:pt x="48" y="147"/>
                    <a:pt x="43" y="146"/>
                    <a:pt x="37" y="146"/>
                  </a:cubicBezTo>
                  <a:cubicBezTo>
                    <a:pt x="37" y="213"/>
                    <a:pt x="37" y="213"/>
                    <a:pt x="37" y="213"/>
                  </a:cubicBezTo>
                  <a:cubicBezTo>
                    <a:pt x="0" y="213"/>
                    <a:pt x="0" y="213"/>
                    <a:pt x="0" y="21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34" y="3"/>
                    <a:pt x="34" y="3"/>
                    <a:pt x="34" y="3"/>
                  </a:cubicBezTo>
                  <a:cubicBezTo>
                    <a:pt x="34" y="10"/>
                    <a:pt x="34" y="19"/>
                    <a:pt x="33" y="27"/>
                  </a:cubicBezTo>
                  <a:cubicBezTo>
                    <a:pt x="33" y="27"/>
                    <a:pt x="33" y="27"/>
                    <a:pt x="33" y="27"/>
                  </a:cubicBezTo>
                  <a:cubicBezTo>
                    <a:pt x="41" y="10"/>
                    <a:pt x="56" y="0"/>
                    <a:pt x="78" y="0"/>
                  </a:cubicBezTo>
                  <a:cubicBezTo>
                    <a:pt x="111" y="0"/>
                    <a:pt x="130" y="24"/>
                    <a:pt x="130" y="66"/>
                  </a:cubicBezTo>
                  <a:cubicBezTo>
                    <a:pt x="130" y="116"/>
                    <a:pt x="104" y="147"/>
                    <a:pt x="55" y="147"/>
                  </a:cubicBezTo>
                  <a:moveTo>
                    <a:pt x="67" y="30"/>
                  </a:moveTo>
                  <a:cubicBezTo>
                    <a:pt x="48" y="30"/>
                    <a:pt x="37" y="52"/>
                    <a:pt x="37" y="77"/>
                  </a:cubicBezTo>
                  <a:cubicBezTo>
                    <a:pt x="37" y="116"/>
                    <a:pt x="37" y="116"/>
                    <a:pt x="37" y="116"/>
                  </a:cubicBezTo>
                  <a:cubicBezTo>
                    <a:pt x="42" y="118"/>
                    <a:pt x="48" y="119"/>
                    <a:pt x="56" y="119"/>
                  </a:cubicBezTo>
                  <a:cubicBezTo>
                    <a:pt x="76" y="119"/>
                    <a:pt x="91" y="105"/>
                    <a:pt x="91" y="70"/>
                  </a:cubicBezTo>
                  <a:cubicBezTo>
                    <a:pt x="91" y="44"/>
                    <a:pt x="84" y="30"/>
                    <a:pt x="67" y="3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7" name="Freeform 64"/>
            <p:cNvSpPr>
              <a:spLocks/>
            </p:cNvSpPr>
            <p:nvPr userDrawn="1"/>
          </p:nvSpPr>
          <p:spPr bwMode="hidden">
            <a:xfrm>
              <a:off x="9683" y="1760"/>
              <a:ext cx="246" cy="416"/>
            </a:xfrm>
            <a:custGeom>
              <a:avLst/>
              <a:gdLst>
                <a:gd name="T0" fmla="*/ 87 w 123"/>
                <a:gd name="T1" fmla="*/ 208 h 208"/>
                <a:gd name="T2" fmla="*/ 87 w 123"/>
                <a:gd name="T3" fmla="*/ 117 h 208"/>
                <a:gd name="T4" fmla="*/ 69 w 123"/>
                <a:gd name="T5" fmla="*/ 93 h 208"/>
                <a:gd name="T6" fmla="*/ 36 w 123"/>
                <a:gd name="T7" fmla="*/ 139 h 208"/>
                <a:gd name="T8" fmla="*/ 36 w 123"/>
                <a:gd name="T9" fmla="*/ 208 h 208"/>
                <a:gd name="T10" fmla="*/ 0 w 123"/>
                <a:gd name="T11" fmla="*/ 208 h 208"/>
                <a:gd name="T12" fmla="*/ 0 w 123"/>
                <a:gd name="T13" fmla="*/ 0 h 208"/>
                <a:gd name="T14" fmla="*/ 36 w 123"/>
                <a:gd name="T15" fmla="*/ 0 h 208"/>
                <a:gd name="T16" fmla="*/ 36 w 123"/>
                <a:gd name="T17" fmla="*/ 60 h 208"/>
                <a:gd name="T18" fmla="*/ 34 w 123"/>
                <a:gd name="T19" fmla="*/ 89 h 208"/>
                <a:gd name="T20" fmla="*/ 34 w 123"/>
                <a:gd name="T21" fmla="*/ 89 h 208"/>
                <a:gd name="T22" fmla="*/ 81 w 123"/>
                <a:gd name="T23" fmla="*/ 63 h 208"/>
                <a:gd name="T24" fmla="*/ 123 w 123"/>
                <a:gd name="T25" fmla="*/ 108 h 208"/>
                <a:gd name="T26" fmla="*/ 123 w 123"/>
                <a:gd name="T27" fmla="*/ 208 h 208"/>
                <a:gd name="T28" fmla="*/ 87 w 123"/>
                <a:gd name="T29" fmla="*/ 20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3" h="208">
                  <a:moveTo>
                    <a:pt x="87" y="208"/>
                  </a:moveTo>
                  <a:cubicBezTo>
                    <a:pt x="87" y="117"/>
                    <a:pt x="87" y="117"/>
                    <a:pt x="87" y="117"/>
                  </a:cubicBezTo>
                  <a:cubicBezTo>
                    <a:pt x="87" y="102"/>
                    <a:pt x="83" y="93"/>
                    <a:pt x="69" y="93"/>
                  </a:cubicBezTo>
                  <a:cubicBezTo>
                    <a:pt x="51" y="93"/>
                    <a:pt x="36" y="115"/>
                    <a:pt x="36" y="139"/>
                  </a:cubicBezTo>
                  <a:cubicBezTo>
                    <a:pt x="36" y="208"/>
                    <a:pt x="36" y="208"/>
                    <a:pt x="36" y="208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36" y="60"/>
                    <a:pt x="36" y="60"/>
                    <a:pt x="36" y="60"/>
                  </a:cubicBezTo>
                  <a:cubicBezTo>
                    <a:pt x="36" y="69"/>
                    <a:pt x="35" y="81"/>
                    <a:pt x="34" y="89"/>
                  </a:cubicBezTo>
                  <a:cubicBezTo>
                    <a:pt x="34" y="89"/>
                    <a:pt x="34" y="89"/>
                    <a:pt x="34" y="89"/>
                  </a:cubicBezTo>
                  <a:cubicBezTo>
                    <a:pt x="42" y="73"/>
                    <a:pt x="59" y="63"/>
                    <a:pt x="81" y="63"/>
                  </a:cubicBezTo>
                  <a:cubicBezTo>
                    <a:pt x="112" y="63"/>
                    <a:pt x="123" y="83"/>
                    <a:pt x="123" y="108"/>
                  </a:cubicBezTo>
                  <a:cubicBezTo>
                    <a:pt x="123" y="208"/>
                    <a:pt x="123" y="208"/>
                    <a:pt x="123" y="208"/>
                  </a:cubicBezTo>
                  <a:lnTo>
                    <a:pt x="87" y="20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8" name="Freeform 65"/>
            <p:cNvSpPr>
              <a:spLocks noEditPoints="1"/>
            </p:cNvSpPr>
            <p:nvPr userDrawn="1"/>
          </p:nvSpPr>
          <p:spPr bwMode="hidden">
            <a:xfrm>
              <a:off x="9999" y="1768"/>
              <a:ext cx="90" cy="408"/>
            </a:xfrm>
            <a:custGeom>
              <a:avLst/>
              <a:gdLst>
                <a:gd name="T0" fmla="*/ 23 w 45"/>
                <a:gd name="T1" fmla="*/ 44 h 204"/>
                <a:gd name="T2" fmla="*/ 0 w 45"/>
                <a:gd name="T3" fmla="*/ 22 h 204"/>
                <a:gd name="T4" fmla="*/ 23 w 45"/>
                <a:gd name="T5" fmla="*/ 0 h 204"/>
                <a:gd name="T6" fmla="*/ 45 w 45"/>
                <a:gd name="T7" fmla="*/ 22 h 204"/>
                <a:gd name="T8" fmla="*/ 23 w 45"/>
                <a:gd name="T9" fmla="*/ 44 h 204"/>
                <a:gd name="T10" fmla="*/ 4 w 45"/>
                <a:gd name="T11" fmla="*/ 62 h 204"/>
                <a:gd name="T12" fmla="*/ 41 w 45"/>
                <a:gd name="T13" fmla="*/ 62 h 204"/>
                <a:gd name="T14" fmla="*/ 41 w 45"/>
                <a:gd name="T15" fmla="*/ 204 h 204"/>
                <a:gd name="T16" fmla="*/ 4 w 45"/>
                <a:gd name="T17" fmla="*/ 204 h 204"/>
                <a:gd name="T18" fmla="*/ 4 w 45"/>
                <a:gd name="T19" fmla="*/ 62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" h="204">
                  <a:moveTo>
                    <a:pt x="23" y="44"/>
                  </a:moveTo>
                  <a:cubicBezTo>
                    <a:pt x="10" y="44"/>
                    <a:pt x="0" y="34"/>
                    <a:pt x="0" y="22"/>
                  </a:cubicBezTo>
                  <a:cubicBezTo>
                    <a:pt x="0" y="10"/>
                    <a:pt x="10" y="0"/>
                    <a:pt x="23" y="0"/>
                  </a:cubicBezTo>
                  <a:cubicBezTo>
                    <a:pt x="35" y="0"/>
                    <a:pt x="45" y="9"/>
                    <a:pt x="45" y="22"/>
                  </a:cubicBezTo>
                  <a:cubicBezTo>
                    <a:pt x="45" y="34"/>
                    <a:pt x="35" y="44"/>
                    <a:pt x="23" y="44"/>
                  </a:cubicBezTo>
                  <a:moveTo>
                    <a:pt x="4" y="62"/>
                  </a:moveTo>
                  <a:cubicBezTo>
                    <a:pt x="41" y="62"/>
                    <a:pt x="41" y="62"/>
                    <a:pt x="41" y="62"/>
                  </a:cubicBezTo>
                  <a:cubicBezTo>
                    <a:pt x="41" y="204"/>
                    <a:pt x="41" y="204"/>
                    <a:pt x="41" y="204"/>
                  </a:cubicBezTo>
                  <a:cubicBezTo>
                    <a:pt x="4" y="204"/>
                    <a:pt x="4" y="204"/>
                    <a:pt x="4" y="204"/>
                  </a:cubicBezTo>
                  <a:lnTo>
                    <a:pt x="4" y="6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9" name="Freeform 66"/>
            <p:cNvSpPr>
              <a:spLocks noEditPoints="1"/>
            </p:cNvSpPr>
            <p:nvPr userDrawn="1"/>
          </p:nvSpPr>
          <p:spPr bwMode="hidden">
            <a:xfrm>
              <a:off x="10141" y="1886"/>
              <a:ext cx="240" cy="296"/>
            </a:xfrm>
            <a:custGeom>
              <a:avLst/>
              <a:gdLst>
                <a:gd name="T0" fmla="*/ 85 w 120"/>
                <a:gd name="T1" fmla="*/ 145 h 148"/>
                <a:gd name="T2" fmla="*/ 87 w 120"/>
                <a:gd name="T3" fmla="*/ 121 h 148"/>
                <a:gd name="T4" fmla="*/ 86 w 120"/>
                <a:gd name="T5" fmla="*/ 121 h 148"/>
                <a:gd name="T6" fmla="*/ 41 w 120"/>
                <a:gd name="T7" fmla="*/ 148 h 148"/>
                <a:gd name="T8" fmla="*/ 0 w 120"/>
                <a:gd name="T9" fmla="*/ 110 h 148"/>
                <a:gd name="T10" fmla="*/ 82 w 120"/>
                <a:gd name="T11" fmla="*/ 58 h 148"/>
                <a:gd name="T12" fmla="*/ 82 w 120"/>
                <a:gd name="T13" fmla="*/ 51 h 148"/>
                <a:gd name="T14" fmla="*/ 55 w 120"/>
                <a:gd name="T15" fmla="*/ 28 h 148"/>
                <a:gd name="T16" fmla="*/ 13 w 120"/>
                <a:gd name="T17" fmla="*/ 39 h 148"/>
                <a:gd name="T18" fmla="*/ 10 w 120"/>
                <a:gd name="T19" fmla="*/ 9 h 148"/>
                <a:gd name="T20" fmla="*/ 60 w 120"/>
                <a:gd name="T21" fmla="*/ 0 h 148"/>
                <a:gd name="T22" fmla="*/ 119 w 120"/>
                <a:gd name="T23" fmla="*/ 49 h 148"/>
                <a:gd name="T24" fmla="*/ 119 w 120"/>
                <a:gd name="T25" fmla="*/ 108 h 148"/>
                <a:gd name="T26" fmla="*/ 120 w 120"/>
                <a:gd name="T27" fmla="*/ 145 h 148"/>
                <a:gd name="T28" fmla="*/ 85 w 120"/>
                <a:gd name="T29" fmla="*/ 145 h 148"/>
                <a:gd name="T30" fmla="*/ 82 w 120"/>
                <a:gd name="T31" fmla="*/ 82 h 148"/>
                <a:gd name="T32" fmla="*/ 35 w 120"/>
                <a:gd name="T33" fmla="*/ 105 h 148"/>
                <a:gd name="T34" fmla="*/ 52 w 120"/>
                <a:gd name="T35" fmla="*/ 120 h 148"/>
                <a:gd name="T36" fmla="*/ 82 w 120"/>
                <a:gd name="T37" fmla="*/ 85 h 148"/>
                <a:gd name="T38" fmla="*/ 82 w 120"/>
                <a:gd name="T39" fmla="*/ 82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0" h="148">
                  <a:moveTo>
                    <a:pt x="85" y="145"/>
                  </a:moveTo>
                  <a:cubicBezTo>
                    <a:pt x="85" y="137"/>
                    <a:pt x="85" y="128"/>
                    <a:pt x="87" y="121"/>
                  </a:cubicBezTo>
                  <a:cubicBezTo>
                    <a:pt x="86" y="121"/>
                    <a:pt x="86" y="121"/>
                    <a:pt x="86" y="121"/>
                  </a:cubicBezTo>
                  <a:cubicBezTo>
                    <a:pt x="79" y="137"/>
                    <a:pt x="62" y="148"/>
                    <a:pt x="41" y="148"/>
                  </a:cubicBezTo>
                  <a:cubicBezTo>
                    <a:pt x="15" y="148"/>
                    <a:pt x="0" y="133"/>
                    <a:pt x="0" y="110"/>
                  </a:cubicBezTo>
                  <a:cubicBezTo>
                    <a:pt x="0" y="76"/>
                    <a:pt x="34" y="58"/>
                    <a:pt x="82" y="58"/>
                  </a:cubicBezTo>
                  <a:cubicBezTo>
                    <a:pt x="82" y="51"/>
                    <a:pt x="82" y="51"/>
                    <a:pt x="82" y="51"/>
                  </a:cubicBezTo>
                  <a:cubicBezTo>
                    <a:pt x="82" y="36"/>
                    <a:pt x="75" y="28"/>
                    <a:pt x="55" y="28"/>
                  </a:cubicBezTo>
                  <a:cubicBezTo>
                    <a:pt x="42" y="28"/>
                    <a:pt x="25" y="32"/>
                    <a:pt x="13" y="3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24" y="4"/>
                    <a:pt x="42" y="0"/>
                    <a:pt x="60" y="0"/>
                  </a:cubicBezTo>
                  <a:cubicBezTo>
                    <a:pt x="106" y="0"/>
                    <a:pt x="119" y="18"/>
                    <a:pt x="119" y="49"/>
                  </a:cubicBezTo>
                  <a:cubicBezTo>
                    <a:pt x="119" y="108"/>
                    <a:pt x="119" y="108"/>
                    <a:pt x="119" y="108"/>
                  </a:cubicBezTo>
                  <a:cubicBezTo>
                    <a:pt x="119" y="120"/>
                    <a:pt x="119" y="133"/>
                    <a:pt x="120" y="145"/>
                  </a:cubicBezTo>
                  <a:lnTo>
                    <a:pt x="85" y="145"/>
                  </a:lnTo>
                  <a:close/>
                  <a:moveTo>
                    <a:pt x="82" y="82"/>
                  </a:moveTo>
                  <a:cubicBezTo>
                    <a:pt x="44" y="82"/>
                    <a:pt x="35" y="93"/>
                    <a:pt x="35" y="105"/>
                  </a:cubicBezTo>
                  <a:cubicBezTo>
                    <a:pt x="35" y="114"/>
                    <a:pt x="41" y="120"/>
                    <a:pt x="52" y="120"/>
                  </a:cubicBezTo>
                  <a:cubicBezTo>
                    <a:pt x="70" y="120"/>
                    <a:pt x="82" y="103"/>
                    <a:pt x="82" y="85"/>
                  </a:cubicBezTo>
                  <a:lnTo>
                    <a:pt x="82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0" name="Freeform 67"/>
            <p:cNvSpPr>
              <a:spLocks/>
            </p:cNvSpPr>
            <p:nvPr userDrawn="1"/>
          </p:nvSpPr>
          <p:spPr bwMode="hidden">
            <a:xfrm>
              <a:off x="10583" y="1790"/>
              <a:ext cx="296" cy="386"/>
            </a:xfrm>
            <a:custGeom>
              <a:avLst/>
              <a:gdLst>
                <a:gd name="T0" fmla="*/ 198 w 296"/>
                <a:gd name="T1" fmla="*/ 386 h 386"/>
                <a:gd name="T2" fmla="*/ 74 w 296"/>
                <a:gd name="T3" fmla="*/ 200 h 386"/>
                <a:gd name="T4" fmla="*/ 74 w 296"/>
                <a:gd name="T5" fmla="*/ 386 h 386"/>
                <a:gd name="T6" fmla="*/ 0 w 296"/>
                <a:gd name="T7" fmla="*/ 386 h 386"/>
                <a:gd name="T8" fmla="*/ 0 w 296"/>
                <a:gd name="T9" fmla="*/ 0 h 386"/>
                <a:gd name="T10" fmla="*/ 74 w 296"/>
                <a:gd name="T11" fmla="*/ 0 h 386"/>
                <a:gd name="T12" fmla="*/ 74 w 296"/>
                <a:gd name="T13" fmla="*/ 176 h 386"/>
                <a:gd name="T14" fmla="*/ 200 w 296"/>
                <a:gd name="T15" fmla="*/ 0 h 386"/>
                <a:gd name="T16" fmla="*/ 290 w 296"/>
                <a:gd name="T17" fmla="*/ 0 h 386"/>
                <a:gd name="T18" fmla="*/ 148 w 296"/>
                <a:gd name="T19" fmla="*/ 186 h 386"/>
                <a:gd name="T20" fmla="*/ 296 w 296"/>
                <a:gd name="T21" fmla="*/ 386 h 386"/>
                <a:gd name="T22" fmla="*/ 198 w 296"/>
                <a:gd name="T23" fmla="*/ 386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6" h="386">
                  <a:moveTo>
                    <a:pt x="198" y="386"/>
                  </a:moveTo>
                  <a:lnTo>
                    <a:pt x="74" y="200"/>
                  </a:lnTo>
                  <a:lnTo>
                    <a:pt x="74" y="386"/>
                  </a:lnTo>
                  <a:lnTo>
                    <a:pt x="0" y="386"/>
                  </a:lnTo>
                  <a:lnTo>
                    <a:pt x="0" y="0"/>
                  </a:lnTo>
                  <a:lnTo>
                    <a:pt x="74" y="0"/>
                  </a:lnTo>
                  <a:lnTo>
                    <a:pt x="74" y="176"/>
                  </a:lnTo>
                  <a:lnTo>
                    <a:pt x="200" y="0"/>
                  </a:lnTo>
                  <a:lnTo>
                    <a:pt x="290" y="0"/>
                  </a:lnTo>
                  <a:lnTo>
                    <a:pt x="148" y="186"/>
                  </a:lnTo>
                  <a:lnTo>
                    <a:pt x="296" y="386"/>
                  </a:lnTo>
                  <a:lnTo>
                    <a:pt x="198" y="38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1" name="Freeform 68"/>
            <p:cNvSpPr>
              <a:spLocks noEditPoints="1"/>
            </p:cNvSpPr>
            <p:nvPr userDrawn="1"/>
          </p:nvSpPr>
          <p:spPr bwMode="hidden">
            <a:xfrm>
              <a:off x="10915" y="1768"/>
              <a:ext cx="90" cy="408"/>
            </a:xfrm>
            <a:custGeom>
              <a:avLst/>
              <a:gdLst>
                <a:gd name="T0" fmla="*/ 22 w 45"/>
                <a:gd name="T1" fmla="*/ 44 h 204"/>
                <a:gd name="T2" fmla="*/ 0 w 45"/>
                <a:gd name="T3" fmla="*/ 22 h 204"/>
                <a:gd name="T4" fmla="*/ 22 w 45"/>
                <a:gd name="T5" fmla="*/ 0 h 204"/>
                <a:gd name="T6" fmla="*/ 45 w 45"/>
                <a:gd name="T7" fmla="*/ 22 h 204"/>
                <a:gd name="T8" fmla="*/ 22 w 45"/>
                <a:gd name="T9" fmla="*/ 44 h 204"/>
                <a:gd name="T10" fmla="*/ 4 w 45"/>
                <a:gd name="T11" fmla="*/ 62 h 204"/>
                <a:gd name="T12" fmla="*/ 41 w 45"/>
                <a:gd name="T13" fmla="*/ 62 h 204"/>
                <a:gd name="T14" fmla="*/ 41 w 45"/>
                <a:gd name="T15" fmla="*/ 204 h 204"/>
                <a:gd name="T16" fmla="*/ 4 w 45"/>
                <a:gd name="T17" fmla="*/ 204 h 204"/>
                <a:gd name="T18" fmla="*/ 4 w 45"/>
                <a:gd name="T19" fmla="*/ 62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" h="204">
                  <a:moveTo>
                    <a:pt x="22" y="44"/>
                  </a:moveTo>
                  <a:cubicBezTo>
                    <a:pt x="10" y="44"/>
                    <a:pt x="0" y="34"/>
                    <a:pt x="0" y="22"/>
                  </a:cubicBezTo>
                  <a:cubicBezTo>
                    <a:pt x="0" y="10"/>
                    <a:pt x="10" y="0"/>
                    <a:pt x="22" y="0"/>
                  </a:cubicBezTo>
                  <a:cubicBezTo>
                    <a:pt x="35" y="0"/>
                    <a:pt x="45" y="9"/>
                    <a:pt x="45" y="22"/>
                  </a:cubicBezTo>
                  <a:cubicBezTo>
                    <a:pt x="45" y="34"/>
                    <a:pt x="35" y="44"/>
                    <a:pt x="22" y="44"/>
                  </a:cubicBezTo>
                  <a:moveTo>
                    <a:pt x="4" y="62"/>
                  </a:moveTo>
                  <a:cubicBezTo>
                    <a:pt x="41" y="62"/>
                    <a:pt x="41" y="62"/>
                    <a:pt x="41" y="62"/>
                  </a:cubicBezTo>
                  <a:cubicBezTo>
                    <a:pt x="41" y="204"/>
                    <a:pt x="41" y="204"/>
                    <a:pt x="41" y="204"/>
                  </a:cubicBezTo>
                  <a:cubicBezTo>
                    <a:pt x="4" y="204"/>
                    <a:pt x="4" y="204"/>
                    <a:pt x="4" y="204"/>
                  </a:cubicBezTo>
                  <a:lnTo>
                    <a:pt x="4" y="6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2" name="Freeform 69"/>
            <p:cNvSpPr>
              <a:spLocks/>
            </p:cNvSpPr>
            <p:nvPr userDrawn="1"/>
          </p:nvSpPr>
          <p:spPr bwMode="hidden">
            <a:xfrm>
              <a:off x="11075" y="1886"/>
              <a:ext cx="246" cy="290"/>
            </a:xfrm>
            <a:custGeom>
              <a:avLst/>
              <a:gdLst>
                <a:gd name="T0" fmla="*/ 87 w 123"/>
                <a:gd name="T1" fmla="*/ 145 h 145"/>
                <a:gd name="T2" fmla="*/ 87 w 123"/>
                <a:gd name="T3" fmla="*/ 54 h 145"/>
                <a:gd name="T4" fmla="*/ 70 w 123"/>
                <a:gd name="T5" fmla="*/ 30 h 145"/>
                <a:gd name="T6" fmla="*/ 36 w 123"/>
                <a:gd name="T7" fmla="*/ 76 h 145"/>
                <a:gd name="T8" fmla="*/ 36 w 123"/>
                <a:gd name="T9" fmla="*/ 145 h 145"/>
                <a:gd name="T10" fmla="*/ 0 w 123"/>
                <a:gd name="T11" fmla="*/ 145 h 145"/>
                <a:gd name="T12" fmla="*/ 0 w 123"/>
                <a:gd name="T13" fmla="*/ 3 h 145"/>
                <a:gd name="T14" fmla="*/ 34 w 123"/>
                <a:gd name="T15" fmla="*/ 3 h 145"/>
                <a:gd name="T16" fmla="*/ 32 w 123"/>
                <a:gd name="T17" fmla="*/ 28 h 145"/>
                <a:gd name="T18" fmla="*/ 33 w 123"/>
                <a:gd name="T19" fmla="*/ 28 h 145"/>
                <a:gd name="T20" fmla="*/ 81 w 123"/>
                <a:gd name="T21" fmla="*/ 0 h 145"/>
                <a:gd name="T22" fmla="*/ 123 w 123"/>
                <a:gd name="T23" fmla="*/ 45 h 145"/>
                <a:gd name="T24" fmla="*/ 123 w 123"/>
                <a:gd name="T25" fmla="*/ 145 h 145"/>
                <a:gd name="T26" fmla="*/ 87 w 123"/>
                <a:gd name="T27" fmla="*/ 145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3" h="145">
                  <a:moveTo>
                    <a:pt x="87" y="145"/>
                  </a:moveTo>
                  <a:cubicBezTo>
                    <a:pt x="87" y="54"/>
                    <a:pt x="87" y="54"/>
                    <a:pt x="87" y="54"/>
                  </a:cubicBezTo>
                  <a:cubicBezTo>
                    <a:pt x="87" y="39"/>
                    <a:pt x="83" y="30"/>
                    <a:pt x="70" y="30"/>
                  </a:cubicBezTo>
                  <a:cubicBezTo>
                    <a:pt x="51" y="30"/>
                    <a:pt x="36" y="52"/>
                    <a:pt x="36" y="76"/>
                  </a:cubicBezTo>
                  <a:cubicBezTo>
                    <a:pt x="36" y="145"/>
                    <a:pt x="36" y="145"/>
                    <a:pt x="36" y="145"/>
                  </a:cubicBezTo>
                  <a:cubicBezTo>
                    <a:pt x="0" y="145"/>
                    <a:pt x="0" y="145"/>
                    <a:pt x="0" y="14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34" y="3"/>
                    <a:pt x="34" y="3"/>
                    <a:pt x="34" y="3"/>
                  </a:cubicBezTo>
                  <a:cubicBezTo>
                    <a:pt x="34" y="10"/>
                    <a:pt x="34" y="21"/>
                    <a:pt x="32" y="28"/>
                  </a:cubicBezTo>
                  <a:cubicBezTo>
                    <a:pt x="33" y="28"/>
                    <a:pt x="33" y="28"/>
                    <a:pt x="33" y="28"/>
                  </a:cubicBezTo>
                  <a:cubicBezTo>
                    <a:pt x="41" y="12"/>
                    <a:pt x="58" y="0"/>
                    <a:pt x="81" y="0"/>
                  </a:cubicBezTo>
                  <a:cubicBezTo>
                    <a:pt x="113" y="0"/>
                    <a:pt x="123" y="20"/>
                    <a:pt x="123" y="45"/>
                  </a:cubicBezTo>
                  <a:cubicBezTo>
                    <a:pt x="123" y="145"/>
                    <a:pt x="123" y="145"/>
                    <a:pt x="123" y="145"/>
                  </a:cubicBezTo>
                  <a:lnTo>
                    <a:pt x="87" y="14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3" name="Freeform 70"/>
            <p:cNvSpPr>
              <a:spLocks noEditPoints="1"/>
            </p:cNvSpPr>
            <p:nvPr userDrawn="1"/>
          </p:nvSpPr>
          <p:spPr bwMode="hidden">
            <a:xfrm>
              <a:off x="11381" y="1760"/>
              <a:ext cx="258" cy="422"/>
            </a:xfrm>
            <a:custGeom>
              <a:avLst/>
              <a:gdLst>
                <a:gd name="T0" fmla="*/ 95 w 129"/>
                <a:gd name="T1" fmla="*/ 208 h 211"/>
                <a:gd name="T2" fmla="*/ 97 w 129"/>
                <a:gd name="T3" fmla="*/ 184 h 211"/>
                <a:gd name="T4" fmla="*/ 96 w 129"/>
                <a:gd name="T5" fmla="*/ 184 h 211"/>
                <a:gd name="T6" fmla="*/ 52 w 129"/>
                <a:gd name="T7" fmla="*/ 211 h 211"/>
                <a:gd name="T8" fmla="*/ 0 w 129"/>
                <a:gd name="T9" fmla="*/ 144 h 211"/>
                <a:gd name="T10" fmla="*/ 75 w 129"/>
                <a:gd name="T11" fmla="*/ 63 h 211"/>
                <a:gd name="T12" fmla="*/ 93 w 129"/>
                <a:gd name="T13" fmla="*/ 65 h 211"/>
                <a:gd name="T14" fmla="*/ 93 w 129"/>
                <a:gd name="T15" fmla="*/ 0 h 211"/>
                <a:gd name="T16" fmla="*/ 129 w 129"/>
                <a:gd name="T17" fmla="*/ 0 h 211"/>
                <a:gd name="T18" fmla="*/ 129 w 129"/>
                <a:gd name="T19" fmla="*/ 208 h 211"/>
                <a:gd name="T20" fmla="*/ 95 w 129"/>
                <a:gd name="T21" fmla="*/ 208 h 211"/>
                <a:gd name="T22" fmla="*/ 93 w 129"/>
                <a:gd name="T23" fmla="*/ 95 h 211"/>
                <a:gd name="T24" fmla="*/ 74 w 129"/>
                <a:gd name="T25" fmla="*/ 92 h 211"/>
                <a:gd name="T26" fmla="*/ 38 w 129"/>
                <a:gd name="T27" fmla="*/ 140 h 211"/>
                <a:gd name="T28" fmla="*/ 63 w 129"/>
                <a:gd name="T29" fmla="*/ 181 h 211"/>
                <a:gd name="T30" fmla="*/ 93 w 129"/>
                <a:gd name="T31" fmla="*/ 134 h 211"/>
                <a:gd name="T32" fmla="*/ 93 w 129"/>
                <a:gd name="T33" fmla="*/ 95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9" h="211">
                  <a:moveTo>
                    <a:pt x="95" y="208"/>
                  </a:moveTo>
                  <a:cubicBezTo>
                    <a:pt x="95" y="201"/>
                    <a:pt x="96" y="192"/>
                    <a:pt x="97" y="184"/>
                  </a:cubicBezTo>
                  <a:cubicBezTo>
                    <a:pt x="96" y="184"/>
                    <a:pt x="96" y="184"/>
                    <a:pt x="96" y="184"/>
                  </a:cubicBezTo>
                  <a:cubicBezTo>
                    <a:pt x="89" y="200"/>
                    <a:pt x="73" y="211"/>
                    <a:pt x="52" y="211"/>
                  </a:cubicBezTo>
                  <a:cubicBezTo>
                    <a:pt x="17" y="211"/>
                    <a:pt x="0" y="185"/>
                    <a:pt x="0" y="144"/>
                  </a:cubicBezTo>
                  <a:cubicBezTo>
                    <a:pt x="0" y="97"/>
                    <a:pt x="28" y="63"/>
                    <a:pt x="75" y="63"/>
                  </a:cubicBezTo>
                  <a:cubicBezTo>
                    <a:pt x="81" y="63"/>
                    <a:pt x="87" y="64"/>
                    <a:pt x="93" y="65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129" y="0"/>
                    <a:pt x="129" y="0"/>
                    <a:pt x="129" y="0"/>
                  </a:cubicBezTo>
                  <a:cubicBezTo>
                    <a:pt x="129" y="208"/>
                    <a:pt x="129" y="208"/>
                    <a:pt x="129" y="208"/>
                  </a:cubicBezTo>
                  <a:lnTo>
                    <a:pt x="95" y="208"/>
                  </a:lnTo>
                  <a:close/>
                  <a:moveTo>
                    <a:pt x="93" y="95"/>
                  </a:moveTo>
                  <a:cubicBezTo>
                    <a:pt x="86" y="93"/>
                    <a:pt x="80" y="92"/>
                    <a:pt x="74" y="92"/>
                  </a:cubicBezTo>
                  <a:cubicBezTo>
                    <a:pt x="53" y="92"/>
                    <a:pt x="38" y="105"/>
                    <a:pt x="38" y="140"/>
                  </a:cubicBezTo>
                  <a:cubicBezTo>
                    <a:pt x="38" y="167"/>
                    <a:pt x="46" y="181"/>
                    <a:pt x="63" y="181"/>
                  </a:cubicBezTo>
                  <a:cubicBezTo>
                    <a:pt x="82" y="181"/>
                    <a:pt x="93" y="158"/>
                    <a:pt x="93" y="134"/>
                  </a:cubicBezTo>
                  <a:lnTo>
                    <a:pt x="93" y="9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4" name="Freeform 71"/>
            <p:cNvSpPr>
              <a:spLocks noEditPoints="1"/>
            </p:cNvSpPr>
            <p:nvPr userDrawn="1"/>
          </p:nvSpPr>
          <p:spPr bwMode="hidden">
            <a:xfrm>
              <a:off x="11699" y="1886"/>
              <a:ext cx="252" cy="296"/>
            </a:xfrm>
            <a:custGeom>
              <a:avLst/>
              <a:gdLst>
                <a:gd name="T0" fmla="*/ 125 w 126"/>
                <a:gd name="T1" fmla="*/ 80 h 148"/>
                <a:gd name="T2" fmla="*/ 37 w 126"/>
                <a:gd name="T3" fmla="*/ 80 h 148"/>
                <a:gd name="T4" fmla="*/ 76 w 126"/>
                <a:gd name="T5" fmla="*/ 119 h 148"/>
                <a:gd name="T6" fmla="*/ 117 w 126"/>
                <a:gd name="T7" fmla="*/ 110 h 148"/>
                <a:gd name="T8" fmla="*/ 121 w 126"/>
                <a:gd name="T9" fmla="*/ 139 h 148"/>
                <a:gd name="T10" fmla="*/ 70 w 126"/>
                <a:gd name="T11" fmla="*/ 148 h 148"/>
                <a:gd name="T12" fmla="*/ 0 w 126"/>
                <a:gd name="T13" fmla="*/ 75 h 148"/>
                <a:gd name="T14" fmla="*/ 66 w 126"/>
                <a:gd name="T15" fmla="*/ 0 h 148"/>
                <a:gd name="T16" fmla="*/ 126 w 126"/>
                <a:gd name="T17" fmla="*/ 63 h 148"/>
                <a:gd name="T18" fmla="*/ 125 w 126"/>
                <a:gd name="T19" fmla="*/ 80 h 148"/>
                <a:gd name="T20" fmla="*/ 65 w 126"/>
                <a:gd name="T21" fmla="*/ 27 h 148"/>
                <a:gd name="T22" fmla="*/ 38 w 126"/>
                <a:gd name="T23" fmla="*/ 55 h 148"/>
                <a:gd name="T24" fmla="*/ 90 w 126"/>
                <a:gd name="T25" fmla="*/ 55 h 148"/>
                <a:gd name="T26" fmla="*/ 65 w 126"/>
                <a:gd name="T27" fmla="*/ 27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6" h="148">
                  <a:moveTo>
                    <a:pt x="125" y="80"/>
                  </a:moveTo>
                  <a:cubicBezTo>
                    <a:pt x="37" y="80"/>
                    <a:pt x="37" y="80"/>
                    <a:pt x="37" y="80"/>
                  </a:cubicBezTo>
                  <a:cubicBezTo>
                    <a:pt x="37" y="106"/>
                    <a:pt x="50" y="119"/>
                    <a:pt x="76" y="119"/>
                  </a:cubicBezTo>
                  <a:cubicBezTo>
                    <a:pt x="90" y="119"/>
                    <a:pt x="105" y="116"/>
                    <a:pt x="117" y="110"/>
                  </a:cubicBezTo>
                  <a:cubicBezTo>
                    <a:pt x="121" y="139"/>
                    <a:pt x="121" y="139"/>
                    <a:pt x="121" y="139"/>
                  </a:cubicBezTo>
                  <a:cubicBezTo>
                    <a:pt x="106" y="144"/>
                    <a:pt x="88" y="148"/>
                    <a:pt x="70" y="148"/>
                  </a:cubicBezTo>
                  <a:cubicBezTo>
                    <a:pt x="25" y="148"/>
                    <a:pt x="0" y="125"/>
                    <a:pt x="0" y="75"/>
                  </a:cubicBezTo>
                  <a:cubicBezTo>
                    <a:pt x="0" y="32"/>
                    <a:pt x="24" y="0"/>
                    <a:pt x="66" y="0"/>
                  </a:cubicBezTo>
                  <a:cubicBezTo>
                    <a:pt x="108" y="0"/>
                    <a:pt x="126" y="28"/>
                    <a:pt x="126" y="63"/>
                  </a:cubicBezTo>
                  <a:cubicBezTo>
                    <a:pt x="126" y="68"/>
                    <a:pt x="126" y="74"/>
                    <a:pt x="125" y="80"/>
                  </a:cubicBezTo>
                  <a:moveTo>
                    <a:pt x="65" y="27"/>
                  </a:moveTo>
                  <a:cubicBezTo>
                    <a:pt x="50" y="27"/>
                    <a:pt x="40" y="38"/>
                    <a:pt x="38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37"/>
                    <a:pt x="81" y="27"/>
                    <a:pt x="65" y="2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5" name="Freeform 72"/>
            <p:cNvSpPr>
              <a:spLocks/>
            </p:cNvSpPr>
            <p:nvPr userDrawn="1"/>
          </p:nvSpPr>
          <p:spPr bwMode="hidden">
            <a:xfrm>
              <a:off x="12011" y="1882"/>
              <a:ext cx="156" cy="294"/>
            </a:xfrm>
            <a:custGeom>
              <a:avLst/>
              <a:gdLst>
                <a:gd name="T0" fmla="*/ 76 w 78"/>
                <a:gd name="T1" fmla="*/ 38 h 147"/>
                <a:gd name="T2" fmla="*/ 37 w 78"/>
                <a:gd name="T3" fmla="*/ 89 h 147"/>
                <a:gd name="T4" fmla="*/ 37 w 78"/>
                <a:gd name="T5" fmla="*/ 147 h 147"/>
                <a:gd name="T6" fmla="*/ 0 w 78"/>
                <a:gd name="T7" fmla="*/ 147 h 147"/>
                <a:gd name="T8" fmla="*/ 0 w 78"/>
                <a:gd name="T9" fmla="*/ 5 h 147"/>
                <a:gd name="T10" fmla="*/ 35 w 78"/>
                <a:gd name="T11" fmla="*/ 5 h 147"/>
                <a:gd name="T12" fmla="*/ 32 w 78"/>
                <a:gd name="T13" fmla="*/ 34 h 147"/>
                <a:gd name="T14" fmla="*/ 33 w 78"/>
                <a:gd name="T15" fmla="*/ 34 h 147"/>
                <a:gd name="T16" fmla="*/ 78 w 78"/>
                <a:gd name="T17" fmla="*/ 2 h 147"/>
                <a:gd name="T18" fmla="*/ 76 w 78"/>
                <a:gd name="T19" fmla="*/ 38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8" h="147">
                  <a:moveTo>
                    <a:pt x="76" y="38"/>
                  </a:moveTo>
                  <a:cubicBezTo>
                    <a:pt x="50" y="32"/>
                    <a:pt x="37" y="50"/>
                    <a:pt x="37" y="89"/>
                  </a:cubicBezTo>
                  <a:cubicBezTo>
                    <a:pt x="37" y="147"/>
                    <a:pt x="37" y="147"/>
                    <a:pt x="37" y="147"/>
                  </a:cubicBezTo>
                  <a:cubicBezTo>
                    <a:pt x="0" y="147"/>
                    <a:pt x="0" y="147"/>
                    <a:pt x="0" y="147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12"/>
                    <a:pt x="34" y="24"/>
                    <a:pt x="32" y="34"/>
                  </a:cubicBezTo>
                  <a:cubicBezTo>
                    <a:pt x="33" y="34"/>
                    <a:pt x="33" y="34"/>
                    <a:pt x="33" y="34"/>
                  </a:cubicBezTo>
                  <a:cubicBezTo>
                    <a:pt x="40" y="16"/>
                    <a:pt x="54" y="0"/>
                    <a:pt x="78" y="2"/>
                  </a:cubicBezTo>
                  <a:lnTo>
                    <a:pt x="76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6" name="Freeform 73"/>
            <p:cNvSpPr>
              <a:spLocks/>
            </p:cNvSpPr>
            <p:nvPr userDrawn="1"/>
          </p:nvSpPr>
          <p:spPr bwMode="hidden">
            <a:xfrm>
              <a:off x="12199" y="1892"/>
              <a:ext cx="204" cy="284"/>
            </a:xfrm>
            <a:custGeom>
              <a:avLst/>
              <a:gdLst>
                <a:gd name="T0" fmla="*/ 0 w 102"/>
                <a:gd name="T1" fmla="*/ 142 h 142"/>
                <a:gd name="T2" fmla="*/ 0 w 102"/>
                <a:gd name="T3" fmla="*/ 116 h 142"/>
                <a:gd name="T4" fmla="*/ 57 w 102"/>
                <a:gd name="T5" fmla="*/ 32 h 142"/>
                <a:gd name="T6" fmla="*/ 27 w 102"/>
                <a:gd name="T7" fmla="*/ 33 h 142"/>
                <a:gd name="T8" fmla="*/ 1 w 102"/>
                <a:gd name="T9" fmla="*/ 33 h 142"/>
                <a:gd name="T10" fmla="*/ 1 w 102"/>
                <a:gd name="T11" fmla="*/ 0 h 142"/>
                <a:gd name="T12" fmla="*/ 101 w 102"/>
                <a:gd name="T13" fmla="*/ 0 h 142"/>
                <a:gd name="T14" fmla="*/ 101 w 102"/>
                <a:gd name="T15" fmla="*/ 26 h 142"/>
                <a:gd name="T16" fmla="*/ 45 w 102"/>
                <a:gd name="T17" fmla="*/ 109 h 142"/>
                <a:gd name="T18" fmla="*/ 77 w 102"/>
                <a:gd name="T19" fmla="*/ 108 h 142"/>
                <a:gd name="T20" fmla="*/ 102 w 102"/>
                <a:gd name="T21" fmla="*/ 108 h 142"/>
                <a:gd name="T22" fmla="*/ 102 w 102"/>
                <a:gd name="T23" fmla="*/ 142 h 142"/>
                <a:gd name="T24" fmla="*/ 0 w 102"/>
                <a:gd name="T25" fmla="*/ 14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" h="142">
                  <a:moveTo>
                    <a:pt x="0" y="142"/>
                  </a:moveTo>
                  <a:cubicBezTo>
                    <a:pt x="0" y="116"/>
                    <a:pt x="0" y="116"/>
                    <a:pt x="0" y="116"/>
                  </a:cubicBezTo>
                  <a:cubicBezTo>
                    <a:pt x="57" y="32"/>
                    <a:pt x="57" y="32"/>
                    <a:pt x="57" y="32"/>
                  </a:cubicBezTo>
                  <a:cubicBezTo>
                    <a:pt x="51" y="32"/>
                    <a:pt x="40" y="33"/>
                    <a:pt x="27" y="33"/>
                  </a:cubicBezTo>
                  <a:cubicBezTo>
                    <a:pt x="1" y="33"/>
                    <a:pt x="1" y="33"/>
                    <a:pt x="1" y="33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45" y="109"/>
                    <a:pt x="45" y="109"/>
                    <a:pt x="45" y="109"/>
                  </a:cubicBezTo>
                  <a:cubicBezTo>
                    <a:pt x="51" y="108"/>
                    <a:pt x="66" y="108"/>
                    <a:pt x="77" y="108"/>
                  </a:cubicBezTo>
                  <a:cubicBezTo>
                    <a:pt x="102" y="108"/>
                    <a:pt x="102" y="108"/>
                    <a:pt x="102" y="108"/>
                  </a:cubicBezTo>
                  <a:cubicBezTo>
                    <a:pt x="102" y="142"/>
                    <a:pt x="102" y="142"/>
                    <a:pt x="102" y="142"/>
                  </a:cubicBezTo>
                  <a:lnTo>
                    <a:pt x="0" y="1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7" name="Freeform 74"/>
            <p:cNvSpPr>
              <a:spLocks noEditPoints="1"/>
            </p:cNvSpPr>
            <p:nvPr userDrawn="1"/>
          </p:nvSpPr>
          <p:spPr bwMode="hidden">
            <a:xfrm>
              <a:off x="12461" y="1768"/>
              <a:ext cx="90" cy="408"/>
            </a:xfrm>
            <a:custGeom>
              <a:avLst/>
              <a:gdLst>
                <a:gd name="T0" fmla="*/ 22 w 45"/>
                <a:gd name="T1" fmla="*/ 44 h 204"/>
                <a:gd name="T2" fmla="*/ 0 w 45"/>
                <a:gd name="T3" fmla="*/ 22 h 204"/>
                <a:gd name="T4" fmla="*/ 22 w 45"/>
                <a:gd name="T5" fmla="*/ 0 h 204"/>
                <a:gd name="T6" fmla="*/ 45 w 45"/>
                <a:gd name="T7" fmla="*/ 22 h 204"/>
                <a:gd name="T8" fmla="*/ 22 w 45"/>
                <a:gd name="T9" fmla="*/ 44 h 204"/>
                <a:gd name="T10" fmla="*/ 4 w 45"/>
                <a:gd name="T11" fmla="*/ 62 h 204"/>
                <a:gd name="T12" fmla="*/ 40 w 45"/>
                <a:gd name="T13" fmla="*/ 62 h 204"/>
                <a:gd name="T14" fmla="*/ 40 w 45"/>
                <a:gd name="T15" fmla="*/ 204 h 204"/>
                <a:gd name="T16" fmla="*/ 4 w 45"/>
                <a:gd name="T17" fmla="*/ 204 h 204"/>
                <a:gd name="T18" fmla="*/ 4 w 45"/>
                <a:gd name="T19" fmla="*/ 62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" h="204">
                  <a:moveTo>
                    <a:pt x="22" y="44"/>
                  </a:moveTo>
                  <a:cubicBezTo>
                    <a:pt x="10" y="44"/>
                    <a:pt x="0" y="34"/>
                    <a:pt x="0" y="22"/>
                  </a:cubicBezTo>
                  <a:cubicBezTo>
                    <a:pt x="0" y="10"/>
                    <a:pt x="10" y="0"/>
                    <a:pt x="22" y="0"/>
                  </a:cubicBezTo>
                  <a:cubicBezTo>
                    <a:pt x="35" y="0"/>
                    <a:pt x="45" y="9"/>
                    <a:pt x="45" y="22"/>
                  </a:cubicBezTo>
                  <a:cubicBezTo>
                    <a:pt x="45" y="34"/>
                    <a:pt x="35" y="44"/>
                    <a:pt x="22" y="44"/>
                  </a:cubicBezTo>
                  <a:moveTo>
                    <a:pt x="4" y="62"/>
                  </a:moveTo>
                  <a:cubicBezTo>
                    <a:pt x="40" y="62"/>
                    <a:pt x="40" y="62"/>
                    <a:pt x="40" y="62"/>
                  </a:cubicBezTo>
                  <a:cubicBezTo>
                    <a:pt x="40" y="204"/>
                    <a:pt x="40" y="204"/>
                    <a:pt x="40" y="204"/>
                  </a:cubicBezTo>
                  <a:cubicBezTo>
                    <a:pt x="4" y="204"/>
                    <a:pt x="4" y="204"/>
                    <a:pt x="4" y="204"/>
                  </a:cubicBezTo>
                  <a:lnTo>
                    <a:pt x="4" y="6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8" name="Freeform 75"/>
            <p:cNvSpPr>
              <a:spLocks noEditPoints="1"/>
            </p:cNvSpPr>
            <p:nvPr userDrawn="1"/>
          </p:nvSpPr>
          <p:spPr bwMode="hidden">
            <a:xfrm>
              <a:off x="12601" y="1886"/>
              <a:ext cx="252" cy="296"/>
            </a:xfrm>
            <a:custGeom>
              <a:avLst/>
              <a:gdLst>
                <a:gd name="T0" fmla="*/ 125 w 126"/>
                <a:gd name="T1" fmla="*/ 80 h 148"/>
                <a:gd name="T2" fmla="*/ 37 w 126"/>
                <a:gd name="T3" fmla="*/ 80 h 148"/>
                <a:gd name="T4" fmla="*/ 76 w 126"/>
                <a:gd name="T5" fmla="*/ 119 h 148"/>
                <a:gd name="T6" fmla="*/ 117 w 126"/>
                <a:gd name="T7" fmla="*/ 110 h 148"/>
                <a:gd name="T8" fmla="*/ 121 w 126"/>
                <a:gd name="T9" fmla="*/ 139 h 148"/>
                <a:gd name="T10" fmla="*/ 70 w 126"/>
                <a:gd name="T11" fmla="*/ 148 h 148"/>
                <a:gd name="T12" fmla="*/ 0 w 126"/>
                <a:gd name="T13" fmla="*/ 75 h 148"/>
                <a:gd name="T14" fmla="*/ 66 w 126"/>
                <a:gd name="T15" fmla="*/ 0 h 148"/>
                <a:gd name="T16" fmla="*/ 126 w 126"/>
                <a:gd name="T17" fmla="*/ 63 h 148"/>
                <a:gd name="T18" fmla="*/ 125 w 126"/>
                <a:gd name="T19" fmla="*/ 80 h 148"/>
                <a:gd name="T20" fmla="*/ 65 w 126"/>
                <a:gd name="T21" fmla="*/ 27 h 148"/>
                <a:gd name="T22" fmla="*/ 37 w 126"/>
                <a:gd name="T23" fmla="*/ 55 h 148"/>
                <a:gd name="T24" fmla="*/ 90 w 126"/>
                <a:gd name="T25" fmla="*/ 55 h 148"/>
                <a:gd name="T26" fmla="*/ 65 w 126"/>
                <a:gd name="T27" fmla="*/ 27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6" h="148">
                  <a:moveTo>
                    <a:pt x="125" y="80"/>
                  </a:moveTo>
                  <a:cubicBezTo>
                    <a:pt x="37" y="80"/>
                    <a:pt x="37" y="80"/>
                    <a:pt x="37" y="80"/>
                  </a:cubicBezTo>
                  <a:cubicBezTo>
                    <a:pt x="37" y="106"/>
                    <a:pt x="50" y="119"/>
                    <a:pt x="76" y="119"/>
                  </a:cubicBezTo>
                  <a:cubicBezTo>
                    <a:pt x="90" y="119"/>
                    <a:pt x="105" y="116"/>
                    <a:pt x="117" y="110"/>
                  </a:cubicBezTo>
                  <a:cubicBezTo>
                    <a:pt x="121" y="139"/>
                    <a:pt x="121" y="139"/>
                    <a:pt x="121" y="139"/>
                  </a:cubicBezTo>
                  <a:cubicBezTo>
                    <a:pt x="106" y="144"/>
                    <a:pt x="88" y="148"/>
                    <a:pt x="70" y="148"/>
                  </a:cubicBezTo>
                  <a:cubicBezTo>
                    <a:pt x="25" y="148"/>
                    <a:pt x="0" y="125"/>
                    <a:pt x="0" y="75"/>
                  </a:cubicBezTo>
                  <a:cubicBezTo>
                    <a:pt x="0" y="32"/>
                    <a:pt x="24" y="0"/>
                    <a:pt x="66" y="0"/>
                  </a:cubicBezTo>
                  <a:cubicBezTo>
                    <a:pt x="108" y="0"/>
                    <a:pt x="126" y="28"/>
                    <a:pt x="126" y="63"/>
                  </a:cubicBezTo>
                  <a:cubicBezTo>
                    <a:pt x="126" y="68"/>
                    <a:pt x="126" y="74"/>
                    <a:pt x="125" y="80"/>
                  </a:cubicBezTo>
                  <a:moveTo>
                    <a:pt x="65" y="27"/>
                  </a:moveTo>
                  <a:cubicBezTo>
                    <a:pt x="50" y="27"/>
                    <a:pt x="39" y="38"/>
                    <a:pt x="37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37"/>
                    <a:pt x="80" y="27"/>
                    <a:pt x="65" y="2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9" name="Freeform 76"/>
            <p:cNvSpPr>
              <a:spLocks/>
            </p:cNvSpPr>
            <p:nvPr userDrawn="1"/>
          </p:nvSpPr>
          <p:spPr bwMode="hidden">
            <a:xfrm>
              <a:off x="12913" y="1760"/>
              <a:ext cx="252" cy="416"/>
            </a:xfrm>
            <a:custGeom>
              <a:avLst/>
              <a:gdLst>
                <a:gd name="T0" fmla="*/ 162 w 252"/>
                <a:gd name="T1" fmla="*/ 416 h 416"/>
                <a:gd name="T2" fmla="*/ 74 w 252"/>
                <a:gd name="T3" fmla="*/ 276 h 416"/>
                <a:gd name="T4" fmla="*/ 74 w 252"/>
                <a:gd name="T5" fmla="*/ 416 h 416"/>
                <a:gd name="T6" fmla="*/ 0 w 252"/>
                <a:gd name="T7" fmla="*/ 416 h 416"/>
                <a:gd name="T8" fmla="*/ 0 w 252"/>
                <a:gd name="T9" fmla="*/ 0 h 416"/>
                <a:gd name="T10" fmla="*/ 74 w 252"/>
                <a:gd name="T11" fmla="*/ 0 h 416"/>
                <a:gd name="T12" fmla="*/ 74 w 252"/>
                <a:gd name="T13" fmla="*/ 250 h 416"/>
                <a:gd name="T14" fmla="*/ 156 w 252"/>
                <a:gd name="T15" fmla="*/ 132 h 416"/>
                <a:gd name="T16" fmla="*/ 246 w 252"/>
                <a:gd name="T17" fmla="*/ 132 h 416"/>
                <a:gd name="T18" fmla="*/ 146 w 252"/>
                <a:gd name="T19" fmla="*/ 262 h 416"/>
                <a:gd name="T20" fmla="*/ 252 w 252"/>
                <a:gd name="T21" fmla="*/ 416 h 416"/>
                <a:gd name="T22" fmla="*/ 162 w 252"/>
                <a:gd name="T23" fmla="*/ 416 h 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2" h="416">
                  <a:moveTo>
                    <a:pt x="162" y="416"/>
                  </a:moveTo>
                  <a:lnTo>
                    <a:pt x="74" y="276"/>
                  </a:lnTo>
                  <a:lnTo>
                    <a:pt x="74" y="416"/>
                  </a:lnTo>
                  <a:lnTo>
                    <a:pt x="0" y="416"/>
                  </a:lnTo>
                  <a:lnTo>
                    <a:pt x="0" y="0"/>
                  </a:lnTo>
                  <a:lnTo>
                    <a:pt x="74" y="0"/>
                  </a:lnTo>
                  <a:lnTo>
                    <a:pt x="74" y="250"/>
                  </a:lnTo>
                  <a:lnTo>
                    <a:pt x="156" y="132"/>
                  </a:lnTo>
                  <a:lnTo>
                    <a:pt x="246" y="132"/>
                  </a:lnTo>
                  <a:lnTo>
                    <a:pt x="146" y="262"/>
                  </a:lnTo>
                  <a:lnTo>
                    <a:pt x="252" y="416"/>
                  </a:lnTo>
                  <a:lnTo>
                    <a:pt x="162" y="4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0" name="Freeform 77"/>
            <p:cNvSpPr>
              <a:spLocks noEditPoints="1"/>
            </p:cNvSpPr>
            <p:nvPr userDrawn="1"/>
          </p:nvSpPr>
          <p:spPr bwMode="hidden">
            <a:xfrm>
              <a:off x="13179" y="1886"/>
              <a:ext cx="253" cy="296"/>
            </a:xfrm>
            <a:custGeom>
              <a:avLst/>
              <a:gdLst>
                <a:gd name="T0" fmla="*/ 125 w 127"/>
                <a:gd name="T1" fmla="*/ 80 h 148"/>
                <a:gd name="T2" fmla="*/ 38 w 127"/>
                <a:gd name="T3" fmla="*/ 80 h 148"/>
                <a:gd name="T4" fmla="*/ 77 w 127"/>
                <a:gd name="T5" fmla="*/ 119 h 148"/>
                <a:gd name="T6" fmla="*/ 118 w 127"/>
                <a:gd name="T7" fmla="*/ 110 h 148"/>
                <a:gd name="T8" fmla="*/ 121 w 127"/>
                <a:gd name="T9" fmla="*/ 139 h 148"/>
                <a:gd name="T10" fmla="*/ 71 w 127"/>
                <a:gd name="T11" fmla="*/ 148 h 148"/>
                <a:gd name="T12" fmla="*/ 0 w 127"/>
                <a:gd name="T13" fmla="*/ 75 h 148"/>
                <a:gd name="T14" fmla="*/ 67 w 127"/>
                <a:gd name="T15" fmla="*/ 0 h 148"/>
                <a:gd name="T16" fmla="*/ 127 w 127"/>
                <a:gd name="T17" fmla="*/ 63 h 148"/>
                <a:gd name="T18" fmla="*/ 125 w 127"/>
                <a:gd name="T19" fmla="*/ 80 h 148"/>
                <a:gd name="T20" fmla="*/ 66 w 127"/>
                <a:gd name="T21" fmla="*/ 27 h 148"/>
                <a:gd name="T22" fmla="*/ 38 w 127"/>
                <a:gd name="T23" fmla="*/ 55 h 148"/>
                <a:gd name="T24" fmla="*/ 90 w 127"/>
                <a:gd name="T25" fmla="*/ 55 h 148"/>
                <a:gd name="T26" fmla="*/ 66 w 127"/>
                <a:gd name="T27" fmla="*/ 27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7" h="148">
                  <a:moveTo>
                    <a:pt x="125" y="80"/>
                  </a:moveTo>
                  <a:cubicBezTo>
                    <a:pt x="38" y="80"/>
                    <a:pt x="38" y="80"/>
                    <a:pt x="38" y="80"/>
                  </a:cubicBezTo>
                  <a:cubicBezTo>
                    <a:pt x="37" y="106"/>
                    <a:pt x="50" y="119"/>
                    <a:pt x="77" y="119"/>
                  </a:cubicBezTo>
                  <a:cubicBezTo>
                    <a:pt x="91" y="119"/>
                    <a:pt x="106" y="116"/>
                    <a:pt x="118" y="110"/>
                  </a:cubicBezTo>
                  <a:cubicBezTo>
                    <a:pt x="121" y="139"/>
                    <a:pt x="121" y="139"/>
                    <a:pt x="121" y="139"/>
                  </a:cubicBezTo>
                  <a:cubicBezTo>
                    <a:pt x="106" y="144"/>
                    <a:pt x="88" y="148"/>
                    <a:pt x="71" y="148"/>
                  </a:cubicBezTo>
                  <a:cubicBezTo>
                    <a:pt x="26" y="148"/>
                    <a:pt x="0" y="125"/>
                    <a:pt x="0" y="75"/>
                  </a:cubicBezTo>
                  <a:cubicBezTo>
                    <a:pt x="0" y="32"/>
                    <a:pt x="24" y="0"/>
                    <a:pt x="67" y="0"/>
                  </a:cubicBezTo>
                  <a:cubicBezTo>
                    <a:pt x="108" y="0"/>
                    <a:pt x="127" y="28"/>
                    <a:pt x="127" y="63"/>
                  </a:cubicBezTo>
                  <a:cubicBezTo>
                    <a:pt x="127" y="68"/>
                    <a:pt x="126" y="74"/>
                    <a:pt x="125" y="80"/>
                  </a:cubicBezTo>
                  <a:moveTo>
                    <a:pt x="66" y="27"/>
                  </a:moveTo>
                  <a:cubicBezTo>
                    <a:pt x="51" y="27"/>
                    <a:pt x="40" y="38"/>
                    <a:pt x="38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1" y="37"/>
                    <a:pt x="81" y="27"/>
                    <a:pt x="66" y="2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1" name="Freeform 78"/>
            <p:cNvSpPr>
              <a:spLocks/>
            </p:cNvSpPr>
            <p:nvPr userDrawn="1"/>
          </p:nvSpPr>
          <p:spPr bwMode="hidden">
            <a:xfrm>
              <a:off x="13492" y="1886"/>
              <a:ext cx="246" cy="290"/>
            </a:xfrm>
            <a:custGeom>
              <a:avLst/>
              <a:gdLst>
                <a:gd name="T0" fmla="*/ 87 w 123"/>
                <a:gd name="T1" fmla="*/ 145 h 145"/>
                <a:gd name="T2" fmla="*/ 87 w 123"/>
                <a:gd name="T3" fmla="*/ 54 h 145"/>
                <a:gd name="T4" fmla="*/ 70 w 123"/>
                <a:gd name="T5" fmla="*/ 30 h 145"/>
                <a:gd name="T6" fmla="*/ 37 w 123"/>
                <a:gd name="T7" fmla="*/ 76 h 145"/>
                <a:gd name="T8" fmla="*/ 37 w 123"/>
                <a:gd name="T9" fmla="*/ 145 h 145"/>
                <a:gd name="T10" fmla="*/ 0 w 123"/>
                <a:gd name="T11" fmla="*/ 145 h 145"/>
                <a:gd name="T12" fmla="*/ 0 w 123"/>
                <a:gd name="T13" fmla="*/ 3 h 145"/>
                <a:gd name="T14" fmla="*/ 35 w 123"/>
                <a:gd name="T15" fmla="*/ 3 h 145"/>
                <a:gd name="T16" fmla="*/ 33 w 123"/>
                <a:gd name="T17" fmla="*/ 28 h 145"/>
                <a:gd name="T18" fmla="*/ 33 w 123"/>
                <a:gd name="T19" fmla="*/ 28 h 145"/>
                <a:gd name="T20" fmla="*/ 81 w 123"/>
                <a:gd name="T21" fmla="*/ 0 h 145"/>
                <a:gd name="T22" fmla="*/ 123 w 123"/>
                <a:gd name="T23" fmla="*/ 45 h 145"/>
                <a:gd name="T24" fmla="*/ 123 w 123"/>
                <a:gd name="T25" fmla="*/ 145 h 145"/>
                <a:gd name="T26" fmla="*/ 87 w 123"/>
                <a:gd name="T27" fmla="*/ 145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3" h="145">
                  <a:moveTo>
                    <a:pt x="87" y="145"/>
                  </a:moveTo>
                  <a:cubicBezTo>
                    <a:pt x="87" y="54"/>
                    <a:pt x="87" y="54"/>
                    <a:pt x="87" y="54"/>
                  </a:cubicBezTo>
                  <a:cubicBezTo>
                    <a:pt x="87" y="39"/>
                    <a:pt x="83" y="30"/>
                    <a:pt x="70" y="30"/>
                  </a:cubicBezTo>
                  <a:cubicBezTo>
                    <a:pt x="51" y="30"/>
                    <a:pt x="37" y="52"/>
                    <a:pt x="37" y="76"/>
                  </a:cubicBezTo>
                  <a:cubicBezTo>
                    <a:pt x="37" y="145"/>
                    <a:pt x="37" y="145"/>
                    <a:pt x="37" y="145"/>
                  </a:cubicBezTo>
                  <a:cubicBezTo>
                    <a:pt x="0" y="145"/>
                    <a:pt x="0" y="145"/>
                    <a:pt x="0" y="14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35" y="3"/>
                    <a:pt x="35" y="3"/>
                    <a:pt x="35" y="3"/>
                  </a:cubicBezTo>
                  <a:cubicBezTo>
                    <a:pt x="35" y="10"/>
                    <a:pt x="34" y="21"/>
                    <a:pt x="33" y="28"/>
                  </a:cubicBezTo>
                  <a:cubicBezTo>
                    <a:pt x="33" y="28"/>
                    <a:pt x="33" y="28"/>
                    <a:pt x="33" y="28"/>
                  </a:cubicBezTo>
                  <a:cubicBezTo>
                    <a:pt x="41" y="12"/>
                    <a:pt x="58" y="0"/>
                    <a:pt x="81" y="0"/>
                  </a:cubicBezTo>
                  <a:cubicBezTo>
                    <a:pt x="113" y="0"/>
                    <a:pt x="123" y="20"/>
                    <a:pt x="123" y="45"/>
                  </a:cubicBezTo>
                  <a:cubicBezTo>
                    <a:pt x="123" y="145"/>
                    <a:pt x="123" y="145"/>
                    <a:pt x="123" y="145"/>
                  </a:cubicBezTo>
                  <a:lnTo>
                    <a:pt x="87" y="14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2" name="Freeform 79"/>
            <p:cNvSpPr>
              <a:spLocks/>
            </p:cNvSpPr>
            <p:nvPr userDrawn="1"/>
          </p:nvSpPr>
          <p:spPr bwMode="hidden">
            <a:xfrm>
              <a:off x="13818" y="1760"/>
              <a:ext cx="246" cy="416"/>
            </a:xfrm>
            <a:custGeom>
              <a:avLst/>
              <a:gdLst>
                <a:gd name="T0" fmla="*/ 87 w 123"/>
                <a:gd name="T1" fmla="*/ 208 h 208"/>
                <a:gd name="T2" fmla="*/ 87 w 123"/>
                <a:gd name="T3" fmla="*/ 117 h 208"/>
                <a:gd name="T4" fmla="*/ 69 w 123"/>
                <a:gd name="T5" fmla="*/ 93 h 208"/>
                <a:gd name="T6" fmla="*/ 36 w 123"/>
                <a:gd name="T7" fmla="*/ 139 h 208"/>
                <a:gd name="T8" fmla="*/ 36 w 123"/>
                <a:gd name="T9" fmla="*/ 208 h 208"/>
                <a:gd name="T10" fmla="*/ 0 w 123"/>
                <a:gd name="T11" fmla="*/ 208 h 208"/>
                <a:gd name="T12" fmla="*/ 0 w 123"/>
                <a:gd name="T13" fmla="*/ 0 h 208"/>
                <a:gd name="T14" fmla="*/ 36 w 123"/>
                <a:gd name="T15" fmla="*/ 0 h 208"/>
                <a:gd name="T16" fmla="*/ 36 w 123"/>
                <a:gd name="T17" fmla="*/ 60 h 208"/>
                <a:gd name="T18" fmla="*/ 34 w 123"/>
                <a:gd name="T19" fmla="*/ 89 h 208"/>
                <a:gd name="T20" fmla="*/ 34 w 123"/>
                <a:gd name="T21" fmla="*/ 89 h 208"/>
                <a:gd name="T22" fmla="*/ 81 w 123"/>
                <a:gd name="T23" fmla="*/ 63 h 208"/>
                <a:gd name="T24" fmla="*/ 123 w 123"/>
                <a:gd name="T25" fmla="*/ 108 h 208"/>
                <a:gd name="T26" fmla="*/ 123 w 123"/>
                <a:gd name="T27" fmla="*/ 208 h 208"/>
                <a:gd name="T28" fmla="*/ 87 w 123"/>
                <a:gd name="T29" fmla="*/ 20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3" h="208">
                  <a:moveTo>
                    <a:pt x="87" y="208"/>
                  </a:moveTo>
                  <a:cubicBezTo>
                    <a:pt x="87" y="117"/>
                    <a:pt x="87" y="117"/>
                    <a:pt x="87" y="117"/>
                  </a:cubicBezTo>
                  <a:cubicBezTo>
                    <a:pt x="87" y="102"/>
                    <a:pt x="83" y="93"/>
                    <a:pt x="69" y="93"/>
                  </a:cubicBezTo>
                  <a:cubicBezTo>
                    <a:pt x="51" y="93"/>
                    <a:pt x="36" y="115"/>
                    <a:pt x="36" y="139"/>
                  </a:cubicBezTo>
                  <a:cubicBezTo>
                    <a:pt x="36" y="208"/>
                    <a:pt x="36" y="208"/>
                    <a:pt x="36" y="208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36" y="60"/>
                    <a:pt x="36" y="60"/>
                    <a:pt x="36" y="60"/>
                  </a:cubicBezTo>
                  <a:cubicBezTo>
                    <a:pt x="36" y="69"/>
                    <a:pt x="36" y="81"/>
                    <a:pt x="34" y="89"/>
                  </a:cubicBezTo>
                  <a:cubicBezTo>
                    <a:pt x="34" y="89"/>
                    <a:pt x="34" y="89"/>
                    <a:pt x="34" y="89"/>
                  </a:cubicBezTo>
                  <a:cubicBezTo>
                    <a:pt x="43" y="73"/>
                    <a:pt x="59" y="63"/>
                    <a:pt x="81" y="63"/>
                  </a:cubicBezTo>
                  <a:cubicBezTo>
                    <a:pt x="113" y="63"/>
                    <a:pt x="123" y="83"/>
                    <a:pt x="123" y="108"/>
                  </a:cubicBezTo>
                  <a:cubicBezTo>
                    <a:pt x="123" y="208"/>
                    <a:pt x="123" y="208"/>
                    <a:pt x="123" y="208"/>
                  </a:cubicBezTo>
                  <a:lnTo>
                    <a:pt x="87" y="20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3" name="Freeform 80"/>
            <p:cNvSpPr>
              <a:spLocks/>
            </p:cNvSpPr>
            <p:nvPr userDrawn="1"/>
          </p:nvSpPr>
          <p:spPr bwMode="hidden">
            <a:xfrm>
              <a:off x="14144" y="1892"/>
              <a:ext cx="246" cy="290"/>
            </a:xfrm>
            <a:custGeom>
              <a:avLst/>
              <a:gdLst>
                <a:gd name="T0" fmla="*/ 89 w 123"/>
                <a:gd name="T1" fmla="*/ 142 h 145"/>
                <a:gd name="T2" fmla="*/ 90 w 123"/>
                <a:gd name="T3" fmla="*/ 117 h 145"/>
                <a:gd name="T4" fmla="*/ 90 w 123"/>
                <a:gd name="T5" fmla="*/ 116 h 145"/>
                <a:gd name="T6" fmla="*/ 42 w 123"/>
                <a:gd name="T7" fmla="*/ 145 h 145"/>
                <a:gd name="T8" fmla="*/ 0 w 123"/>
                <a:gd name="T9" fmla="*/ 100 h 145"/>
                <a:gd name="T10" fmla="*/ 0 w 123"/>
                <a:gd name="T11" fmla="*/ 0 h 145"/>
                <a:gd name="T12" fmla="*/ 36 w 123"/>
                <a:gd name="T13" fmla="*/ 0 h 145"/>
                <a:gd name="T14" fmla="*/ 36 w 123"/>
                <a:gd name="T15" fmla="*/ 91 h 145"/>
                <a:gd name="T16" fmla="*/ 54 w 123"/>
                <a:gd name="T17" fmla="*/ 114 h 145"/>
                <a:gd name="T18" fmla="*/ 86 w 123"/>
                <a:gd name="T19" fmla="*/ 68 h 145"/>
                <a:gd name="T20" fmla="*/ 86 w 123"/>
                <a:gd name="T21" fmla="*/ 0 h 145"/>
                <a:gd name="T22" fmla="*/ 123 w 123"/>
                <a:gd name="T23" fmla="*/ 0 h 145"/>
                <a:gd name="T24" fmla="*/ 123 w 123"/>
                <a:gd name="T25" fmla="*/ 142 h 145"/>
                <a:gd name="T26" fmla="*/ 89 w 123"/>
                <a:gd name="T27" fmla="*/ 142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3" h="145">
                  <a:moveTo>
                    <a:pt x="89" y="142"/>
                  </a:moveTo>
                  <a:cubicBezTo>
                    <a:pt x="89" y="135"/>
                    <a:pt x="89" y="124"/>
                    <a:pt x="90" y="117"/>
                  </a:cubicBezTo>
                  <a:cubicBezTo>
                    <a:pt x="90" y="116"/>
                    <a:pt x="90" y="116"/>
                    <a:pt x="90" y="116"/>
                  </a:cubicBezTo>
                  <a:cubicBezTo>
                    <a:pt x="82" y="133"/>
                    <a:pt x="65" y="145"/>
                    <a:pt x="42" y="145"/>
                  </a:cubicBezTo>
                  <a:cubicBezTo>
                    <a:pt x="10" y="145"/>
                    <a:pt x="0" y="124"/>
                    <a:pt x="0" y="10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36" y="91"/>
                    <a:pt x="36" y="91"/>
                    <a:pt x="36" y="91"/>
                  </a:cubicBezTo>
                  <a:cubicBezTo>
                    <a:pt x="36" y="106"/>
                    <a:pt x="40" y="114"/>
                    <a:pt x="54" y="114"/>
                  </a:cubicBezTo>
                  <a:cubicBezTo>
                    <a:pt x="72" y="114"/>
                    <a:pt x="86" y="93"/>
                    <a:pt x="86" y="68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123" y="0"/>
                    <a:pt x="123" y="0"/>
                    <a:pt x="123" y="0"/>
                  </a:cubicBezTo>
                  <a:cubicBezTo>
                    <a:pt x="123" y="142"/>
                    <a:pt x="123" y="142"/>
                    <a:pt x="123" y="142"/>
                  </a:cubicBezTo>
                  <a:lnTo>
                    <a:pt x="89" y="1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4" name="Freeform 81"/>
            <p:cNvSpPr>
              <a:spLocks noEditPoints="1"/>
            </p:cNvSpPr>
            <p:nvPr userDrawn="1"/>
          </p:nvSpPr>
          <p:spPr bwMode="hidden">
            <a:xfrm>
              <a:off x="14460" y="1768"/>
              <a:ext cx="90" cy="408"/>
            </a:xfrm>
            <a:custGeom>
              <a:avLst/>
              <a:gdLst>
                <a:gd name="T0" fmla="*/ 23 w 45"/>
                <a:gd name="T1" fmla="*/ 44 h 204"/>
                <a:gd name="T2" fmla="*/ 0 w 45"/>
                <a:gd name="T3" fmla="*/ 22 h 204"/>
                <a:gd name="T4" fmla="*/ 23 w 45"/>
                <a:gd name="T5" fmla="*/ 0 h 204"/>
                <a:gd name="T6" fmla="*/ 45 w 45"/>
                <a:gd name="T7" fmla="*/ 22 h 204"/>
                <a:gd name="T8" fmla="*/ 23 w 45"/>
                <a:gd name="T9" fmla="*/ 44 h 204"/>
                <a:gd name="T10" fmla="*/ 4 w 45"/>
                <a:gd name="T11" fmla="*/ 62 h 204"/>
                <a:gd name="T12" fmla="*/ 41 w 45"/>
                <a:gd name="T13" fmla="*/ 62 h 204"/>
                <a:gd name="T14" fmla="*/ 41 w 45"/>
                <a:gd name="T15" fmla="*/ 204 h 204"/>
                <a:gd name="T16" fmla="*/ 4 w 45"/>
                <a:gd name="T17" fmla="*/ 204 h 204"/>
                <a:gd name="T18" fmla="*/ 4 w 45"/>
                <a:gd name="T19" fmla="*/ 62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" h="204">
                  <a:moveTo>
                    <a:pt x="23" y="44"/>
                  </a:moveTo>
                  <a:cubicBezTo>
                    <a:pt x="10" y="44"/>
                    <a:pt x="0" y="34"/>
                    <a:pt x="0" y="22"/>
                  </a:cubicBezTo>
                  <a:cubicBezTo>
                    <a:pt x="0" y="10"/>
                    <a:pt x="10" y="0"/>
                    <a:pt x="23" y="0"/>
                  </a:cubicBezTo>
                  <a:cubicBezTo>
                    <a:pt x="35" y="0"/>
                    <a:pt x="45" y="9"/>
                    <a:pt x="45" y="22"/>
                  </a:cubicBezTo>
                  <a:cubicBezTo>
                    <a:pt x="45" y="34"/>
                    <a:pt x="35" y="44"/>
                    <a:pt x="23" y="44"/>
                  </a:cubicBezTo>
                  <a:moveTo>
                    <a:pt x="4" y="62"/>
                  </a:moveTo>
                  <a:cubicBezTo>
                    <a:pt x="41" y="62"/>
                    <a:pt x="41" y="62"/>
                    <a:pt x="41" y="62"/>
                  </a:cubicBezTo>
                  <a:cubicBezTo>
                    <a:pt x="41" y="204"/>
                    <a:pt x="41" y="204"/>
                    <a:pt x="41" y="204"/>
                  </a:cubicBezTo>
                  <a:cubicBezTo>
                    <a:pt x="4" y="204"/>
                    <a:pt x="4" y="204"/>
                    <a:pt x="4" y="204"/>
                  </a:cubicBezTo>
                  <a:lnTo>
                    <a:pt x="4" y="6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5" name="Freeform 82"/>
            <p:cNvSpPr>
              <a:spLocks/>
            </p:cNvSpPr>
            <p:nvPr userDrawn="1"/>
          </p:nvSpPr>
          <p:spPr bwMode="hidden">
            <a:xfrm>
              <a:off x="14604" y="1886"/>
              <a:ext cx="192" cy="296"/>
            </a:xfrm>
            <a:custGeom>
              <a:avLst/>
              <a:gdLst>
                <a:gd name="T0" fmla="*/ 33 w 96"/>
                <a:gd name="T1" fmla="*/ 148 h 148"/>
                <a:gd name="T2" fmla="*/ 3 w 96"/>
                <a:gd name="T3" fmla="*/ 145 h 148"/>
                <a:gd name="T4" fmla="*/ 4 w 96"/>
                <a:gd name="T5" fmla="*/ 115 h 148"/>
                <a:gd name="T6" fmla="*/ 34 w 96"/>
                <a:gd name="T7" fmla="*/ 119 h 148"/>
                <a:gd name="T8" fmla="*/ 57 w 96"/>
                <a:gd name="T9" fmla="*/ 104 h 148"/>
                <a:gd name="T10" fmla="*/ 0 w 96"/>
                <a:gd name="T11" fmla="*/ 45 h 148"/>
                <a:gd name="T12" fmla="*/ 60 w 96"/>
                <a:gd name="T13" fmla="*/ 0 h 148"/>
                <a:gd name="T14" fmla="*/ 86 w 96"/>
                <a:gd name="T15" fmla="*/ 2 h 148"/>
                <a:gd name="T16" fmla="*/ 85 w 96"/>
                <a:gd name="T17" fmla="*/ 31 h 148"/>
                <a:gd name="T18" fmla="*/ 59 w 96"/>
                <a:gd name="T19" fmla="*/ 28 h 148"/>
                <a:gd name="T20" fmla="*/ 38 w 96"/>
                <a:gd name="T21" fmla="*/ 42 h 148"/>
                <a:gd name="T22" fmla="*/ 96 w 96"/>
                <a:gd name="T23" fmla="*/ 101 h 148"/>
                <a:gd name="T24" fmla="*/ 33 w 96"/>
                <a:gd name="T25" fmla="*/ 14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6" h="148">
                  <a:moveTo>
                    <a:pt x="33" y="148"/>
                  </a:moveTo>
                  <a:cubicBezTo>
                    <a:pt x="22" y="148"/>
                    <a:pt x="12" y="146"/>
                    <a:pt x="3" y="145"/>
                  </a:cubicBezTo>
                  <a:cubicBezTo>
                    <a:pt x="4" y="115"/>
                    <a:pt x="4" y="115"/>
                    <a:pt x="4" y="115"/>
                  </a:cubicBezTo>
                  <a:cubicBezTo>
                    <a:pt x="13" y="117"/>
                    <a:pt x="23" y="119"/>
                    <a:pt x="34" y="119"/>
                  </a:cubicBezTo>
                  <a:cubicBezTo>
                    <a:pt x="48" y="119"/>
                    <a:pt x="57" y="114"/>
                    <a:pt x="57" y="104"/>
                  </a:cubicBezTo>
                  <a:cubicBezTo>
                    <a:pt x="57" y="79"/>
                    <a:pt x="0" y="93"/>
                    <a:pt x="0" y="45"/>
                  </a:cubicBezTo>
                  <a:cubicBezTo>
                    <a:pt x="0" y="20"/>
                    <a:pt x="20" y="0"/>
                    <a:pt x="60" y="0"/>
                  </a:cubicBezTo>
                  <a:cubicBezTo>
                    <a:pt x="69" y="0"/>
                    <a:pt x="78" y="1"/>
                    <a:pt x="86" y="2"/>
                  </a:cubicBezTo>
                  <a:cubicBezTo>
                    <a:pt x="85" y="31"/>
                    <a:pt x="85" y="31"/>
                    <a:pt x="85" y="31"/>
                  </a:cubicBezTo>
                  <a:cubicBezTo>
                    <a:pt x="77" y="29"/>
                    <a:pt x="68" y="28"/>
                    <a:pt x="59" y="28"/>
                  </a:cubicBezTo>
                  <a:cubicBezTo>
                    <a:pt x="45" y="28"/>
                    <a:pt x="38" y="33"/>
                    <a:pt x="38" y="42"/>
                  </a:cubicBezTo>
                  <a:cubicBezTo>
                    <a:pt x="38" y="65"/>
                    <a:pt x="96" y="55"/>
                    <a:pt x="96" y="101"/>
                  </a:cubicBezTo>
                  <a:cubicBezTo>
                    <a:pt x="96" y="129"/>
                    <a:pt x="71" y="148"/>
                    <a:pt x="33" y="148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1030" name="Tijdelijke aanduiding voor titel 1"/>
          <p:cNvSpPr>
            <a:spLocks noGrp="1"/>
          </p:cNvSpPr>
          <p:nvPr userDrawn="1">
            <p:ph type="title"/>
          </p:nvPr>
        </p:nvSpPr>
        <p:spPr bwMode="auto">
          <a:xfrm>
            <a:off x="1027113" y="3441700"/>
            <a:ext cx="91313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147489" tIns="73745" rIns="147489" bIns="737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Titelstijl van model bewerken</a:t>
            </a:r>
          </a:p>
        </p:txBody>
      </p:sp>
      <p:sp>
        <p:nvSpPr>
          <p:cNvPr id="1031" name="Tijdelijke aanduiding voor tekst 2"/>
          <p:cNvSpPr>
            <a:spLocks noGrp="1"/>
          </p:cNvSpPr>
          <p:nvPr userDrawn="1">
            <p:ph type="body" idx="1"/>
          </p:nvPr>
        </p:nvSpPr>
        <p:spPr bwMode="auto">
          <a:xfrm>
            <a:off x="1027113" y="4268788"/>
            <a:ext cx="9131300" cy="924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147489" tIns="73745" rIns="147489" bIns="73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Platte Tekst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736600" rtl="0" eaLnBrk="1" fontAlgn="base" hangingPunct="1">
        <a:spcBef>
          <a:spcPct val="0"/>
        </a:spcBef>
        <a:spcAft>
          <a:spcPct val="0"/>
        </a:spcAft>
        <a:defRPr sz="3500" b="1" kern="1200">
          <a:solidFill>
            <a:srgbClr val="88D0EF"/>
          </a:solidFill>
          <a:latin typeface="Arial Bold"/>
          <a:ea typeface="ＭＳ Ｐゴシック" charset="0"/>
          <a:cs typeface="MS PGothic" charset="0"/>
        </a:defRPr>
      </a:lvl1pPr>
      <a:lvl2pPr algn="l" defTabSz="736600" rtl="0" eaLnBrk="1" fontAlgn="base" hangingPunct="1">
        <a:spcBef>
          <a:spcPct val="0"/>
        </a:spcBef>
        <a:spcAft>
          <a:spcPct val="0"/>
        </a:spcAft>
        <a:defRPr sz="3500" b="1">
          <a:solidFill>
            <a:srgbClr val="88D0EF"/>
          </a:solidFill>
          <a:latin typeface="Arial Bold" charset="0"/>
          <a:ea typeface="ＭＳ Ｐゴシック" charset="0"/>
          <a:cs typeface="MS PGothic" charset="0"/>
        </a:defRPr>
      </a:lvl2pPr>
      <a:lvl3pPr algn="l" defTabSz="736600" rtl="0" eaLnBrk="1" fontAlgn="base" hangingPunct="1">
        <a:spcBef>
          <a:spcPct val="0"/>
        </a:spcBef>
        <a:spcAft>
          <a:spcPct val="0"/>
        </a:spcAft>
        <a:defRPr sz="3500" b="1">
          <a:solidFill>
            <a:srgbClr val="88D0EF"/>
          </a:solidFill>
          <a:latin typeface="Arial Bold" charset="0"/>
          <a:ea typeface="ＭＳ Ｐゴシック" charset="0"/>
          <a:cs typeface="MS PGothic" charset="0"/>
        </a:defRPr>
      </a:lvl3pPr>
      <a:lvl4pPr algn="l" defTabSz="736600" rtl="0" eaLnBrk="1" fontAlgn="base" hangingPunct="1">
        <a:spcBef>
          <a:spcPct val="0"/>
        </a:spcBef>
        <a:spcAft>
          <a:spcPct val="0"/>
        </a:spcAft>
        <a:defRPr sz="3500" b="1">
          <a:solidFill>
            <a:srgbClr val="88D0EF"/>
          </a:solidFill>
          <a:latin typeface="Arial Bold" charset="0"/>
          <a:ea typeface="ＭＳ Ｐゴシック" charset="0"/>
          <a:cs typeface="MS PGothic" charset="0"/>
        </a:defRPr>
      </a:lvl4pPr>
      <a:lvl5pPr algn="l" defTabSz="736600" rtl="0" eaLnBrk="1" fontAlgn="base" hangingPunct="1">
        <a:spcBef>
          <a:spcPct val="0"/>
        </a:spcBef>
        <a:spcAft>
          <a:spcPct val="0"/>
        </a:spcAft>
        <a:defRPr sz="3500" b="1">
          <a:solidFill>
            <a:srgbClr val="88D0EF"/>
          </a:solidFill>
          <a:latin typeface="Arial Bold" charset="0"/>
          <a:ea typeface="ＭＳ Ｐゴシック" charset="0"/>
          <a:cs typeface="MS PGothic" charset="0"/>
        </a:defRPr>
      </a:lvl5pPr>
      <a:lvl6pPr marL="161480" algn="ctr" defTabSz="737314" rtl="0" eaLnBrk="1" fontAlgn="base" hangingPunct="1">
        <a:spcBef>
          <a:spcPct val="0"/>
        </a:spcBef>
        <a:spcAft>
          <a:spcPct val="0"/>
        </a:spcAft>
        <a:defRPr sz="71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322960" algn="ctr" defTabSz="737314" rtl="0" eaLnBrk="1" fontAlgn="base" hangingPunct="1">
        <a:spcBef>
          <a:spcPct val="0"/>
        </a:spcBef>
        <a:spcAft>
          <a:spcPct val="0"/>
        </a:spcAft>
        <a:defRPr sz="71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484440" algn="ctr" defTabSz="737314" rtl="0" eaLnBrk="1" fontAlgn="base" hangingPunct="1">
        <a:spcBef>
          <a:spcPct val="0"/>
        </a:spcBef>
        <a:spcAft>
          <a:spcPct val="0"/>
        </a:spcAft>
        <a:defRPr sz="71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645920" algn="ctr" defTabSz="737314" rtl="0" eaLnBrk="1" fontAlgn="base" hangingPunct="1">
        <a:spcBef>
          <a:spcPct val="0"/>
        </a:spcBef>
        <a:spcAft>
          <a:spcPct val="0"/>
        </a:spcAft>
        <a:defRPr sz="71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552450" indent="-552450" algn="l" defTabSz="736600" rtl="0" eaLnBrk="1" fontAlgn="base" hangingPunct="1">
        <a:spcBef>
          <a:spcPct val="20000"/>
        </a:spcBef>
        <a:spcAft>
          <a:spcPct val="0"/>
        </a:spcAft>
        <a:buFont typeface="Arial" charset="0"/>
        <a:defRPr sz="1400" kern="1200">
          <a:solidFill>
            <a:schemeClr val="bg1"/>
          </a:solidFill>
          <a:latin typeface="Arial" pitchFamily="34" charset="0"/>
          <a:ea typeface="MS PGothic" pitchFamily="34" charset="-128"/>
          <a:cs typeface="Arial" pitchFamily="34" charset="0"/>
        </a:defRPr>
      </a:lvl1pPr>
      <a:lvl2pPr marL="1196975" indent="-460375" algn="l" defTabSz="736600" rtl="0" eaLnBrk="1" fontAlgn="base" hangingPunct="1">
        <a:spcBef>
          <a:spcPct val="20000"/>
        </a:spcBef>
        <a:spcAft>
          <a:spcPct val="0"/>
        </a:spcAft>
        <a:buFont typeface="Arial" charset="0"/>
        <a:defRPr sz="1400" kern="1200">
          <a:solidFill>
            <a:schemeClr val="bg1"/>
          </a:solidFill>
          <a:latin typeface="Arial" pitchFamily="34" charset="0"/>
          <a:ea typeface="MS PGothic" pitchFamily="34" charset="-128"/>
          <a:cs typeface="Arial" pitchFamily="34" charset="0"/>
        </a:defRPr>
      </a:lvl2pPr>
      <a:lvl3pPr marL="1843088" indent="-368300" algn="l" defTabSz="736600" rtl="0" eaLnBrk="1" fontAlgn="base" hangingPunct="1">
        <a:spcBef>
          <a:spcPct val="20000"/>
        </a:spcBef>
        <a:spcAft>
          <a:spcPct val="0"/>
        </a:spcAft>
        <a:buFont typeface="Arial" charset="0"/>
        <a:defRPr sz="1400" kern="1200">
          <a:solidFill>
            <a:schemeClr val="bg1"/>
          </a:solidFill>
          <a:latin typeface="Arial" pitchFamily="34" charset="0"/>
          <a:ea typeface="MS PGothic" pitchFamily="34" charset="-128"/>
          <a:cs typeface="Arial" pitchFamily="34" charset="0"/>
        </a:defRPr>
      </a:lvl3pPr>
      <a:lvl4pPr marL="2579688" indent="-368300" algn="l" defTabSz="736600" rtl="0" eaLnBrk="1" fontAlgn="base" hangingPunct="1">
        <a:spcBef>
          <a:spcPct val="20000"/>
        </a:spcBef>
        <a:spcAft>
          <a:spcPct val="0"/>
        </a:spcAft>
        <a:buFont typeface="Arial" charset="0"/>
        <a:defRPr sz="1400" kern="1200">
          <a:solidFill>
            <a:schemeClr val="bg1"/>
          </a:solidFill>
          <a:latin typeface="Arial" pitchFamily="34" charset="0"/>
          <a:ea typeface="MS PGothic" pitchFamily="34" charset="-128"/>
          <a:cs typeface="Arial" pitchFamily="34" charset="0"/>
        </a:defRPr>
      </a:lvl4pPr>
      <a:lvl5pPr marL="3317875" indent="-368300" algn="l" defTabSz="736600" rtl="0" eaLnBrk="1" fontAlgn="base" hangingPunct="1">
        <a:spcBef>
          <a:spcPct val="20000"/>
        </a:spcBef>
        <a:spcAft>
          <a:spcPct val="0"/>
        </a:spcAft>
        <a:buFont typeface="Arial" charset="0"/>
        <a:defRPr sz="1400" kern="1200">
          <a:solidFill>
            <a:schemeClr val="bg1"/>
          </a:solidFill>
          <a:latin typeface="Arial" pitchFamily="34" charset="0"/>
          <a:ea typeface="MS PGothic" pitchFamily="34" charset="-128"/>
          <a:cs typeface="Arial" pitchFamily="34" charset="0"/>
        </a:defRPr>
      </a:lvl5pPr>
      <a:lvl6pPr marL="4055956" indent="-368723" algn="l" defTabSz="737447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3403" indent="-368723" algn="l" defTabSz="737447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30849" indent="-368723" algn="l" defTabSz="737447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8297" indent="-368723" algn="l" defTabSz="737447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73744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447" algn="l" defTabSz="73744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893" algn="l" defTabSz="73744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2340" algn="l" defTabSz="73744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9786" algn="l" defTabSz="73744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7233" algn="l" defTabSz="73744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4680" algn="l" defTabSz="73744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62126" algn="l" defTabSz="73744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9573" algn="l" defTabSz="73744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title"/>
          </p:nvPr>
        </p:nvSpPr>
        <p:spPr>
          <a:xfrm>
            <a:off x="1027113" y="2746374"/>
            <a:ext cx="9131300" cy="695325"/>
          </a:xfrm>
        </p:spPr>
        <p:txBody>
          <a:bodyPr/>
          <a:lstStyle/>
          <a:p>
            <a:pPr algn="ctr"/>
            <a:r>
              <a:rPr lang="nl-NL" sz="5400" dirty="0" smtClean="0">
                <a:solidFill>
                  <a:schemeClr val="bg1"/>
                </a:solidFill>
                <a:latin typeface="Arial Bold" charset="0"/>
              </a:rPr>
              <a:t>NIDCAP-Masterclass</a:t>
            </a:r>
            <a:br>
              <a:rPr lang="nl-NL" sz="5400" dirty="0" smtClean="0">
                <a:solidFill>
                  <a:schemeClr val="bg1"/>
                </a:solidFill>
                <a:latin typeface="Arial Bold" charset="0"/>
              </a:rPr>
            </a:br>
            <a:r>
              <a:rPr lang="nl-NL" sz="4400" dirty="0" smtClean="0">
                <a:solidFill>
                  <a:schemeClr val="bg1"/>
                </a:solidFill>
                <a:latin typeface="Arial Bold" charset="0"/>
              </a:rPr>
              <a:t>donderdag 18 mei 2017</a:t>
            </a:r>
            <a:endParaRPr lang="en-US" sz="4400" dirty="0">
              <a:solidFill>
                <a:schemeClr val="bg1"/>
              </a:solidFill>
              <a:latin typeface="Arial Bold" charset="0"/>
            </a:endParaRPr>
          </a:p>
        </p:txBody>
      </p:sp>
      <p:sp>
        <p:nvSpPr>
          <p:cNvPr id="122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sz="1800" b="1" dirty="0" smtClean="0">
              <a:latin typeface="Arial" charset="0"/>
              <a:ea typeface="MS PGothic" charset="0"/>
            </a:endParaRPr>
          </a:p>
          <a:p>
            <a:endParaRPr lang="nl-NL" sz="1800" b="1" dirty="0">
              <a:latin typeface="Arial" charset="0"/>
              <a:ea typeface="MS PGothic" charset="0"/>
            </a:endParaRPr>
          </a:p>
          <a:p>
            <a:endParaRPr lang="nl-NL" sz="1800" b="1" dirty="0" smtClean="0">
              <a:latin typeface="Arial" charset="0"/>
              <a:ea typeface="MS PGothic" charset="0"/>
            </a:endParaRPr>
          </a:p>
          <a:p>
            <a:endParaRPr lang="nl-NL" sz="1800" b="1" dirty="0">
              <a:latin typeface="Arial" charset="0"/>
              <a:ea typeface="MS PGothic" charset="0"/>
            </a:endParaRPr>
          </a:p>
          <a:p>
            <a:endParaRPr lang="nl-NL" sz="1800" b="1" dirty="0" smtClean="0">
              <a:latin typeface="Arial" charset="0"/>
              <a:ea typeface="MS PGothic" charset="0"/>
            </a:endParaRPr>
          </a:p>
          <a:p>
            <a:endParaRPr lang="nl-NL" sz="1800" b="1" dirty="0">
              <a:latin typeface="Arial" charset="0"/>
              <a:ea typeface="MS PGothic" charset="0"/>
            </a:endParaRPr>
          </a:p>
          <a:p>
            <a:endParaRPr lang="nl-NL" sz="1800" b="1" dirty="0" smtClean="0">
              <a:latin typeface="Arial" charset="0"/>
              <a:ea typeface="MS PGothic" charset="0"/>
            </a:endParaRPr>
          </a:p>
          <a:p>
            <a:endParaRPr lang="nl-NL" sz="1800" b="1" dirty="0">
              <a:latin typeface="Arial" charset="0"/>
              <a:ea typeface="MS PGothic" charset="0"/>
            </a:endParaRPr>
          </a:p>
          <a:p>
            <a:endParaRPr lang="nl-NL" sz="1800" b="1" dirty="0" smtClean="0">
              <a:latin typeface="Arial" charset="0"/>
              <a:ea typeface="MS PGothic" charset="0"/>
            </a:endParaRPr>
          </a:p>
          <a:p>
            <a:endParaRPr lang="nl-NL" sz="1800" b="1" dirty="0">
              <a:latin typeface="Arial" charset="0"/>
              <a:ea typeface="MS PGothic" charset="0"/>
            </a:endParaRPr>
          </a:p>
          <a:p>
            <a:endParaRPr lang="nl-NL" sz="1800" b="1" dirty="0" smtClean="0">
              <a:latin typeface="Arial" charset="0"/>
              <a:ea typeface="MS PGothic" charset="0"/>
            </a:endParaRPr>
          </a:p>
          <a:p>
            <a:endParaRPr lang="nl-NL" sz="1800" b="1" dirty="0">
              <a:latin typeface="Arial" charset="0"/>
              <a:ea typeface="MS PGothic" charset="0"/>
            </a:endParaRPr>
          </a:p>
          <a:p>
            <a:endParaRPr lang="nl-NL" sz="1800" b="1" dirty="0" smtClean="0">
              <a:latin typeface="Arial" charset="0"/>
              <a:ea typeface="MS PGothic" charset="0"/>
            </a:endParaRPr>
          </a:p>
          <a:p>
            <a:r>
              <a:rPr lang="nl-NL" sz="1800" b="1" dirty="0" smtClean="0">
                <a:ea typeface="MS PGothic" charset="0"/>
              </a:rPr>
              <a:t>Locatie: </a:t>
            </a:r>
            <a:r>
              <a:rPr lang="nl-NL" sz="1800" dirty="0" smtClean="0">
                <a:ea typeface="MS PGothic" charset="0"/>
              </a:rPr>
              <a:t>Green </a:t>
            </a:r>
            <a:r>
              <a:rPr lang="nl-NL" sz="1800" dirty="0" err="1" smtClean="0">
                <a:ea typeface="MS PGothic" charset="0"/>
              </a:rPr>
              <a:t>Village</a:t>
            </a:r>
            <a:r>
              <a:rPr lang="nl-NL" sz="1800" dirty="0" smtClean="0">
                <a:ea typeface="MS PGothic" charset="0"/>
              </a:rPr>
              <a:t>, Blokhoeve 7, 3438 LC Nieuwegein, www.green-village.nl</a:t>
            </a:r>
          </a:p>
          <a:p>
            <a:endParaRPr lang="nl-NL" sz="1800" dirty="0" smtClean="0">
              <a:ea typeface="MS PGothic" charset="0"/>
            </a:endParaRPr>
          </a:p>
          <a:p>
            <a:r>
              <a:rPr lang="nl-NL" sz="1800" b="1" dirty="0" smtClean="0">
                <a:ea typeface="MS PGothic" charset="0"/>
              </a:rPr>
              <a:t>Inschrijvings- en Annuleringsvoorwaarden:</a:t>
            </a:r>
          </a:p>
          <a:p>
            <a:r>
              <a:rPr lang="nl-NL" sz="1800" dirty="0" smtClean="0">
                <a:ea typeface="MS PGothic" charset="0"/>
              </a:rPr>
              <a:t>Inschrijven kan uitsluitend door invullen van het inschrijvingsformulier en overmaking</a:t>
            </a:r>
          </a:p>
          <a:p>
            <a:r>
              <a:rPr lang="nl-NL" sz="1800" dirty="0" smtClean="0">
                <a:ea typeface="MS PGothic" charset="0"/>
              </a:rPr>
              <a:t>van het deelnemersbedrag. De deelname bedraagt € 90,00 inclusief restauratieve</a:t>
            </a:r>
          </a:p>
          <a:p>
            <a:r>
              <a:rPr lang="nl-NL" sz="1800" dirty="0" smtClean="0">
                <a:ea typeface="MS PGothic" charset="0"/>
              </a:rPr>
              <a:t>voorzieningen.</a:t>
            </a:r>
          </a:p>
          <a:p>
            <a:endParaRPr lang="nl-NL" sz="1800" dirty="0">
              <a:ea typeface="MS PGothic" charset="0"/>
            </a:endParaRPr>
          </a:p>
          <a:p>
            <a:r>
              <a:rPr lang="nl-NL" sz="1800" dirty="0" smtClean="0">
                <a:ea typeface="MS PGothic" charset="0"/>
              </a:rPr>
              <a:t>Inschrijven is mogelijk </a:t>
            </a:r>
            <a:r>
              <a:rPr lang="nl-NL" sz="1800" dirty="0" smtClean="0">
                <a:ea typeface="MS PGothic" charset="0"/>
              </a:rPr>
              <a:t>tot 1 mei 2017</a:t>
            </a:r>
            <a:endParaRPr lang="nl-NL" sz="1800" dirty="0" smtClean="0">
              <a:ea typeface="MS PGothic" charset="0"/>
            </a:endParaRPr>
          </a:p>
          <a:p>
            <a:endParaRPr lang="nl-NL" sz="1800" dirty="0">
              <a:ea typeface="MS PGothic" charset="0"/>
            </a:endParaRPr>
          </a:p>
          <a:p>
            <a:r>
              <a:rPr lang="nl-NL" sz="1800" dirty="0" smtClean="0">
                <a:ea typeface="MS PGothic" charset="0"/>
              </a:rPr>
              <a:t>Alleen bij schriftelijke annulering tot twee weken voor aanvang van de </a:t>
            </a:r>
            <a:r>
              <a:rPr lang="nl-NL" sz="1800" dirty="0" err="1" smtClean="0">
                <a:ea typeface="MS PGothic" charset="0"/>
              </a:rPr>
              <a:t>scholingsdag</a:t>
            </a:r>
            <a:endParaRPr lang="nl-NL" sz="1800" dirty="0">
              <a:ea typeface="MS PGothic" charset="0"/>
            </a:endParaRPr>
          </a:p>
          <a:p>
            <a:r>
              <a:rPr lang="nl-NL" sz="1800" dirty="0" smtClean="0">
                <a:ea typeface="MS PGothic" charset="0"/>
              </a:rPr>
              <a:t>worden de kosten voor deelname minus administratiekosten (€ 15,00) gerestitueerd.</a:t>
            </a:r>
          </a:p>
          <a:p>
            <a:endParaRPr lang="nl-NL" sz="1800" dirty="0">
              <a:ea typeface="MS PGothic" charset="0"/>
            </a:endParaRPr>
          </a:p>
          <a:p>
            <a:r>
              <a:rPr lang="nl-NL" sz="1800" dirty="0" smtClean="0">
                <a:ea typeface="MS PGothic" charset="0"/>
              </a:rPr>
              <a:t>Sophia Research B.V.</a:t>
            </a:r>
          </a:p>
          <a:p>
            <a:r>
              <a:rPr lang="nl-NL" sz="1800" dirty="0" smtClean="0">
                <a:ea typeface="MS PGothic" charset="0"/>
              </a:rPr>
              <a:t>NL47ABNA0524272395</a:t>
            </a:r>
          </a:p>
          <a:p>
            <a:r>
              <a:rPr lang="nl-NL" sz="1800" dirty="0" smtClean="0">
                <a:ea typeface="MS PGothic" charset="0"/>
              </a:rPr>
              <a:t>BIC-code (voor buitenlandse betalingen): ABNANL2A</a:t>
            </a:r>
          </a:p>
          <a:p>
            <a:r>
              <a:rPr lang="nl-NL" sz="1800" dirty="0" smtClean="0">
                <a:ea typeface="MS PGothic" charset="0"/>
              </a:rPr>
              <a:t>Vermeld daarbij uw naam (naam welke op het certificaat moet komen) en</a:t>
            </a:r>
          </a:p>
          <a:p>
            <a:r>
              <a:rPr lang="nl-NL" sz="1800" dirty="0" smtClean="0">
                <a:ea typeface="MS PGothic" charset="0"/>
              </a:rPr>
              <a:t>Depotnummer 2180</a:t>
            </a:r>
            <a:endParaRPr lang="en-US" sz="1800" dirty="0">
              <a:ea typeface="MS PGothic" charset="0"/>
            </a:endParaRPr>
          </a:p>
        </p:txBody>
      </p:sp>
      <p:pic>
        <p:nvPicPr>
          <p:cNvPr id="1026" name="Picture 2" descr="N:\NEONATO\Fotogallerij voor publicatie\foto's\logo afdel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2545" y="3899762"/>
            <a:ext cx="7221329" cy="456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2462360" y="2745682"/>
            <a:ext cx="664957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sz="4400" dirty="0" smtClean="0">
                <a:solidFill>
                  <a:schemeClr val="bg1"/>
                </a:solidFill>
                <a:latin typeface="Arial Bold" charset="0"/>
              </a:rPr>
              <a:t>Programma en sprekers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586855" y="3916906"/>
            <a:ext cx="8871044" cy="895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1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08.30 uur	Inschrijving</a:t>
            </a:r>
          </a:p>
          <a:p>
            <a:endParaRPr lang="nl-NL" sz="1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09.00 uur	Welkom door Mw. Monique Oude Reimer, NIDCAP consulent,            		co-director Sophia NIDCAP training; Erasmus MC Rotterdam	</a:t>
            </a:r>
          </a:p>
          <a:p>
            <a:endParaRPr lang="nl-NL" sz="1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09.05 uur	Presentatie </a:t>
            </a:r>
            <a:r>
              <a:rPr lang="nl-NL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slaap ontwikkeling door ???</a:t>
            </a:r>
            <a:endParaRPr lang="nl-NL" sz="1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1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09.40 uur	</a:t>
            </a:r>
            <a:r>
              <a:rPr lang="nl-NL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Zweedse expertise met family gerichte zorg </a:t>
            </a:r>
            <a:r>
              <a:rPr lang="nl-NL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 </a:t>
            </a:r>
            <a:r>
              <a:rPr lang="nl-NL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</a:t>
            </a:r>
            <a:r>
              <a:rPr lang="nl-NL" sz="1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Stina</a:t>
            </a:r>
            <a:r>
              <a:rPr lang="nl-NL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Klemming, 		Neonatoloog, NIDCAP gecertificeerd </a:t>
            </a:r>
            <a:r>
              <a:rPr lang="nl-NL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Mw. </a:t>
            </a:r>
            <a:r>
              <a:rPr lang="nl-NL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Ann-</a:t>
            </a:r>
            <a:r>
              <a:rPr lang="nl-NL" sz="1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Sofi</a:t>
            </a:r>
            <a:r>
              <a:rPr lang="nl-NL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1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Ingman</a:t>
            </a:r>
            <a:r>
              <a:rPr lang="nl-NL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			NIDCAP trainer; </a:t>
            </a:r>
            <a:r>
              <a:rPr lang="nl-NL" sz="1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Karolinska</a:t>
            </a:r>
            <a:r>
              <a:rPr lang="nl-NL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Instituut Stockholm</a:t>
            </a:r>
          </a:p>
          <a:p>
            <a:endParaRPr lang="nl-NL" sz="1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11.00 uur	Koffiepauze</a:t>
            </a:r>
          </a:p>
          <a:p>
            <a:endParaRPr lang="nl-NL" sz="1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11.20 uur	Vragen ochtend, interactieve sessie</a:t>
            </a:r>
          </a:p>
          <a:p>
            <a:endParaRPr lang="nl-NL" sz="1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12.45 uur	Lunchpauze</a:t>
            </a:r>
          </a:p>
          <a:p>
            <a:endParaRPr lang="nl-NL" sz="1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13.15 uur	Presentatie vertrouwen door Drs. </a:t>
            </a:r>
            <a:r>
              <a:rPr lang="nl-NL" sz="1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Nikk</a:t>
            </a:r>
            <a:r>
              <a:rPr lang="nl-NL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Conneman, Neonatoloog, 			NIDCAP trainer; Erasmus MC Rotterdam</a:t>
            </a:r>
          </a:p>
          <a:p>
            <a:endParaRPr lang="nl-NL" sz="1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14.00 uur	Interactieve reflectie n.a.v. presentatie</a:t>
            </a:r>
          </a:p>
          <a:p>
            <a:endParaRPr lang="nl-NL" sz="1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15.00 uur	Koffiepauze</a:t>
            </a:r>
          </a:p>
          <a:p>
            <a:endParaRPr lang="nl-NL" sz="1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15.30 uur	Presentatie gebruik internet op een NICU door Mw. Nicole van </a:t>
            </a:r>
            <a:r>
              <a:rPr lang="nl-NL" sz="1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Eldik</a:t>
            </a:r>
            <a:r>
              <a:rPr lang="nl-NL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		Kinderarts; </a:t>
            </a:r>
            <a:r>
              <a:rPr lang="nl-NL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MUMC Maastricht</a:t>
            </a:r>
            <a:endParaRPr lang="nl-NL" sz="1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1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16.30 uur	Mededelingen en afsluiting masterclass door Mw. Monique Oude 			Reimer, NIDCAP consulent, co-director Sophia NIDCAP training; 			Erasmus MC Rotterdam</a:t>
            </a:r>
            <a:endParaRPr lang="en-US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62474"/>
      </p:ext>
    </p:extLst>
  </p:cSld>
  <p:clrMapOvr>
    <a:masterClrMapping/>
  </p:clrMapOvr>
</p:sld>
</file>

<file path=ppt/theme/theme1.xml><?xml version="1.0" encoding="utf-8"?>
<a:theme xmlns:a="http://schemas.openxmlformats.org/drawingml/2006/main" name="A3 DB NL Sophia Kinderziekenhuis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A3 DB NL Sophia Kinderziekenhuis</Template>
  <TotalTime>77</TotalTime>
  <Words>106</Words>
  <Application>Microsoft Office PowerPoint</Application>
  <PresentationFormat>Aangepast</PresentationFormat>
  <Paragraphs>57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A3 DB NL Sophia Kinderziekenhuis</vt:lpstr>
      <vt:lpstr>NIDCAP-Masterclass donderdag 18 mei 2017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Remco Tent</dc:creator>
  <cp:lastModifiedBy>P.T. Vlot</cp:lastModifiedBy>
  <cp:revision>12</cp:revision>
  <dcterms:created xsi:type="dcterms:W3CDTF">2015-05-13T09:21:15Z</dcterms:created>
  <dcterms:modified xsi:type="dcterms:W3CDTF">2017-01-26T08:12:24Z</dcterms:modified>
</cp:coreProperties>
</file>