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75" r:id="rId2"/>
    <p:sldId id="279" r:id="rId3"/>
    <p:sldId id="288" r:id="rId4"/>
    <p:sldId id="281" r:id="rId5"/>
    <p:sldId id="289" r:id="rId6"/>
    <p:sldId id="286" r:id="rId7"/>
    <p:sldId id="291" r:id="rId8"/>
    <p:sldId id="292" r:id="rId9"/>
    <p:sldId id="293" r:id="rId10"/>
    <p:sldId id="290" r:id="rId11"/>
    <p:sldId id="284" r:id="rId12"/>
    <p:sldId id="285" r:id="rId13"/>
  </p:sldIdLst>
  <p:sldSz cx="9906000" cy="6858000" type="A4"/>
  <p:notesSz cx="6797675" cy="9928225"/>
  <p:custDataLst>
    <p:tags r:id="rId16"/>
  </p:custData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  <p15:guide id="3" pos="353" userDrawn="1">
          <p15:clr>
            <a:srgbClr val="A4A3A4"/>
          </p15:clr>
        </p15:guide>
        <p15:guide id="4" pos="5887" userDrawn="1">
          <p15:clr>
            <a:srgbClr val="A4A3A4"/>
          </p15:clr>
        </p15:guide>
        <p15:guide id="5" orient="horz" pos="1003" userDrawn="1">
          <p15:clr>
            <a:srgbClr val="A4A3A4"/>
          </p15:clr>
        </p15:guide>
        <p15:guide id="6" orient="horz" pos="3702" userDrawn="1">
          <p15:clr>
            <a:srgbClr val="A4A3A4"/>
          </p15:clr>
        </p15:guide>
        <p15:guide id="7" pos="5615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1C8CE79-02DF-4A63-A5D8-5D1582C46925}" styleName="Amphia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0115" autoAdjust="0"/>
    <p:restoredTop sz="93045" autoAdjust="0"/>
  </p:normalViewPr>
  <p:slideViewPr>
    <p:cSldViewPr showGuides="1">
      <p:cViewPr>
        <p:scale>
          <a:sx n="80" d="100"/>
          <a:sy n="80" d="100"/>
        </p:scale>
        <p:origin x="-3108" y="-804"/>
      </p:cViewPr>
      <p:guideLst>
        <p:guide orient="horz" pos="2160"/>
        <p:guide orient="horz" pos="1003"/>
        <p:guide orient="horz" pos="3702"/>
        <p:guide pos="3120"/>
        <p:guide pos="353"/>
        <p:guide pos="5887"/>
        <p:guide pos="550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87"/>
    </p:cViewPr>
  </p:sorterViewPr>
  <p:notesViewPr>
    <p:cSldViewPr showGuides="1">
      <p:cViewPr varScale="1">
        <p:scale>
          <a:sx n="85" d="100"/>
          <a:sy n="85" d="100"/>
        </p:scale>
        <p:origin x="-3744" y="-72"/>
      </p:cViewPr>
      <p:guideLst>
        <p:guide orient="horz" pos="3127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6C88D7-D0CD-4D66-9718-B2B978430F95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6D27819A-D993-4A1C-BDA8-7F2D9C248EDA}">
      <dgm:prSet phldrT="[Tekst]"/>
      <dgm:spPr/>
      <dgm:t>
        <a:bodyPr/>
        <a:lstStyle/>
        <a:p>
          <a:r>
            <a:rPr lang="nl-NL" dirty="0" smtClean="0"/>
            <a:t>Artikel wordt twee weken van te voren toegestuurd</a:t>
          </a:r>
          <a:endParaRPr lang="nl-NL" dirty="0"/>
        </a:p>
      </dgm:t>
    </dgm:pt>
    <dgm:pt modelId="{C0B64610-4BA5-4598-A0D9-DA89F61B259C}" type="parTrans" cxnId="{3F4FB021-5977-4833-BAAB-D4916B8FA563}">
      <dgm:prSet/>
      <dgm:spPr/>
      <dgm:t>
        <a:bodyPr/>
        <a:lstStyle/>
        <a:p>
          <a:endParaRPr lang="nl-NL"/>
        </a:p>
      </dgm:t>
    </dgm:pt>
    <dgm:pt modelId="{4AD98F19-371D-4CB3-AE3E-C55B94B2DE9B}" type="sibTrans" cxnId="{3F4FB021-5977-4833-BAAB-D4916B8FA563}">
      <dgm:prSet/>
      <dgm:spPr/>
      <dgm:t>
        <a:bodyPr/>
        <a:lstStyle/>
        <a:p>
          <a:endParaRPr lang="nl-NL"/>
        </a:p>
      </dgm:t>
    </dgm:pt>
    <dgm:pt modelId="{FC59B0E6-5AE0-4E89-8777-C0C0A799966E}">
      <dgm:prSet phldrT="[Tekst]"/>
      <dgm:spPr/>
      <dgm:t>
        <a:bodyPr/>
        <a:lstStyle/>
        <a:p>
          <a:r>
            <a:rPr lang="nl-NL" b="0" dirty="0" smtClean="0"/>
            <a:t>Zelf kritisch beoordelen </a:t>
          </a:r>
          <a:r>
            <a:rPr lang="nl-NL" dirty="0" smtClean="0"/>
            <a:t>met behulp van </a:t>
          </a:r>
          <a:r>
            <a:rPr lang="nl-NL" dirty="0" err="1" smtClean="0"/>
            <a:t>McMaster</a:t>
          </a:r>
          <a:r>
            <a:rPr lang="nl-NL" dirty="0" smtClean="0"/>
            <a:t> Critical Review Form</a:t>
          </a:r>
          <a:endParaRPr lang="nl-NL" dirty="0"/>
        </a:p>
      </dgm:t>
    </dgm:pt>
    <dgm:pt modelId="{24E9FCB4-2743-4B4F-A723-FD1AC25748D0}" type="parTrans" cxnId="{91B1B50E-77C8-4B3A-AC59-B83935A51676}">
      <dgm:prSet/>
      <dgm:spPr/>
      <dgm:t>
        <a:bodyPr/>
        <a:lstStyle/>
        <a:p>
          <a:endParaRPr lang="nl-NL"/>
        </a:p>
      </dgm:t>
    </dgm:pt>
    <dgm:pt modelId="{E9A236D9-2E97-4EBD-83A8-2FF223026339}" type="sibTrans" cxnId="{91B1B50E-77C8-4B3A-AC59-B83935A51676}">
      <dgm:prSet/>
      <dgm:spPr/>
      <dgm:t>
        <a:bodyPr/>
        <a:lstStyle/>
        <a:p>
          <a:endParaRPr lang="nl-NL"/>
        </a:p>
      </dgm:t>
    </dgm:pt>
    <dgm:pt modelId="{CDB587F0-614E-4846-AAA7-E1FD2EFBFEBE}">
      <dgm:prSet phldrT="[Tekst]"/>
      <dgm:spPr/>
      <dgm:t>
        <a:bodyPr/>
        <a:lstStyle/>
        <a:p>
          <a:r>
            <a:rPr lang="nl-NL" dirty="0" smtClean="0"/>
            <a:t>Bijeenkomst: bespreking artikel met extra aandacht voor bepaald onderdeel</a:t>
          </a:r>
        </a:p>
        <a:p>
          <a:r>
            <a:rPr lang="nl-NL" dirty="0" smtClean="0"/>
            <a:t>(bijv. studiedesign)</a:t>
          </a:r>
          <a:endParaRPr lang="nl-NL" dirty="0"/>
        </a:p>
      </dgm:t>
    </dgm:pt>
    <dgm:pt modelId="{B2F94D46-CAB0-45CC-BA36-7A64C2C90E3F}" type="parTrans" cxnId="{D192D522-B9E7-475C-B532-35BB70182AA6}">
      <dgm:prSet/>
      <dgm:spPr/>
      <dgm:t>
        <a:bodyPr/>
        <a:lstStyle/>
        <a:p>
          <a:endParaRPr lang="nl-NL"/>
        </a:p>
      </dgm:t>
    </dgm:pt>
    <dgm:pt modelId="{19CB2F7C-CA04-471E-A72B-575AD8971F59}" type="sibTrans" cxnId="{D192D522-B9E7-475C-B532-35BB70182AA6}">
      <dgm:prSet/>
      <dgm:spPr/>
      <dgm:t>
        <a:bodyPr/>
        <a:lstStyle/>
        <a:p>
          <a:endParaRPr lang="nl-NL"/>
        </a:p>
      </dgm:t>
    </dgm:pt>
    <dgm:pt modelId="{DF72CBC6-D188-4A80-AC6C-B4D72CD4FEB7}" type="pres">
      <dgm:prSet presAssocID="{F26C88D7-D0CD-4D66-9718-B2B978430F95}" presName="CompostProcess" presStyleCnt="0">
        <dgm:presLayoutVars>
          <dgm:dir/>
          <dgm:resizeHandles val="exact"/>
        </dgm:presLayoutVars>
      </dgm:prSet>
      <dgm:spPr/>
    </dgm:pt>
    <dgm:pt modelId="{1E7E1B5F-C98A-40AF-9A5C-767346997714}" type="pres">
      <dgm:prSet presAssocID="{F26C88D7-D0CD-4D66-9718-B2B978430F95}" presName="arrow" presStyleLbl="bgShp" presStyleIdx="0" presStyleCnt="1"/>
      <dgm:spPr/>
    </dgm:pt>
    <dgm:pt modelId="{66342C0F-68DE-44EC-9182-7B8F52E2A32B}" type="pres">
      <dgm:prSet presAssocID="{F26C88D7-D0CD-4D66-9718-B2B978430F95}" presName="linearProcess" presStyleCnt="0"/>
      <dgm:spPr/>
    </dgm:pt>
    <dgm:pt modelId="{5E010E05-F6F9-48A5-A8A3-811E85E60D34}" type="pres">
      <dgm:prSet presAssocID="{6D27819A-D993-4A1C-BDA8-7F2D9C248EDA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9FA5179E-953A-40BC-A1A1-37E23D26520D}" type="pres">
      <dgm:prSet presAssocID="{4AD98F19-371D-4CB3-AE3E-C55B94B2DE9B}" presName="sibTrans" presStyleCnt="0"/>
      <dgm:spPr/>
    </dgm:pt>
    <dgm:pt modelId="{B143C40E-DB16-434E-A6AE-DE3FE560528F}" type="pres">
      <dgm:prSet presAssocID="{FC59B0E6-5AE0-4E89-8777-C0C0A799966E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02E9E81C-ADAE-4FEE-BC04-9259349608A2}" type="pres">
      <dgm:prSet presAssocID="{E9A236D9-2E97-4EBD-83A8-2FF223026339}" presName="sibTrans" presStyleCnt="0"/>
      <dgm:spPr/>
    </dgm:pt>
    <dgm:pt modelId="{79CDC70A-44C5-4D36-BA42-8F232A27D3DB}" type="pres">
      <dgm:prSet presAssocID="{CDB587F0-614E-4846-AAA7-E1FD2EFBFEBE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4B4895AB-B94C-4B14-A63E-C6B8288EC62B}" type="presOf" srcId="{F26C88D7-D0CD-4D66-9718-B2B978430F95}" destId="{DF72CBC6-D188-4A80-AC6C-B4D72CD4FEB7}" srcOrd="0" destOrd="0" presId="urn:microsoft.com/office/officeart/2005/8/layout/hProcess9"/>
    <dgm:cxn modelId="{743F1687-828F-4893-AD40-E69CB57588DC}" type="presOf" srcId="{FC59B0E6-5AE0-4E89-8777-C0C0A799966E}" destId="{B143C40E-DB16-434E-A6AE-DE3FE560528F}" srcOrd="0" destOrd="0" presId="urn:microsoft.com/office/officeart/2005/8/layout/hProcess9"/>
    <dgm:cxn modelId="{72F26305-101E-4A60-863B-61851F33CB9A}" type="presOf" srcId="{6D27819A-D993-4A1C-BDA8-7F2D9C248EDA}" destId="{5E010E05-F6F9-48A5-A8A3-811E85E60D34}" srcOrd="0" destOrd="0" presId="urn:microsoft.com/office/officeart/2005/8/layout/hProcess9"/>
    <dgm:cxn modelId="{3F4FB021-5977-4833-BAAB-D4916B8FA563}" srcId="{F26C88D7-D0CD-4D66-9718-B2B978430F95}" destId="{6D27819A-D993-4A1C-BDA8-7F2D9C248EDA}" srcOrd="0" destOrd="0" parTransId="{C0B64610-4BA5-4598-A0D9-DA89F61B259C}" sibTransId="{4AD98F19-371D-4CB3-AE3E-C55B94B2DE9B}"/>
    <dgm:cxn modelId="{D192D522-B9E7-475C-B532-35BB70182AA6}" srcId="{F26C88D7-D0CD-4D66-9718-B2B978430F95}" destId="{CDB587F0-614E-4846-AAA7-E1FD2EFBFEBE}" srcOrd="2" destOrd="0" parTransId="{B2F94D46-CAB0-45CC-BA36-7A64C2C90E3F}" sibTransId="{19CB2F7C-CA04-471E-A72B-575AD8971F59}"/>
    <dgm:cxn modelId="{EEC30C4B-B550-47D4-86D7-3D11706F8EA8}" type="presOf" srcId="{CDB587F0-614E-4846-AAA7-E1FD2EFBFEBE}" destId="{79CDC70A-44C5-4D36-BA42-8F232A27D3DB}" srcOrd="0" destOrd="0" presId="urn:microsoft.com/office/officeart/2005/8/layout/hProcess9"/>
    <dgm:cxn modelId="{91B1B50E-77C8-4B3A-AC59-B83935A51676}" srcId="{F26C88D7-D0CD-4D66-9718-B2B978430F95}" destId="{FC59B0E6-5AE0-4E89-8777-C0C0A799966E}" srcOrd="1" destOrd="0" parTransId="{24E9FCB4-2743-4B4F-A723-FD1AC25748D0}" sibTransId="{E9A236D9-2E97-4EBD-83A8-2FF223026339}"/>
    <dgm:cxn modelId="{64DA9675-42E8-4853-A77E-8BDEFEE84732}" type="presParOf" srcId="{DF72CBC6-D188-4A80-AC6C-B4D72CD4FEB7}" destId="{1E7E1B5F-C98A-40AF-9A5C-767346997714}" srcOrd="0" destOrd="0" presId="urn:microsoft.com/office/officeart/2005/8/layout/hProcess9"/>
    <dgm:cxn modelId="{DCFA54F6-37AD-4367-B79C-26F2E3397435}" type="presParOf" srcId="{DF72CBC6-D188-4A80-AC6C-B4D72CD4FEB7}" destId="{66342C0F-68DE-44EC-9182-7B8F52E2A32B}" srcOrd="1" destOrd="0" presId="urn:microsoft.com/office/officeart/2005/8/layout/hProcess9"/>
    <dgm:cxn modelId="{73068794-ACC3-4356-A5D3-40E69E1BDA9D}" type="presParOf" srcId="{66342C0F-68DE-44EC-9182-7B8F52E2A32B}" destId="{5E010E05-F6F9-48A5-A8A3-811E85E60D34}" srcOrd="0" destOrd="0" presId="urn:microsoft.com/office/officeart/2005/8/layout/hProcess9"/>
    <dgm:cxn modelId="{DDD9E611-3A65-4D25-B692-8B82A41CEA62}" type="presParOf" srcId="{66342C0F-68DE-44EC-9182-7B8F52E2A32B}" destId="{9FA5179E-953A-40BC-A1A1-37E23D26520D}" srcOrd="1" destOrd="0" presId="urn:microsoft.com/office/officeart/2005/8/layout/hProcess9"/>
    <dgm:cxn modelId="{490C5E99-E730-4351-9A0C-A9CA174ED17D}" type="presParOf" srcId="{66342C0F-68DE-44EC-9182-7B8F52E2A32B}" destId="{B143C40E-DB16-434E-A6AE-DE3FE560528F}" srcOrd="2" destOrd="0" presId="urn:microsoft.com/office/officeart/2005/8/layout/hProcess9"/>
    <dgm:cxn modelId="{CB936CD5-8C94-421C-96A4-1A849A131C95}" type="presParOf" srcId="{66342C0F-68DE-44EC-9182-7B8F52E2A32B}" destId="{02E9E81C-ADAE-4FEE-BC04-9259349608A2}" srcOrd="3" destOrd="0" presId="urn:microsoft.com/office/officeart/2005/8/layout/hProcess9"/>
    <dgm:cxn modelId="{D7AF5FF0-137D-4C58-B21A-781CC24D1631}" type="presParOf" srcId="{66342C0F-68DE-44EC-9182-7B8F52E2A32B}" destId="{79CDC70A-44C5-4D36-BA42-8F232A27D3DB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7E1B5F-C98A-40AF-9A5C-767346997714}">
      <dsp:nvSpPr>
        <dsp:cNvPr id="0" name=""/>
        <dsp:cNvSpPr/>
      </dsp:nvSpPr>
      <dsp:spPr>
        <a:xfrm>
          <a:off x="513040" y="0"/>
          <a:ext cx="5814456" cy="428307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010E05-F6F9-48A5-A8A3-811E85E60D34}">
      <dsp:nvSpPr>
        <dsp:cNvPr id="0" name=""/>
        <dsp:cNvSpPr/>
      </dsp:nvSpPr>
      <dsp:spPr>
        <a:xfrm>
          <a:off x="231803" y="1284922"/>
          <a:ext cx="2052161" cy="17132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600" kern="1200" dirty="0" smtClean="0"/>
            <a:t>Artikel wordt twee weken van te voren toegestuurd</a:t>
          </a:r>
          <a:endParaRPr lang="nl-NL" sz="1600" kern="1200" dirty="0"/>
        </a:p>
      </dsp:txBody>
      <dsp:txXfrm>
        <a:off x="315436" y="1368555"/>
        <a:ext cx="1884895" cy="1545964"/>
      </dsp:txXfrm>
    </dsp:sp>
    <dsp:sp modelId="{B143C40E-DB16-434E-A6AE-DE3FE560528F}">
      <dsp:nvSpPr>
        <dsp:cNvPr id="0" name=""/>
        <dsp:cNvSpPr/>
      </dsp:nvSpPr>
      <dsp:spPr>
        <a:xfrm>
          <a:off x="2394187" y="1284922"/>
          <a:ext cx="2052161" cy="17132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600" b="0" kern="1200" dirty="0" smtClean="0"/>
            <a:t>Zelf kritisch beoordelen </a:t>
          </a:r>
          <a:r>
            <a:rPr lang="nl-NL" sz="1600" kern="1200" dirty="0" smtClean="0"/>
            <a:t>met behulp van </a:t>
          </a:r>
          <a:r>
            <a:rPr lang="nl-NL" sz="1600" kern="1200" dirty="0" err="1" smtClean="0"/>
            <a:t>McMaster</a:t>
          </a:r>
          <a:r>
            <a:rPr lang="nl-NL" sz="1600" kern="1200" dirty="0" smtClean="0"/>
            <a:t> Critical Review Form</a:t>
          </a:r>
          <a:endParaRPr lang="nl-NL" sz="1600" kern="1200" dirty="0"/>
        </a:p>
      </dsp:txBody>
      <dsp:txXfrm>
        <a:off x="2477820" y="1368555"/>
        <a:ext cx="1884895" cy="1545964"/>
      </dsp:txXfrm>
    </dsp:sp>
    <dsp:sp modelId="{79CDC70A-44C5-4D36-BA42-8F232A27D3DB}">
      <dsp:nvSpPr>
        <dsp:cNvPr id="0" name=""/>
        <dsp:cNvSpPr/>
      </dsp:nvSpPr>
      <dsp:spPr>
        <a:xfrm>
          <a:off x="4556572" y="1284922"/>
          <a:ext cx="2052161" cy="17132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600" kern="1200" dirty="0" smtClean="0"/>
            <a:t>Bijeenkomst: bespreking artikel met extra aandacht voor bepaald onderdeel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600" kern="1200" dirty="0" smtClean="0"/>
            <a:t>(bijv. studiedesign)</a:t>
          </a:r>
          <a:endParaRPr lang="nl-NL" sz="1600" kern="1200" dirty="0"/>
        </a:p>
      </dsp:txBody>
      <dsp:txXfrm>
        <a:off x="4640205" y="1368555"/>
        <a:ext cx="1884895" cy="15459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136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8136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2AAB70E8-3968-448C-BD20-6DB490F083A4}" type="datetimeFigureOut">
              <a:rPr lang="nl-NL" smtClean="0"/>
              <a:t>8-2-2017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30093"/>
            <a:ext cx="2945659" cy="498135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3" y="9430093"/>
            <a:ext cx="2945659" cy="498135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503C87DE-276D-4123-B3FB-1B6C7644F2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14883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136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8136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28CF51E8-EB59-4B6A-8827-FBC9E3E87252}" type="datetimeFigureOut">
              <a:rPr lang="nl-NL" smtClean="0"/>
              <a:t>8-2-2017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77900" y="1239838"/>
            <a:ext cx="4841875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77960"/>
            <a:ext cx="5438140" cy="3909239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30093"/>
            <a:ext cx="2945659" cy="498135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30093"/>
            <a:ext cx="2945659" cy="498135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8DC43EDC-6B94-4671-B645-872F05EF8DA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9719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Afbeelding 1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742"/>
          <a:stretch/>
        </p:blipFill>
        <p:spPr>
          <a:xfrm>
            <a:off x="0" y="-13240"/>
            <a:ext cx="7358141" cy="6871240"/>
          </a:xfrm>
          <a:prstGeom prst="rect">
            <a:avLst/>
          </a:prstGeom>
        </p:spPr>
      </p:pic>
      <p:grpSp>
        <p:nvGrpSpPr>
          <p:cNvPr id="4" name="Groep 3"/>
          <p:cNvGrpSpPr/>
          <p:nvPr userDrawn="1"/>
        </p:nvGrpSpPr>
        <p:grpSpPr>
          <a:xfrm>
            <a:off x="3816302" y="-13240"/>
            <a:ext cx="6089698" cy="6871240"/>
            <a:chOff x="3816302" y="-13240"/>
            <a:chExt cx="6089698" cy="6871240"/>
          </a:xfrm>
        </p:grpSpPr>
        <p:sp>
          <p:nvSpPr>
            <p:cNvPr id="18" name="Vrije vorm 17"/>
            <p:cNvSpPr/>
            <p:nvPr userDrawn="1"/>
          </p:nvSpPr>
          <p:spPr>
            <a:xfrm>
              <a:off x="4817682" y="-13240"/>
              <a:ext cx="5088318" cy="6871240"/>
            </a:xfrm>
            <a:custGeom>
              <a:avLst/>
              <a:gdLst>
                <a:gd name="connsiteX0" fmla="*/ 1712383 w 5611283"/>
                <a:gd name="connsiteY0" fmla="*/ 0 h 7562850"/>
                <a:gd name="connsiteX1" fmla="*/ 5611283 w 5611283"/>
                <a:gd name="connsiteY1" fmla="*/ 0 h 7562850"/>
                <a:gd name="connsiteX2" fmla="*/ 5611283 w 5611283"/>
                <a:gd name="connsiteY2" fmla="*/ 7562850 h 7562850"/>
                <a:gd name="connsiteX3" fmla="*/ 1712383 w 5611283"/>
                <a:gd name="connsiteY3" fmla="*/ 7562850 h 7562850"/>
                <a:gd name="connsiteX4" fmla="*/ 1712383 w 5611283"/>
                <a:gd name="connsiteY4" fmla="*/ 7559623 h 7562850"/>
                <a:gd name="connsiteX5" fmla="*/ 0 w 5611283"/>
                <a:gd name="connsiteY5" fmla="*/ 7559623 h 7562850"/>
                <a:gd name="connsiteX6" fmla="*/ 1712383 w 5611283"/>
                <a:gd name="connsiteY6" fmla="*/ 2498569 h 7562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11283" h="7562850">
                  <a:moveTo>
                    <a:pt x="1712383" y="0"/>
                  </a:moveTo>
                  <a:lnTo>
                    <a:pt x="5611283" y="0"/>
                  </a:lnTo>
                  <a:lnTo>
                    <a:pt x="5611283" y="7562850"/>
                  </a:lnTo>
                  <a:lnTo>
                    <a:pt x="1712383" y="7562850"/>
                  </a:lnTo>
                  <a:lnTo>
                    <a:pt x="1712383" y="7559623"/>
                  </a:lnTo>
                  <a:lnTo>
                    <a:pt x="0" y="7559623"/>
                  </a:lnTo>
                  <a:lnTo>
                    <a:pt x="1712383" y="2498569"/>
                  </a:lnTo>
                  <a:close/>
                </a:path>
              </a:pathLst>
            </a:cu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nl-NL" sz="1800"/>
            </a:p>
          </p:txBody>
        </p:sp>
        <p:sp>
          <p:nvSpPr>
            <p:cNvPr id="19" name="object 11"/>
            <p:cNvSpPr/>
            <p:nvPr userDrawn="1"/>
          </p:nvSpPr>
          <p:spPr>
            <a:xfrm>
              <a:off x="3816302" y="-13239"/>
              <a:ext cx="3729831" cy="68712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txBody>
            <a:bodyPr wrap="square" lIns="0" tIns="0" rIns="0" bIns="0" rtlCol="0"/>
            <a:lstStyle/>
            <a:p>
              <a:endParaRPr sz="1800"/>
            </a:p>
          </p:txBody>
        </p:sp>
      </p:grpSp>
      <p:sp>
        <p:nvSpPr>
          <p:cNvPr id="10" name="Freeform 5"/>
          <p:cNvSpPr>
            <a:spLocks/>
          </p:cNvSpPr>
          <p:nvPr/>
        </p:nvSpPr>
        <p:spPr bwMode="auto">
          <a:xfrm>
            <a:off x="8385840" y="603175"/>
            <a:ext cx="287909" cy="205855"/>
          </a:xfrm>
          <a:custGeom>
            <a:avLst/>
            <a:gdLst>
              <a:gd name="T0" fmla="*/ 505 w 685"/>
              <a:gd name="T1" fmla="*/ 0 h 490"/>
              <a:gd name="T2" fmla="*/ 352 w 685"/>
              <a:gd name="T3" fmla="*/ 71 h 490"/>
              <a:gd name="T4" fmla="*/ 209 w 685"/>
              <a:gd name="T5" fmla="*/ 0 h 490"/>
              <a:gd name="T6" fmla="*/ 85 w 685"/>
              <a:gd name="T7" fmla="*/ 44 h 490"/>
              <a:gd name="T8" fmla="*/ 85 w 685"/>
              <a:gd name="T9" fmla="*/ 5 h 490"/>
              <a:gd name="T10" fmla="*/ 0 w 685"/>
              <a:gd name="T11" fmla="*/ 5 h 490"/>
              <a:gd name="T12" fmla="*/ 0 w 685"/>
              <a:gd name="T13" fmla="*/ 490 h 490"/>
              <a:gd name="T14" fmla="*/ 85 w 685"/>
              <a:gd name="T15" fmla="*/ 490 h 490"/>
              <a:gd name="T16" fmla="*/ 85 w 685"/>
              <a:gd name="T17" fmla="*/ 193 h 490"/>
              <a:gd name="T18" fmla="*/ 193 w 685"/>
              <a:gd name="T19" fmla="*/ 78 h 490"/>
              <a:gd name="T20" fmla="*/ 299 w 685"/>
              <a:gd name="T21" fmla="*/ 193 h 490"/>
              <a:gd name="T22" fmla="*/ 299 w 685"/>
              <a:gd name="T23" fmla="*/ 490 h 490"/>
              <a:gd name="T24" fmla="*/ 385 w 685"/>
              <a:gd name="T25" fmla="*/ 490 h 490"/>
              <a:gd name="T26" fmla="*/ 385 w 685"/>
              <a:gd name="T27" fmla="*/ 186 h 490"/>
              <a:gd name="T28" fmla="*/ 493 w 685"/>
              <a:gd name="T29" fmla="*/ 78 h 490"/>
              <a:gd name="T30" fmla="*/ 599 w 685"/>
              <a:gd name="T31" fmla="*/ 193 h 490"/>
              <a:gd name="T32" fmla="*/ 599 w 685"/>
              <a:gd name="T33" fmla="*/ 490 h 490"/>
              <a:gd name="T34" fmla="*/ 685 w 685"/>
              <a:gd name="T35" fmla="*/ 490 h 490"/>
              <a:gd name="T36" fmla="*/ 685 w 685"/>
              <a:gd name="T37" fmla="*/ 182 h 490"/>
              <a:gd name="T38" fmla="*/ 632 w 685"/>
              <a:gd name="T39" fmla="*/ 46 h 490"/>
              <a:gd name="T40" fmla="*/ 505 w 685"/>
              <a:gd name="T41" fmla="*/ 0 h 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85" h="490">
                <a:moveTo>
                  <a:pt x="505" y="0"/>
                </a:moveTo>
                <a:cubicBezTo>
                  <a:pt x="442" y="0"/>
                  <a:pt x="390" y="24"/>
                  <a:pt x="352" y="71"/>
                </a:cubicBezTo>
                <a:cubicBezTo>
                  <a:pt x="322" y="24"/>
                  <a:pt x="272" y="0"/>
                  <a:pt x="209" y="0"/>
                </a:cubicBezTo>
                <a:cubicBezTo>
                  <a:pt x="160" y="0"/>
                  <a:pt x="118" y="15"/>
                  <a:pt x="85" y="44"/>
                </a:cubicBezTo>
                <a:cubicBezTo>
                  <a:pt x="85" y="5"/>
                  <a:pt x="85" y="5"/>
                  <a:pt x="85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490"/>
                  <a:pt x="0" y="490"/>
                  <a:pt x="0" y="490"/>
                </a:cubicBezTo>
                <a:cubicBezTo>
                  <a:pt x="85" y="490"/>
                  <a:pt x="85" y="490"/>
                  <a:pt x="85" y="490"/>
                </a:cubicBezTo>
                <a:cubicBezTo>
                  <a:pt x="85" y="193"/>
                  <a:pt x="85" y="193"/>
                  <a:pt x="85" y="193"/>
                </a:cubicBezTo>
                <a:cubicBezTo>
                  <a:pt x="85" y="120"/>
                  <a:pt x="125" y="78"/>
                  <a:pt x="193" y="78"/>
                </a:cubicBezTo>
                <a:cubicBezTo>
                  <a:pt x="262" y="78"/>
                  <a:pt x="299" y="119"/>
                  <a:pt x="299" y="193"/>
                </a:cubicBezTo>
                <a:cubicBezTo>
                  <a:pt x="299" y="490"/>
                  <a:pt x="299" y="490"/>
                  <a:pt x="299" y="490"/>
                </a:cubicBezTo>
                <a:cubicBezTo>
                  <a:pt x="385" y="490"/>
                  <a:pt x="385" y="490"/>
                  <a:pt x="385" y="490"/>
                </a:cubicBezTo>
                <a:cubicBezTo>
                  <a:pt x="385" y="186"/>
                  <a:pt x="385" y="186"/>
                  <a:pt x="385" y="186"/>
                </a:cubicBezTo>
                <a:cubicBezTo>
                  <a:pt x="385" y="119"/>
                  <a:pt x="426" y="78"/>
                  <a:pt x="493" y="78"/>
                </a:cubicBezTo>
                <a:cubicBezTo>
                  <a:pt x="561" y="78"/>
                  <a:pt x="599" y="119"/>
                  <a:pt x="599" y="193"/>
                </a:cubicBezTo>
                <a:cubicBezTo>
                  <a:pt x="599" y="490"/>
                  <a:pt x="599" y="490"/>
                  <a:pt x="599" y="490"/>
                </a:cubicBezTo>
                <a:cubicBezTo>
                  <a:pt x="685" y="490"/>
                  <a:pt x="685" y="490"/>
                  <a:pt x="685" y="490"/>
                </a:cubicBezTo>
                <a:cubicBezTo>
                  <a:pt x="685" y="182"/>
                  <a:pt x="685" y="182"/>
                  <a:pt x="685" y="182"/>
                </a:cubicBezTo>
                <a:cubicBezTo>
                  <a:pt x="685" y="126"/>
                  <a:pt x="667" y="80"/>
                  <a:pt x="632" y="46"/>
                </a:cubicBezTo>
                <a:cubicBezTo>
                  <a:pt x="601" y="16"/>
                  <a:pt x="556" y="0"/>
                  <a:pt x="505" y="0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1" name="Freeform 6"/>
          <p:cNvSpPr>
            <a:spLocks noEditPoints="1"/>
          </p:cNvSpPr>
          <p:nvPr/>
        </p:nvSpPr>
        <p:spPr bwMode="auto">
          <a:xfrm>
            <a:off x="8725572" y="603175"/>
            <a:ext cx="162668" cy="293667"/>
          </a:xfrm>
          <a:custGeom>
            <a:avLst/>
            <a:gdLst>
              <a:gd name="T0" fmla="*/ 208 w 388"/>
              <a:gd name="T1" fmla="*/ 0 h 698"/>
              <a:gd name="T2" fmla="*/ 85 w 388"/>
              <a:gd name="T3" fmla="*/ 46 h 698"/>
              <a:gd name="T4" fmla="*/ 85 w 388"/>
              <a:gd name="T5" fmla="*/ 5 h 698"/>
              <a:gd name="T6" fmla="*/ 0 w 388"/>
              <a:gd name="T7" fmla="*/ 5 h 698"/>
              <a:gd name="T8" fmla="*/ 0 w 388"/>
              <a:gd name="T9" fmla="*/ 698 h 698"/>
              <a:gd name="T10" fmla="*/ 85 w 388"/>
              <a:gd name="T11" fmla="*/ 698 h 698"/>
              <a:gd name="T12" fmla="*/ 85 w 388"/>
              <a:gd name="T13" fmla="*/ 449 h 698"/>
              <a:gd name="T14" fmla="*/ 208 w 388"/>
              <a:gd name="T15" fmla="*/ 495 h 698"/>
              <a:gd name="T16" fmla="*/ 328 w 388"/>
              <a:gd name="T17" fmla="*/ 452 h 698"/>
              <a:gd name="T18" fmla="*/ 388 w 388"/>
              <a:gd name="T19" fmla="*/ 247 h 698"/>
              <a:gd name="T20" fmla="*/ 328 w 388"/>
              <a:gd name="T21" fmla="*/ 43 h 698"/>
              <a:gd name="T22" fmla="*/ 208 w 388"/>
              <a:gd name="T23" fmla="*/ 0 h 698"/>
              <a:gd name="T24" fmla="*/ 194 w 388"/>
              <a:gd name="T25" fmla="*/ 78 h 698"/>
              <a:gd name="T26" fmla="*/ 302 w 388"/>
              <a:gd name="T27" fmla="*/ 247 h 698"/>
              <a:gd name="T28" fmla="*/ 194 w 388"/>
              <a:gd name="T29" fmla="*/ 417 h 698"/>
              <a:gd name="T30" fmla="*/ 85 w 388"/>
              <a:gd name="T31" fmla="*/ 247 h 698"/>
              <a:gd name="T32" fmla="*/ 194 w 388"/>
              <a:gd name="T33" fmla="*/ 78 h 6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88" h="698">
                <a:moveTo>
                  <a:pt x="208" y="0"/>
                </a:moveTo>
                <a:cubicBezTo>
                  <a:pt x="168" y="0"/>
                  <a:pt x="125" y="6"/>
                  <a:pt x="85" y="46"/>
                </a:cubicBezTo>
                <a:cubicBezTo>
                  <a:pt x="85" y="5"/>
                  <a:pt x="85" y="5"/>
                  <a:pt x="85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698"/>
                  <a:pt x="0" y="698"/>
                  <a:pt x="0" y="698"/>
                </a:cubicBezTo>
                <a:cubicBezTo>
                  <a:pt x="85" y="698"/>
                  <a:pt x="85" y="698"/>
                  <a:pt x="85" y="698"/>
                </a:cubicBezTo>
                <a:cubicBezTo>
                  <a:pt x="85" y="449"/>
                  <a:pt x="85" y="449"/>
                  <a:pt x="85" y="449"/>
                </a:cubicBezTo>
                <a:cubicBezTo>
                  <a:pt x="126" y="489"/>
                  <a:pt x="170" y="495"/>
                  <a:pt x="208" y="495"/>
                </a:cubicBezTo>
                <a:cubicBezTo>
                  <a:pt x="256" y="495"/>
                  <a:pt x="301" y="479"/>
                  <a:pt x="328" y="452"/>
                </a:cubicBezTo>
                <a:cubicBezTo>
                  <a:pt x="382" y="399"/>
                  <a:pt x="388" y="310"/>
                  <a:pt x="388" y="247"/>
                </a:cubicBezTo>
                <a:cubicBezTo>
                  <a:pt x="388" y="185"/>
                  <a:pt x="382" y="96"/>
                  <a:pt x="328" y="43"/>
                </a:cubicBezTo>
                <a:cubicBezTo>
                  <a:pt x="301" y="16"/>
                  <a:pt x="256" y="0"/>
                  <a:pt x="208" y="0"/>
                </a:cubicBezTo>
                <a:moveTo>
                  <a:pt x="194" y="78"/>
                </a:moveTo>
                <a:cubicBezTo>
                  <a:pt x="289" y="78"/>
                  <a:pt x="302" y="159"/>
                  <a:pt x="302" y="247"/>
                </a:cubicBezTo>
                <a:cubicBezTo>
                  <a:pt x="302" y="336"/>
                  <a:pt x="289" y="417"/>
                  <a:pt x="194" y="417"/>
                </a:cubicBezTo>
                <a:cubicBezTo>
                  <a:pt x="118" y="417"/>
                  <a:pt x="85" y="366"/>
                  <a:pt x="85" y="247"/>
                </a:cubicBezTo>
                <a:cubicBezTo>
                  <a:pt x="85" y="129"/>
                  <a:pt x="118" y="78"/>
                  <a:pt x="194" y="78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2" name="Freeform 7"/>
          <p:cNvSpPr>
            <a:spLocks/>
          </p:cNvSpPr>
          <p:nvPr/>
        </p:nvSpPr>
        <p:spPr bwMode="auto">
          <a:xfrm>
            <a:off x="8932867" y="519681"/>
            <a:ext cx="161229" cy="289349"/>
          </a:xfrm>
          <a:custGeom>
            <a:avLst/>
            <a:gdLst>
              <a:gd name="T0" fmla="*/ 208 w 384"/>
              <a:gd name="T1" fmla="*/ 197 h 687"/>
              <a:gd name="T2" fmla="*/ 86 w 384"/>
              <a:gd name="T3" fmla="*/ 241 h 687"/>
              <a:gd name="T4" fmla="*/ 86 w 384"/>
              <a:gd name="T5" fmla="*/ 0 h 687"/>
              <a:gd name="T6" fmla="*/ 0 w 384"/>
              <a:gd name="T7" fmla="*/ 0 h 687"/>
              <a:gd name="T8" fmla="*/ 0 w 384"/>
              <a:gd name="T9" fmla="*/ 687 h 687"/>
              <a:gd name="T10" fmla="*/ 86 w 384"/>
              <a:gd name="T11" fmla="*/ 687 h 687"/>
              <a:gd name="T12" fmla="*/ 86 w 384"/>
              <a:gd name="T13" fmla="*/ 389 h 687"/>
              <a:gd name="T14" fmla="*/ 193 w 384"/>
              <a:gd name="T15" fmla="*/ 275 h 687"/>
              <a:gd name="T16" fmla="*/ 298 w 384"/>
              <a:gd name="T17" fmla="*/ 389 h 687"/>
              <a:gd name="T18" fmla="*/ 298 w 384"/>
              <a:gd name="T19" fmla="*/ 687 h 687"/>
              <a:gd name="T20" fmla="*/ 384 w 384"/>
              <a:gd name="T21" fmla="*/ 687 h 687"/>
              <a:gd name="T22" fmla="*/ 384 w 384"/>
              <a:gd name="T23" fmla="*/ 378 h 687"/>
              <a:gd name="T24" fmla="*/ 208 w 384"/>
              <a:gd name="T25" fmla="*/ 197 h 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84" h="687">
                <a:moveTo>
                  <a:pt x="208" y="197"/>
                </a:moveTo>
                <a:cubicBezTo>
                  <a:pt x="159" y="197"/>
                  <a:pt x="118" y="212"/>
                  <a:pt x="86" y="241"/>
                </a:cubicBezTo>
                <a:cubicBezTo>
                  <a:pt x="86" y="0"/>
                  <a:pt x="86" y="0"/>
                  <a:pt x="8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687"/>
                  <a:pt x="0" y="687"/>
                  <a:pt x="0" y="687"/>
                </a:cubicBezTo>
                <a:cubicBezTo>
                  <a:pt x="86" y="687"/>
                  <a:pt x="86" y="687"/>
                  <a:pt x="86" y="687"/>
                </a:cubicBezTo>
                <a:cubicBezTo>
                  <a:pt x="86" y="389"/>
                  <a:pt x="86" y="389"/>
                  <a:pt x="86" y="389"/>
                </a:cubicBezTo>
                <a:cubicBezTo>
                  <a:pt x="86" y="317"/>
                  <a:pt x="125" y="275"/>
                  <a:pt x="193" y="275"/>
                </a:cubicBezTo>
                <a:cubicBezTo>
                  <a:pt x="261" y="275"/>
                  <a:pt x="298" y="316"/>
                  <a:pt x="298" y="389"/>
                </a:cubicBezTo>
                <a:cubicBezTo>
                  <a:pt x="298" y="687"/>
                  <a:pt x="298" y="687"/>
                  <a:pt x="298" y="687"/>
                </a:cubicBezTo>
                <a:cubicBezTo>
                  <a:pt x="384" y="687"/>
                  <a:pt x="384" y="687"/>
                  <a:pt x="384" y="687"/>
                </a:cubicBezTo>
                <a:cubicBezTo>
                  <a:pt x="384" y="378"/>
                  <a:pt x="384" y="378"/>
                  <a:pt x="384" y="378"/>
                </a:cubicBezTo>
                <a:cubicBezTo>
                  <a:pt x="384" y="266"/>
                  <a:pt x="317" y="197"/>
                  <a:pt x="208" y="197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9145921" y="606050"/>
            <a:ext cx="35988" cy="202976"/>
          </a:xfrm>
          <a:prstGeom prst="rect">
            <a:avLst/>
          </a:pr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646" y="453458"/>
            <a:ext cx="403073" cy="42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9145921" y="519681"/>
            <a:ext cx="35988" cy="40307"/>
          </a:xfrm>
          <a:prstGeom prst="rect">
            <a:avLst/>
          </a:pr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139" y="453458"/>
            <a:ext cx="405952" cy="42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085" y="460656"/>
            <a:ext cx="372842" cy="40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5446800" y="5955048"/>
            <a:ext cx="3938400" cy="200952"/>
          </a:xfrm>
        </p:spPr>
        <p:txBody>
          <a:bodyPr anchor="b">
            <a:spAutoFit/>
          </a:bodyPr>
          <a:lstStyle>
            <a:lvl1pPr algn="r">
              <a:defRPr kumimoji="0" lang="nl-NL" sz="1451" b="1" i="0" u="none" strike="noStrike" kern="1200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</a:lstStyle>
          <a:p>
            <a:r>
              <a:rPr lang="nl-NL" dirty="0" smtClean="0"/>
              <a:t>Klik voor titel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5446800" y="6166801"/>
            <a:ext cx="3938400" cy="245580"/>
          </a:xfrm>
        </p:spPr>
        <p:txBody>
          <a:bodyPr>
            <a:spAutoFit/>
          </a:bodyPr>
          <a:lstStyle>
            <a:lvl1pPr marL="0" indent="0" algn="r">
              <a:buNone/>
              <a:defRPr kumimoji="0" lang="nl-NL" sz="1451" b="1" i="0" u="none" strike="noStrike" kern="1200" cap="none" spc="0" normalizeH="0" baseline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  <a:lvl2pPr marL="457212" indent="0" algn="ctr">
              <a:buNone/>
              <a:defRPr sz="2000"/>
            </a:lvl2pPr>
            <a:lvl3pPr marL="914423" indent="0" algn="ctr">
              <a:buNone/>
              <a:defRPr sz="1800"/>
            </a:lvl3pPr>
            <a:lvl4pPr marL="1371634" indent="0" algn="ctr">
              <a:buNone/>
              <a:defRPr sz="1600"/>
            </a:lvl4pPr>
            <a:lvl5pPr marL="1828846" indent="0" algn="ctr">
              <a:buNone/>
              <a:defRPr sz="1600"/>
            </a:lvl5pPr>
            <a:lvl6pPr marL="2286057" indent="0" algn="ctr">
              <a:buNone/>
              <a:defRPr sz="1600"/>
            </a:lvl6pPr>
            <a:lvl7pPr marL="2743269" indent="0" algn="ctr">
              <a:buNone/>
              <a:defRPr sz="1600"/>
            </a:lvl7pPr>
            <a:lvl8pPr marL="3200480" indent="0" algn="ctr">
              <a:buNone/>
              <a:defRPr sz="1600"/>
            </a:lvl8pPr>
            <a:lvl9pPr marL="3657691" indent="0" algn="ctr">
              <a:buNone/>
              <a:defRPr sz="1600"/>
            </a:lvl9pPr>
          </a:lstStyle>
          <a:p>
            <a:r>
              <a:rPr lang="nl-NL" dirty="0" smtClean="0"/>
              <a:t>Klik voor ondertitel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92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6" name="Holder 4"/>
          <p:cNvSpPr>
            <a:spLocks noGrp="1"/>
          </p:cNvSpPr>
          <p:nvPr>
            <p:ph type="ftr" sz="quarter" idx="3"/>
          </p:nvPr>
        </p:nvSpPr>
        <p:spPr>
          <a:xfrm>
            <a:off x="2095834" y="6628702"/>
            <a:ext cx="5714332" cy="19536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 smtClean="0"/>
              <a:t>Ruimte voor de voettekst</a:t>
            </a:r>
            <a:endParaRPr lang="nl-NL" dirty="0"/>
          </a:p>
        </p:txBody>
      </p:sp>
      <p:sp>
        <p:nvSpPr>
          <p:cNvPr id="7" name="Holder 5"/>
          <p:cNvSpPr>
            <a:spLocks noGrp="1"/>
          </p:cNvSpPr>
          <p:nvPr>
            <p:ph type="dt" sz="half" idx="2"/>
          </p:nvPr>
        </p:nvSpPr>
        <p:spPr>
          <a:xfrm>
            <a:off x="572998" y="6628702"/>
            <a:ext cx="1600534" cy="19536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90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85EF8CB-19FE-4BDB-89A0-99C709C81AD8}" type="datetime1">
              <a:rPr lang="nl-NL" smtClean="0"/>
              <a:t>8-2-2017</a:t>
            </a:fld>
            <a:endParaRPr lang="en-US"/>
          </a:p>
        </p:txBody>
      </p:sp>
      <p:sp>
        <p:nvSpPr>
          <p:cNvPr id="8" name="Holder 6"/>
          <p:cNvSpPr>
            <a:spLocks noGrp="1"/>
          </p:cNvSpPr>
          <p:nvPr>
            <p:ph type="sldNum" sz="quarter" idx="4"/>
          </p:nvPr>
        </p:nvSpPr>
        <p:spPr>
          <a:xfrm>
            <a:off x="9088297" y="6628702"/>
            <a:ext cx="733682" cy="195365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90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6F15528-21DE-4FAA-801E-634DDDAF4B2B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571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lder 4"/>
          <p:cNvSpPr>
            <a:spLocks noGrp="1"/>
          </p:cNvSpPr>
          <p:nvPr>
            <p:ph type="ftr" sz="quarter" idx="3"/>
          </p:nvPr>
        </p:nvSpPr>
        <p:spPr>
          <a:xfrm>
            <a:off x="2095834" y="6628702"/>
            <a:ext cx="5714332" cy="19536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 smtClean="0"/>
              <a:t>Ruimte voor de voettekst</a:t>
            </a:r>
            <a:endParaRPr lang="nl-NL" dirty="0"/>
          </a:p>
        </p:txBody>
      </p:sp>
      <p:sp>
        <p:nvSpPr>
          <p:cNvPr id="6" name="Holder 5"/>
          <p:cNvSpPr>
            <a:spLocks noGrp="1"/>
          </p:cNvSpPr>
          <p:nvPr>
            <p:ph type="dt" sz="half" idx="2"/>
          </p:nvPr>
        </p:nvSpPr>
        <p:spPr>
          <a:xfrm>
            <a:off x="572998" y="6628702"/>
            <a:ext cx="1600534" cy="19536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90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97CDD257-3128-44EE-B276-CF2B26BCBBFD}" type="datetime1">
              <a:rPr lang="nl-NL" smtClean="0"/>
              <a:t>8-2-2017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4"/>
          </p:nvPr>
        </p:nvSpPr>
        <p:spPr>
          <a:xfrm>
            <a:off x="9088297" y="6628702"/>
            <a:ext cx="733682" cy="195365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90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6F15528-21DE-4FAA-801E-634DDDAF4B2B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8712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2"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"/>
            <a:ext cx="7213600" cy="6857999"/>
          </a:xfrm>
          <a:prstGeom prst="rect">
            <a:avLst/>
          </a:prstGeom>
        </p:spPr>
      </p:pic>
      <p:grpSp>
        <p:nvGrpSpPr>
          <p:cNvPr id="4" name="Groep 3"/>
          <p:cNvGrpSpPr/>
          <p:nvPr userDrawn="1"/>
        </p:nvGrpSpPr>
        <p:grpSpPr>
          <a:xfrm>
            <a:off x="3816302" y="-13240"/>
            <a:ext cx="6089698" cy="6871240"/>
            <a:chOff x="3816302" y="-13240"/>
            <a:chExt cx="6089698" cy="6871240"/>
          </a:xfrm>
        </p:grpSpPr>
        <p:sp>
          <p:nvSpPr>
            <p:cNvPr id="18" name="Vrije vorm 17"/>
            <p:cNvSpPr/>
            <p:nvPr userDrawn="1"/>
          </p:nvSpPr>
          <p:spPr>
            <a:xfrm>
              <a:off x="4817682" y="-13240"/>
              <a:ext cx="5088318" cy="6871240"/>
            </a:xfrm>
            <a:custGeom>
              <a:avLst/>
              <a:gdLst>
                <a:gd name="connsiteX0" fmla="*/ 1712383 w 5611283"/>
                <a:gd name="connsiteY0" fmla="*/ 0 h 7562850"/>
                <a:gd name="connsiteX1" fmla="*/ 5611283 w 5611283"/>
                <a:gd name="connsiteY1" fmla="*/ 0 h 7562850"/>
                <a:gd name="connsiteX2" fmla="*/ 5611283 w 5611283"/>
                <a:gd name="connsiteY2" fmla="*/ 7562850 h 7562850"/>
                <a:gd name="connsiteX3" fmla="*/ 1712383 w 5611283"/>
                <a:gd name="connsiteY3" fmla="*/ 7562850 h 7562850"/>
                <a:gd name="connsiteX4" fmla="*/ 1712383 w 5611283"/>
                <a:gd name="connsiteY4" fmla="*/ 7559623 h 7562850"/>
                <a:gd name="connsiteX5" fmla="*/ 0 w 5611283"/>
                <a:gd name="connsiteY5" fmla="*/ 7559623 h 7562850"/>
                <a:gd name="connsiteX6" fmla="*/ 1712383 w 5611283"/>
                <a:gd name="connsiteY6" fmla="*/ 2498569 h 7562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11283" h="7562850">
                  <a:moveTo>
                    <a:pt x="1712383" y="0"/>
                  </a:moveTo>
                  <a:lnTo>
                    <a:pt x="5611283" y="0"/>
                  </a:lnTo>
                  <a:lnTo>
                    <a:pt x="5611283" y="7562850"/>
                  </a:lnTo>
                  <a:lnTo>
                    <a:pt x="1712383" y="7562850"/>
                  </a:lnTo>
                  <a:lnTo>
                    <a:pt x="1712383" y="7559623"/>
                  </a:lnTo>
                  <a:lnTo>
                    <a:pt x="0" y="7559623"/>
                  </a:lnTo>
                  <a:lnTo>
                    <a:pt x="1712383" y="2498569"/>
                  </a:lnTo>
                  <a:close/>
                </a:path>
              </a:pathLst>
            </a:cu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nl-NL" sz="1800"/>
            </a:p>
          </p:txBody>
        </p:sp>
        <p:sp>
          <p:nvSpPr>
            <p:cNvPr id="19" name="object 11"/>
            <p:cNvSpPr/>
            <p:nvPr userDrawn="1"/>
          </p:nvSpPr>
          <p:spPr>
            <a:xfrm>
              <a:off x="3816302" y="-13239"/>
              <a:ext cx="3729831" cy="68712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txBody>
            <a:bodyPr wrap="square" lIns="0" tIns="0" rIns="0" bIns="0" rtlCol="0"/>
            <a:lstStyle/>
            <a:p>
              <a:endParaRPr sz="1800"/>
            </a:p>
          </p:txBody>
        </p:sp>
      </p:grpSp>
      <p:sp>
        <p:nvSpPr>
          <p:cNvPr id="10" name="Freeform 5"/>
          <p:cNvSpPr>
            <a:spLocks/>
          </p:cNvSpPr>
          <p:nvPr/>
        </p:nvSpPr>
        <p:spPr bwMode="auto">
          <a:xfrm>
            <a:off x="8385840" y="603175"/>
            <a:ext cx="287909" cy="205855"/>
          </a:xfrm>
          <a:custGeom>
            <a:avLst/>
            <a:gdLst>
              <a:gd name="T0" fmla="*/ 505 w 685"/>
              <a:gd name="T1" fmla="*/ 0 h 490"/>
              <a:gd name="T2" fmla="*/ 352 w 685"/>
              <a:gd name="T3" fmla="*/ 71 h 490"/>
              <a:gd name="T4" fmla="*/ 209 w 685"/>
              <a:gd name="T5" fmla="*/ 0 h 490"/>
              <a:gd name="T6" fmla="*/ 85 w 685"/>
              <a:gd name="T7" fmla="*/ 44 h 490"/>
              <a:gd name="T8" fmla="*/ 85 w 685"/>
              <a:gd name="T9" fmla="*/ 5 h 490"/>
              <a:gd name="T10" fmla="*/ 0 w 685"/>
              <a:gd name="T11" fmla="*/ 5 h 490"/>
              <a:gd name="T12" fmla="*/ 0 w 685"/>
              <a:gd name="T13" fmla="*/ 490 h 490"/>
              <a:gd name="T14" fmla="*/ 85 w 685"/>
              <a:gd name="T15" fmla="*/ 490 h 490"/>
              <a:gd name="T16" fmla="*/ 85 w 685"/>
              <a:gd name="T17" fmla="*/ 193 h 490"/>
              <a:gd name="T18" fmla="*/ 193 w 685"/>
              <a:gd name="T19" fmla="*/ 78 h 490"/>
              <a:gd name="T20" fmla="*/ 299 w 685"/>
              <a:gd name="T21" fmla="*/ 193 h 490"/>
              <a:gd name="T22" fmla="*/ 299 w 685"/>
              <a:gd name="T23" fmla="*/ 490 h 490"/>
              <a:gd name="T24" fmla="*/ 385 w 685"/>
              <a:gd name="T25" fmla="*/ 490 h 490"/>
              <a:gd name="T26" fmla="*/ 385 w 685"/>
              <a:gd name="T27" fmla="*/ 186 h 490"/>
              <a:gd name="T28" fmla="*/ 493 w 685"/>
              <a:gd name="T29" fmla="*/ 78 h 490"/>
              <a:gd name="T30" fmla="*/ 599 w 685"/>
              <a:gd name="T31" fmla="*/ 193 h 490"/>
              <a:gd name="T32" fmla="*/ 599 w 685"/>
              <a:gd name="T33" fmla="*/ 490 h 490"/>
              <a:gd name="T34" fmla="*/ 685 w 685"/>
              <a:gd name="T35" fmla="*/ 490 h 490"/>
              <a:gd name="T36" fmla="*/ 685 w 685"/>
              <a:gd name="T37" fmla="*/ 182 h 490"/>
              <a:gd name="T38" fmla="*/ 632 w 685"/>
              <a:gd name="T39" fmla="*/ 46 h 490"/>
              <a:gd name="T40" fmla="*/ 505 w 685"/>
              <a:gd name="T41" fmla="*/ 0 h 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85" h="490">
                <a:moveTo>
                  <a:pt x="505" y="0"/>
                </a:moveTo>
                <a:cubicBezTo>
                  <a:pt x="442" y="0"/>
                  <a:pt x="390" y="24"/>
                  <a:pt x="352" y="71"/>
                </a:cubicBezTo>
                <a:cubicBezTo>
                  <a:pt x="322" y="24"/>
                  <a:pt x="272" y="0"/>
                  <a:pt x="209" y="0"/>
                </a:cubicBezTo>
                <a:cubicBezTo>
                  <a:pt x="160" y="0"/>
                  <a:pt x="118" y="15"/>
                  <a:pt x="85" y="44"/>
                </a:cubicBezTo>
                <a:cubicBezTo>
                  <a:pt x="85" y="5"/>
                  <a:pt x="85" y="5"/>
                  <a:pt x="85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490"/>
                  <a:pt x="0" y="490"/>
                  <a:pt x="0" y="490"/>
                </a:cubicBezTo>
                <a:cubicBezTo>
                  <a:pt x="85" y="490"/>
                  <a:pt x="85" y="490"/>
                  <a:pt x="85" y="490"/>
                </a:cubicBezTo>
                <a:cubicBezTo>
                  <a:pt x="85" y="193"/>
                  <a:pt x="85" y="193"/>
                  <a:pt x="85" y="193"/>
                </a:cubicBezTo>
                <a:cubicBezTo>
                  <a:pt x="85" y="120"/>
                  <a:pt x="125" y="78"/>
                  <a:pt x="193" y="78"/>
                </a:cubicBezTo>
                <a:cubicBezTo>
                  <a:pt x="262" y="78"/>
                  <a:pt x="299" y="119"/>
                  <a:pt x="299" y="193"/>
                </a:cubicBezTo>
                <a:cubicBezTo>
                  <a:pt x="299" y="490"/>
                  <a:pt x="299" y="490"/>
                  <a:pt x="299" y="490"/>
                </a:cubicBezTo>
                <a:cubicBezTo>
                  <a:pt x="385" y="490"/>
                  <a:pt x="385" y="490"/>
                  <a:pt x="385" y="490"/>
                </a:cubicBezTo>
                <a:cubicBezTo>
                  <a:pt x="385" y="186"/>
                  <a:pt x="385" y="186"/>
                  <a:pt x="385" y="186"/>
                </a:cubicBezTo>
                <a:cubicBezTo>
                  <a:pt x="385" y="119"/>
                  <a:pt x="426" y="78"/>
                  <a:pt x="493" y="78"/>
                </a:cubicBezTo>
                <a:cubicBezTo>
                  <a:pt x="561" y="78"/>
                  <a:pt x="599" y="119"/>
                  <a:pt x="599" y="193"/>
                </a:cubicBezTo>
                <a:cubicBezTo>
                  <a:pt x="599" y="490"/>
                  <a:pt x="599" y="490"/>
                  <a:pt x="599" y="490"/>
                </a:cubicBezTo>
                <a:cubicBezTo>
                  <a:pt x="685" y="490"/>
                  <a:pt x="685" y="490"/>
                  <a:pt x="685" y="490"/>
                </a:cubicBezTo>
                <a:cubicBezTo>
                  <a:pt x="685" y="182"/>
                  <a:pt x="685" y="182"/>
                  <a:pt x="685" y="182"/>
                </a:cubicBezTo>
                <a:cubicBezTo>
                  <a:pt x="685" y="126"/>
                  <a:pt x="667" y="80"/>
                  <a:pt x="632" y="46"/>
                </a:cubicBezTo>
                <a:cubicBezTo>
                  <a:pt x="601" y="16"/>
                  <a:pt x="556" y="0"/>
                  <a:pt x="505" y="0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1" name="Freeform 6"/>
          <p:cNvSpPr>
            <a:spLocks noEditPoints="1"/>
          </p:cNvSpPr>
          <p:nvPr/>
        </p:nvSpPr>
        <p:spPr bwMode="auto">
          <a:xfrm>
            <a:off x="8725572" y="603175"/>
            <a:ext cx="162668" cy="293667"/>
          </a:xfrm>
          <a:custGeom>
            <a:avLst/>
            <a:gdLst>
              <a:gd name="T0" fmla="*/ 208 w 388"/>
              <a:gd name="T1" fmla="*/ 0 h 698"/>
              <a:gd name="T2" fmla="*/ 85 w 388"/>
              <a:gd name="T3" fmla="*/ 46 h 698"/>
              <a:gd name="T4" fmla="*/ 85 w 388"/>
              <a:gd name="T5" fmla="*/ 5 h 698"/>
              <a:gd name="T6" fmla="*/ 0 w 388"/>
              <a:gd name="T7" fmla="*/ 5 h 698"/>
              <a:gd name="T8" fmla="*/ 0 w 388"/>
              <a:gd name="T9" fmla="*/ 698 h 698"/>
              <a:gd name="T10" fmla="*/ 85 w 388"/>
              <a:gd name="T11" fmla="*/ 698 h 698"/>
              <a:gd name="T12" fmla="*/ 85 w 388"/>
              <a:gd name="T13" fmla="*/ 449 h 698"/>
              <a:gd name="T14" fmla="*/ 208 w 388"/>
              <a:gd name="T15" fmla="*/ 495 h 698"/>
              <a:gd name="T16" fmla="*/ 328 w 388"/>
              <a:gd name="T17" fmla="*/ 452 h 698"/>
              <a:gd name="T18" fmla="*/ 388 w 388"/>
              <a:gd name="T19" fmla="*/ 247 h 698"/>
              <a:gd name="T20" fmla="*/ 328 w 388"/>
              <a:gd name="T21" fmla="*/ 43 h 698"/>
              <a:gd name="T22" fmla="*/ 208 w 388"/>
              <a:gd name="T23" fmla="*/ 0 h 698"/>
              <a:gd name="T24" fmla="*/ 194 w 388"/>
              <a:gd name="T25" fmla="*/ 78 h 698"/>
              <a:gd name="T26" fmla="*/ 302 w 388"/>
              <a:gd name="T27" fmla="*/ 247 h 698"/>
              <a:gd name="T28" fmla="*/ 194 w 388"/>
              <a:gd name="T29" fmla="*/ 417 h 698"/>
              <a:gd name="T30" fmla="*/ 85 w 388"/>
              <a:gd name="T31" fmla="*/ 247 h 698"/>
              <a:gd name="T32" fmla="*/ 194 w 388"/>
              <a:gd name="T33" fmla="*/ 78 h 6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88" h="698">
                <a:moveTo>
                  <a:pt x="208" y="0"/>
                </a:moveTo>
                <a:cubicBezTo>
                  <a:pt x="168" y="0"/>
                  <a:pt x="125" y="6"/>
                  <a:pt x="85" y="46"/>
                </a:cubicBezTo>
                <a:cubicBezTo>
                  <a:pt x="85" y="5"/>
                  <a:pt x="85" y="5"/>
                  <a:pt x="85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698"/>
                  <a:pt x="0" y="698"/>
                  <a:pt x="0" y="698"/>
                </a:cubicBezTo>
                <a:cubicBezTo>
                  <a:pt x="85" y="698"/>
                  <a:pt x="85" y="698"/>
                  <a:pt x="85" y="698"/>
                </a:cubicBezTo>
                <a:cubicBezTo>
                  <a:pt x="85" y="449"/>
                  <a:pt x="85" y="449"/>
                  <a:pt x="85" y="449"/>
                </a:cubicBezTo>
                <a:cubicBezTo>
                  <a:pt x="126" y="489"/>
                  <a:pt x="170" y="495"/>
                  <a:pt x="208" y="495"/>
                </a:cubicBezTo>
                <a:cubicBezTo>
                  <a:pt x="256" y="495"/>
                  <a:pt x="301" y="479"/>
                  <a:pt x="328" y="452"/>
                </a:cubicBezTo>
                <a:cubicBezTo>
                  <a:pt x="382" y="399"/>
                  <a:pt x="388" y="310"/>
                  <a:pt x="388" y="247"/>
                </a:cubicBezTo>
                <a:cubicBezTo>
                  <a:pt x="388" y="185"/>
                  <a:pt x="382" y="96"/>
                  <a:pt x="328" y="43"/>
                </a:cubicBezTo>
                <a:cubicBezTo>
                  <a:pt x="301" y="16"/>
                  <a:pt x="256" y="0"/>
                  <a:pt x="208" y="0"/>
                </a:cubicBezTo>
                <a:moveTo>
                  <a:pt x="194" y="78"/>
                </a:moveTo>
                <a:cubicBezTo>
                  <a:pt x="289" y="78"/>
                  <a:pt x="302" y="159"/>
                  <a:pt x="302" y="247"/>
                </a:cubicBezTo>
                <a:cubicBezTo>
                  <a:pt x="302" y="336"/>
                  <a:pt x="289" y="417"/>
                  <a:pt x="194" y="417"/>
                </a:cubicBezTo>
                <a:cubicBezTo>
                  <a:pt x="118" y="417"/>
                  <a:pt x="85" y="366"/>
                  <a:pt x="85" y="247"/>
                </a:cubicBezTo>
                <a:cubicBezTo>
                  <a:pt x="85" y="129"/>
                  <a:pt x="118" y="78"/>
                  <a:pt x="194" y="78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2" name="Freeform 7"/>
          <p:cNvSpPr>
            <a:spLocks/>
          </p:cNvSpPr>
          <p:nvPr/>
        </p:nvSpPr>
        <p:spPr bwMode="auto">
          <a:xfrm>
            <a:off x="8932867" y="519681"/>
            <a:ext cx="161229" cy="289349"/>
          </a:xfrm>
          <a:custGeom>
            <a:avLst/>
            <a:gdLst>
              <a:gd name="T0" fmla="*/ 208 w 384"/>
              <a:gd name="T1" fmla="*/ 197 h 687"/>
              <a:gd name="T2" fmla="*/ 86 w 384"/>
              <a:gd name="T3" fmla="*/ 241 h 687"/>
              <a:gd name="T4" fmla="*/ 86 w 384"/>
              <a:gd name="T5" fmla="*/ 0 h 687"/>
              <a:gd name="T6" fmla="*/ 0 w 384"/>
              <a:gd name="T7" fmla="*/ 0 h 687"/>
              <a:gd name="T8" fmla="*/ 0 w 384"/>
              <a:gd name="T9" fmla="*/ 687 h 687"/>
              <a:gd name="T10" fmla="*/ 86 w 384"/>
              <a:gd name="T11" fmla="*/ 687 h 687"/>
              <a:gd name="T12" fmla="*/ 86 w 384"/>
              <a:gd name="T13" fmla="*/ 389 h 687"/>
              <a:gd name="T14" fmla="*/ 193 w 384"/>
              <a:gd name="T15" fmla="*/ 275 h 687"/>
              <a:gd name="T16" fmla="*/ 298 w 384"/>
              <a:gd name="T17" fmla="*/ 389 h 687"/>
              <a:gd name="T18" fmla="*/ 298 w 384"/>
              <a:gd name="T19" fmla="*/ 687 h 687"/>
              <a:gd name="T20" fmla="*/ 384 w 384"/>
              <a:gd name="T21" fmla="*/ 687 h 687"/>
              <a:gd name="T22" fmla="*/ 384 w 384"/>
              <a:gd name="T23" fmla="*/ 378 h 687"/>
              <a:gd name="T24" fmla="*/ 208 w 384"/>
              <a:gd name="T25" fmla="*/ 197 h 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84" h="687">
                <a:moveTo>
                  <a:pt x="208" y="197"/>
                </a:moveTo>
                <a:cubicBezTo>
                  <a:pt x="159" y="197"/>
                  <a:pt x="118" y="212"/>
                  <a:pt x="86" y="241"/>
                </a:cubicBezTo>
                <a:cubicBezTo>
                  <a:pt x="86" y="0"/>
                  <a:pt x="86" y="0"/>
                  <a:pt x="8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687"/>
                  <a:pt x="0" y="687"/>
                  <a:pt x="0" y="687"/>
                </a:cubicBezTo>
                <a:cubicBezTo>
                  <a:pt x="86" y="687"/>
                  <a:pt x="86" y="687"/>
                  <a:pt x="86" y="687"/>
                </a:cubicBezTo>
                <a:cubicBezTo>
                  <a:pt x="86" y="389"/>
                  <a:pt x="86" y="389"/>
                  <a:pt x="86" y="389"/>
                </a:cubicBezTo>
                <a:cubicBezTo>
                  <a:pt x="86" y="317"/>
                  <a:pt x="125" y="275"/>
                  <a:pt x="193" y="275"/>
                </a:cubicBezTo>
                <a:cubicBezTo>
                  <a:pt x="261" y="275"/>
                  <a:pt x="298" y="316"/>
                  <a:pt x="298" y="389"/>
                </a:cubicBezTo>
                <a:cubicBezTo>
                  <a:pt x="298" y="687"/>
                  <a:pt x="298" y="687"/>
                  <a:pt x="298" y="687"/>
                </a:cubicBezTo>
                <a:cubicBezTo>
                  <a:pt x="384" y="687"/>
                  <a:pt x="384" y="687"/>
                  <a:pt x="384" y="687"/>
                </a:cubicBezTo>
                <a:cubicBezTo>
                  <a:pt x="384" y="378"/>
                  <a:pt x="384" y="378"/>
                  <a:pt x="384" y="378"/>
                </a:cubicBezTo>
                <a:cubicBezTo>
                  <a:pt x="384" y="266"/>
                  <a:pt x="317" y="197"/>
                  <a:pt x="208" y="197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9145921" y="606050"/>
            <a:ext cx="35988" cy="202976"/>
          </a:xfrm>
          <a:prstGeom prst="rect">
            <a:avLst/>
          </a:pr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646" y="453458"/>
            <a:ext cx="403073" cy="42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9145921" y="519681"/>
            <a:ext cx="35988" cy="40307"/>
          </a:xfrm>
          <a:prstGeom prst="rect">
            <a:avLst/>
          </a:pr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139" y="453458"/>
            <a:ext cx="405952" cy="42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085" y="460656"/>
            <a:ext cx="372842" cy="40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5446800" y="5955048"/>
            <a:ext cx="3938400" cy="200952"/>
          </a:xfrm>
        </p:spPr>
        <p:txBody>
          <a:bodyPr anchor="b">
            <a:spAutoFit/>
          </a:bodyPr>
          <a:lstStyle>
            <a:lvl1pPr algn="r">
              <a:defRPr kumimoji="0" lang="nl-NL" sz="1451" b="1" i="0" u="none" strike="noStrike" kern="1200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</a:lstStyle>
          <a:p>
            <a:r>
              <a:rPr lang="nl-NL" dirty="0" smtClean="0"/>
              <a:t>Klik voor titel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5446800" y="6166801"/>
            <a:ext cx="3938400" cy="245580"/>
          </a:xfrm>
        </p:spPr>
        <p:txBody>
          <a:bodyPr>
            <a:spAutoFit/>
          </a:bodyPr>
          <a:lstStyle>
            <a:lvl1pPr marL="0" indent="0" algn="r">
              <a:buNone/>
              <a:defRPr kumimoji="0" lang="nl-NL" sz="1451" b="1" i="0" u="none" strike="noStrike" kern="1200" cap="none" spc="0" normalizeH="0" baseline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  <a:lvl2pPr marL="457212" indent="0" algn="ctr">
              <a:buNone/>
              <a:defRPr sz="2000"/>
            </a:lvl2pPr>
            <a:lvl3pPr marL="914423" indent="0" algn="ctr">
              <a:buNone/>
              <a:defRPr sz="1800"/>
            </a:lvl3pPr>
            <a:lvl4pPr marL="1371634" indent="0" algn="ctr">
              <a:buNone/>
              <a:defRPr sz="1600"/>
            </a:lvl4pPr>
            <a:lvl5pPr marL="1828846" indent="0" algn="ctr">
              <a:buNone/>
              <a:defRPr sz="1600"/>
            </a:lvl5pPr>
            <a:lvl6pPr marL="2286057" indent="0" algn="ctr">
              <a:buNone/>
              <a:defRPr sz="1600"/>
            </a:lvl6pPr>
            <a:lvl7pPr marL="2743269" indent="0" algn="ctr">
              <a:buNone/>
              <a:defRPr sz="1600"/>
            </a:lvl7pPr>
            <a:lvl8pPr marL="3200480" indent="0" algn="ctr">
              <a:buNone/>
              <a:defRPr sz="1600"/>
            </a:lvl8pPr>
            <a:lvl9pPr marL="3657691" indent="0" algn="ctr">
              <a:buNone/>
              <a:defRPr sz="1600"/>
            </a:lvl9pPr>
          </a:lstStyle>
          <a:p>
            <a:r>
              <a:rPr lang="nl-NL" dirty="0" smtClean="0"/>
              <a:t>Klik voor ondertitel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54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3"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0"/>
            <a:ext cx="7149243" cy="6858000"/>
          </a:xfrm>
          <a:prstGeom prst="rect">
            <a:avLst/>
          </a:prstGeom>
        </p:spPr>
      </p:pic>
      <p:grpSp>
        <p:nvGrpSpPr>
          <p:cNvPr id="4" name="Groep 3"/>
          <p:cNvGrpSpPr/>
          <p:nvPr userDrawn="1"/>
        </p:nvGrpSpPr>
        <p:grpSpPr>
          <a:xfrm>
            <a:off x="3816302" y="-13240"/>
            <a:ext cx="6089698" cy="6871240"/>
            <a:chOff x="3816302" y="-13240"/>
            <a:chExt cx="6089698" cy="6871240"/>
          </a:xfrm>
        </p:grpSpPr>
        <p:sp>
          <p:nvSpPr>
            <p:cNvPr id="18" name="Vrije vorm 17"/>
            <p:cNvSpPr/>
            <p:nvPr userDrawn="1"/>
          </p:nvSpPr>
          <p:spPr>
            <a:xfrm>
              <a:off x="4817682" y="-13240"/>
              <a:ext cx="5088318" cy="6871240"/>
            </a:xfrm>
            <a:custGeom>
              <a:avLst/>
              <a:gdLst>
                <a:gd name="connsiteX0" fmla="*/ 1712383 w 5611283"/>
                <a:gd name="connsiteY0" fmla="*/ 0 h 7562850"/>
                <a:gd name="connsiteX1" fmla="*/ 5611283 w 5611283"/>
                <a:gd name="connsiteY1" fmla="*/ 0 h 7562850"/>
                <a:gd name="connsiteX2" fmla="*/ 5611283 w 5611283"/>
                <a:gd name="connsiteY2" fmla="*/ 7562850 h 7562850"/>
                <a:gd name="connsiteX3" fmla="*/ 1712383 w 5611283"/>
                <a:gd name="connsiteY3" fmla="*/ 7562850 h 7562850"/>
                <a:gd name="connsiteX4" fmla="*/ 1712383 w 5611283"/>
                <a:gd name="connsiteY4" fmla="*/ 7559623 h 7562850"/>
                <a:gd name="connsiteX5" fmla="*/ 0 w 5611283"/>
                <a:gd name="connsiteY5" fmla="*/ 7559623 h 7562850"/>
                <a:gd name="connsiteX6" fmla="*/ 1712383 w 5611283"/>
                <a:gd name="connsiteY6" fmla="*/ 2498569 h 7562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11283" h="7562850">
                  <a:moveTo>
                    <a:pt x="1712383" y="0"/>
                  </a:moveTo>
                  <a:lnTo>
                    <a:pt x="5611283" y="0"/>
                  </a:lnTo>
                  <a:lnTo>
                    <a:pt x="5611283" y="7562850"/>
                  </a:lnTo>
                  <a:lnTo>
                    <a:pt x="1712383" y="7562850"/>
                  </a:lnTo>
                  <a:lnTo>
                    <a:pt x="1712383" y="7559623"/>
                  </a:lnTo>
                  <a:lnTo>
                    <a:pt x="0" y="7559623"/>
                  </a:lnTo>
                  <a:lnTo>
                    <a:pt x="1712383" y="2498569"/>
                  </a:lnTo>
                  <a:close/>
                </a:path>
              </a:pathLst>
            </a:cu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nl-NL" sz="1800"/>
            </a:p>
          </p:txBody>
        </p:sp>
        <p:sp>
          <p:nvSpPr>
            <p:cNvPr id="19" name="object 11"/>
            <p:cNvSpPr/>
            <p:nvPr userDrawn="1"/>
          </p:nvSpPr>
          <p:spPr>
            <a:xfrm>
              <a:off x="3816302" y="-13239"/>
              <a:ext cx="3729831" cy="68712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txBody>
            <a:bodyPr wrap="square" lIns="0" tIns="0" rIns="0" bIns="0" rtlCol="0"/>
            <a:lstStyle/>
            <a:p>
              <a:endParaRPr sz="1800"/>
            </a:p>
          </p:txBody>
        </p:sp>
      </p:grpSp>
      <p:sp>
        <p:nvSpPr>
          <p:cNvPr id="10" name="Freeform 5"/>
          <p:cNvSpPr>
            <a:spLocks/>
          </p:cNvSpPr>
          <p:nvPr/>
        </p:nvSpPr>
        <p:spPr bwMode="auto">
          <a:xfrm>
            <a:off x="8385840" y="603175"/>
            <a:ext cx="287909" cy="205855"/>
          </a:xfrm>
          <a:custGeom>
            <a:avLst/>
            <a:gdLst>
              <a:gd name="T0" fmla="*/ 505 w 685"/>
              <a:gd name="T1" fmla="*/ 0 h 490"/>
              <a:gd name="T2" fmla="*/ 352 w 685"/>
              <a:gd name="T3" fmla="*/ 71 h 490"/>
              <a:gd name="T4" fmla="*/ 209 w 685"/>
              <a:gd name="T5" fmla="*/ 0 h 490"/>
              <a:gd name="T6" fmla="*/ 85 w 685"/>
              <a:gd name="T7" fmla="*/ 44 h 490"/>
              <a:gd name="T8" fmla="*/ 85 w 685"/>
              <a:gd name="T9" fmla="*/ 5 h 490"/>
              <a:gd name="T10" fmla="*/ 0 w 685"/>
              <a:gd name="T11" fmla="*/ 5 h 490"/>
              <a:gd name="T12" fmla="*/ 0 w 685"/>
              <a:gd name="T13" fmla="*/ 490 h 490"/>
              <a:gd name="T14" fmla="*/ 85 w 685"/>
              <a:gd name="T15" fmla="*/ 490 h 490"/>
              <a:gd name="T16" fmla="*/ 85 w 685"/>
              <a:gd name="T17" fmla="*/ 193 h 490"/>
              <a:gd name="T18" fmla="*/ 193 w 685"/>
              <a:gd name="T19" fmla="*/ 78 h 490"/>
              <a:gd name="T20" fmla="*/ 299 w 685"/>
              <a:gd name="T21" fmla="*/ 193 h 490"/>
              <a:gd name="T22" fmla="*/ 299 w 685"/>
              <a:gd name="T23" fmla="*/ 490 h 490"/>
              <a:gd name="T24" fmla="*/ 385 w 685"/>
              <a:gd name="T25" fmla="*/ 490 h 490"/>
              <a:gd name="T26" fmla="*/ 385 w 685"/>
              <a:gd name="T27" fmla="*/ 186 h 490"/>
              <a:gd name="T28" fmla="*/ 493 w 685"/>
              <a:gd name="T29" fmla="*/ 78 h 490"/>
              <a:gd name="T30" fmla="*/ 599 w 685"/>
              <a:gd name="T31" fmla="*/ 193 h 490"/>
              <a:gd name="T32" fmla="*/ 599 w 685"/>
              <a:gd name="T33" fmla="*/ 490 h 490"/>
              <a:gd name="T34" fmla="*/ 685 w 685"/>
              <a:gd name="T35" fmla="*/ 490 h 490"/>
              <a:gd name="T36" fmla="*/ 685 w 685"/>
              <a:gd name="T37" fmla="*/ 182 h 490"/>
              <a:gd name="T38" fmla="*/ 632 w 685"/>
              <a:gd name="T39" fmla="*/ 46 h 490"/>
              <a:gd name="T40" fmla="*/ 505 w 685"/>
              <a:gd name="T41" fmla="*/ 0 h 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85" h="490">
                <a:moveTo>
                  <a:pt x="505" y="0"/>
                </a:moveTo>
                <a:cubicBezTo>
                  <a:pt x="442" y="0"/>
                  <a:pt x="390" y="24"/>
                  <a:pt x="352" y="71"/>
                </a:cubicBezTo>
                <a:cubicBezTo>
                  <a:pt x="322" y="24"/>
                  <a:pt x="272" y="0"/>
                  <a:pt x="209" y="0"/>
                </a:cubicBezTo>
                <a:cubicBezTo>
                  <a:pt x="160" y="0"/>
                  <a:pt x="118" y="15"/>
                  <a:pt x="85" y="44"/>
                </a:cubicBezTo>
                <a:cubicBezTo>
                  <a:pt x="85" y="5"/>
                  <a:pt x="85" y="5"/>
                  <a:pt x="85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490"/>
                  <a:pt x="0" y="490"/>
                  <a:pt x="0" y="490"/>
                </a:cubicBezTo>
                <a:cubicBezTo>
                  <a:pt x="85" y="490"/>
                  <a:pt x="85" y="490"/>
                  <a:pt x="85" y="490"/>
                </a:cubicBezTo>
                <a:cubicBezTo>
                  <a:pt x="85" y="193"/>
                  <a:pt x="85" y="193"/>
                  <a:pt x="85" y="193"/>
                </a:cubicBezTo>
                <a:cubicBezTo>
                  <a:pt x="85" y="120"/>
                  <a:pt x="125" y="78"/>
                  <a:pt x="193" y="78"/>
                </a:cubicBezTo>
                <a:cubicBezTo>
                  <a:pt x="262" y="78"/>
                  <a:pt x="299" y="119"/>
                  <a:pt x="299" y="193"/>
                </a:cubicBezTo>
                <a:cubicBezTo>
                  <a:pt x="299" y="490"/>
                  <a:pt x="299" y="490"/>
                  <a:pt x="299" y="490"/>
                </a:cubicBezTo>
                <a:cubicBezTo>
                  <a:pt x="385" y="490"/>
                  <a:pt x="385" y="490"/>
                  <a:pt x="385" y="490"/>
                </a:cubicBezTo>
                <a:cubicBezTo>
                  <a:pt x="385" y="186"/>
                  <a:pt x="385" y="186"/>
                  <a:pt x="385" y="186"/>
                </a:cubicBezTo>
                <a:cubicBezTo>
                  <a:pt x="385" y="119"/>
                  <a:pt x="426" y="78"/>
                  <a:pt x="493" y="78"/>
                </a:cubicBezTo>
                <a:cubicBezTo>
                  <a:pt x="561" y="78"/>
                  <a:pt x="599" y="119"/>
                  <a:pt x="599" y="193"/>
                </a:cubicBezTo>
                <a:cubicBezTo>
                  <a:pt x="599" y="490"/>
                  <a:pt x="599" y="490"/>
                  <a:pt x="599" y="490"/>
                </a:cubicBezTo>
                <a:cubicBezTo>
                  <a:pt x="685" y="490"/>
                  <a:pt x="685" y="490"/>
                  <a:pt x="685" y="490"/>
                </a:cubicBezTo>
                <a:cubicBezTo>
                  <a:pt x="685" y="182"/>
                  <a:pt x="685" y="182"/>
                  <a:pt x="685" y="182"/>
                </a:cubicBezTo>
                <a:cubicBezTo>
                  <a:pt x="685" y="126"/>
                  <a:pt x="667" y="80"/>
                  <a:pt x="632" y="46"/>
                </a:cubicBezTo>
                <a:cubicBezTo>
                  <a:pt x="601" y="16"/>
                  <a:pt x="556" y="0"/>
                  <a:pt x="505" y="0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1" name="Freeform 6"/>
          <p:cNvSpPr>
            <a:spLocks noEditPoints="1"/>
          </p:cNvSpPr>
          <p:nvPr/>
        </p:nvSpPr>
        <p:spPr bwMode="auto">
          <a:xfrm>
            <a:off x="8725572" y="603175"/>
            <a:ext cx="162668" cy="293667"/>
          </a:xfrm>
          <a:custGeom>
            <a:avLst/>
            <a:gdLst>
              <a:gd name="T0" fmla="*/ 208 w 388"/>
              <a:gd name="T1" fmla="*/ 0 h 698"/>
              <a:gd name="T2" fmla="*/ 85 w 388"/>
              <a:gd name="T3" fmla="*/ 46 h 698"/>
              <a:gd name="T4" fmla="*/ 85 w 388"/>
              <a:gd name="T5" fmla="*/ 5 h 698"/>
              <a:gd name="T6" fmla="*/ 0 w 388"/>
              <a:gd name="T7" fmla="*/ 5 h 698"/>
              <a:gd name="T8" fmla="*/ 0 w 388"/>
              <a:gd name="T9" fmla="*/ 698 h 698"/>
              <a:gd name="T10" fmla="*/ 85 w 388"/>
              <a:gd name="T11" fmla="*/ 698 h 698"/>
              <a:gd name="T12" fmla="*/ 85 w 388"/>
              <a:gd name="T13" fmla="*/ 449 h 698"/>
              <a:gd name="T14" fmla="*/ 208 w 388"/>
              <a:gd name="T15" fmla="*/ 495 h 698"/>
              <a:gd name="T16" fmla="*/ 328 w 388"/>
              <a:gd name="T17" fmla="*/ 452 h 698"/>
              <a:gd name="T18" fmla="*/ 388 w 388"/>
              <a:gd name="T19" fmla="*/ 247 h 698"/>
              <a:gd name="T20" fmla="*/ 328 w 388"/>
              <a:gd name="T21" fmla="*/ 43 h 698"/>
              <a:gd name="T22" fmla="*/ 208 w 388"/>
              <a:gd name="T23" fmla="*/ 0 h 698"/>
              <a:gd name="T24" fmla="*/ 194 w 388"/>
              <a:gd name="T25" fmla="*/ 78 h 698"/>
              <a:gd name="T26" fmla="*/ 302 w 388"/>
              <a:gd name="T27" fmla="*/ 247 h 698"/>
              <a:gd name="T28" fmla="*/ 194 w 388"/>
              <a:gd name="T29" fmla="*/ 417 h 698"/>
              <a:gd name="T30" fmla="*/ 85 w 388"/>
              <a:gd name="T31" fmla="*/ 247 h 698"/>
              <a:gd name="T32" fmla="*/ 194 w 388"/>
              <a:gd name="T33" fmla="*/ 78 h 6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88" h="698">
                <a:moveTo>
                  <a:pt x="208" y="0"/>
                </a:moveTo>
                <a:cubicBezTo>
                  <a:pt x="168" y="0"/>
                  <a:pt x="125" y="6"/>
                  <a:pt x="85" y="46"/>
                </a:cubicBezTo>
                <a:cubicBezTo>
                  <a:pt x="85" y="5"/>
                  <a:pt x="85" y="5"/>
                  <a:pt x="85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698"/>
                  <a:pt x="0" y="698"/>
                  <a:pt x="0" y="698"/>
                </a:cubicBezTo>
                <a:cubicBezTo>
                  <a:pt x="85" y="698"/>
                  <a:pt x="85" y="698"/>
                  <a:pt x="85" y="698"/>
                </a:cubicBezTo>
                <a:cubicBezTo>
                  <a:pt x="85" y="449"/>
                  <a:pt x="85" y="449"/>
                  <a:pt x="85" y="449"/>
                </a:cubicBezTo>
                <a:cubicBezTo>
                  <a:pt x="126" y="489"/>
                  <a:pt x="170" y="495"/>
                  <a:pt x="208" y="495"/>
                </a:cubicBezTo>
                <a:cubicBezTo>
                  <a:pt x="256" y="495"/>
                  <a:pt x="301" y="479"/>
                  <a:pt x="328" y="452"/>
                </a:cubicBezTo>
                <a:cubicBezTo>
                  <a:pt x="382" y="399"/>
                  <a:pt x="388" y="310"/>
                  <a:pt x="388" y="247"/>
                </a:cubicBezTo>
                <a:cubicBezTo>
                  <a:pt x="388" y="185"/>
                  <a:pt x="382" y="96"/>
                  <a:pt x="328" y="43"/>
                </a:cubicBezTo>
                <a:cubicBezTo>
                  <a:pt x="301" y="16"/>
                  <a:pt x="256" y="0"/>
                  <a:pt x="208" y="0"/>
                </a:cubicBezTo>
                <a:moveTo>
                  <a:pt x="194" y="78"/>
                </a:moveTo>
                <a:cubicBezTo>
                  <a:pt x="289" y="78"/>
                  <a:pt x="302" y="159"/>
                  <a:pt x="302" y="247"/>
                </a:cubicBezTo>
                <a:cubicBezTo>
                  <a:pt x="302" y="336"/>
                  <a:pt x="289" y="417"/>
                  <a:pt x="194" y="417"/>
                </a:cubicBezTo>
                <a:cubicBezTo>
                  <a:pt x="118" y="417"/>
                  <a:pt x="85" y="366"/>
                  <a:pt x="85" y="247"/>
                </a:cubicBezTo>
                <a:cubicBezTo>
                  <a:pt x="85" y="129"/>
                  <a:pt x="118" y="78"/>
                  <a:pt x="194" y="78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2" name="Freeform 7"/>
          <p:cNvSpPr>
            <a:spLocks/>
          </p:cNvSpPr>
          <p:nvPr/>
        </p:nvSpPr>
        <p:spPr bwMode="auto">
          <a:xfrm>
            <a:off x="8932867" y="519681"/>
            <a:ext cx="161229" cy="289349"/>
          </a:xfrm>
          <a:custGeom>
            <a:avLst/>
            <a:gdLst>
              <a:gd name="T0" fmla="*/ 208 w 384"/>
              <a:gd name="T1" fmla="*/ 197 h 687"/>
              <a:gd name="T2" fmla="*/ 86 w 384"/>
              <a:gd name="T3" fmla="*/ 241 h 687"/>
              <a:gd name="T4" fmla="*/ 86 w 384"/>
              <a:gd name="T5" fmla="*/ 0 h 687"/>
              <a:gd name="T6" fmla="*/ 0 w 384"/>
              <a:gd name="T7" fmla="*/ 0 h 687"/>
              <a:gd name="T8" fmla="*/ 0 w 384"/>
              <a:gd name="T9" fmla="*/ 687 h 687"/>
              <a:gd name="T10" fmla="*/ 86 w 384"/>
              <a:gd name="T11" fmla="*/ 687 h 687"/>
              <a:gd name="T12" fmla="*/ 86 w 384"/>
              <a:gd name="T13" fmla="*/ 389 h 687"/>
              <a:gd name="T14" fmla="*/ 193 w 384"/>
              <a:gd name="T15" fmla="*/ 275 h 687"/>
              <a:gd name="T16" fmla="*/ 298 w 384"/>
              <a:gd name="T17" fmla="*/ 389 h 687"/>
              <a:gd name="T18" fmla="*/ 298 w 384"/>
              <a:gd name="T19" fmla="*/ 687 h 687"/>
              <a:gd name="T20" fmla="*/ 384 w 384"/>
              <a:gd name="T21" fmla="*/ 687 h 687"/>
              <a:gd name="T22" fmla="*/ 384 w 384"/>
              <a:gd name="T23" fmla="*/ 378 h 687"/>
              <a:gd name="T24" fmla="*/ 208 w 384"/>
              <a:gd name="T25" fmla="*/ 197 h 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84" h="687">
                <a:moveTo>
                  <a:pt x="208" y="197"/>
                </a:moveTo>
                <a:cubicBezTo>
                  <a:pt x="159" y="197"/>
                  <a:pt x="118" y="212"/>
                  <a:pt x="86" y="241"/>
                </a:cubicBezTo>
                <a:cubicBezTo>
                  <a:pt x="86" y="0"/>
                  <a:pt x="86" y="0"/>
                  <a:pt x="8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687"/>
                  <a:pt x="0" y="687"/>
                  <a:pt x="0" y="687"/>
                </a:cubicBezTo>
                <a:cubicBezTo>
                  <a:pt x="86" y="687"/>
                  <a:pt x="86" y="687"/>
                  <a:pt x="86" y="687"/>
                </a:cubicBezTo>
                <a:cubicBezTo>
                  <a:pt x="86" y="389"/>
                  <a:pt x="86" y="389"/>
                  <a:pt x="86" y="389"/>
                </a:cubicBezTo>
                <a:cubicBezTo>
                  <a:pt x="86" y="317"/>
                  <a:pt x="125" y="275"/>
                  <a:pt x="193" y="275"/>
                </a:cubicBezTo>
                <a:cubicBezTo>
                  <a:pt x="261" y="275"/>
                  <a:pt x="298" y="316"/>
                  <a:pt x="298" y="389"/>
                </a:cubicBezTo>
                <a:cubicBezTo>
                  <a:pt x="298" y="687"/>
                  <a:pt x="298" y="687"/>
                  <a:pt x="298" y="687"/>
                </a:cubicBezTo>
                <a:cubicBezTo>
                  <a:pt x="384" y="687"/>
                  <a:pt x="384" y="687"/>
                  <a:pt x="384" y="687"/>
                </a:cubicBezTo>
                <a:cubicBezTo>
                  <a:pt x="384" y="378"/>
                  <a:pt x="384" y="378"/>
                  <a:pt x="384" y="378"/>
                </a:cubicBezTo>
                <a:cubicBezTo>
                  <a:pt x="384" y="266"/>
                  <a:pt x="317" y="197"/>
                  <a:pt x="208" y="197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9145921" y="606050"/>
            <a:ext cx="35988" cy="202976"/>
          </a:xfrm>
          <a:prstGeom prst="rect">
            <a:avLst/>
          </a:pr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646" y="453458"/>
            <a:ext cx="403073" cy="42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9145921" y="519681"/>
            <a:ext cx="35988" cy="40307"/>
          </a:xfrm>
          <a:prstGeom prst="rect">
            <a:avLst/>
          </a:pr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139" y="453458"/>
            <a:ext cx="405952" cy="42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085" y="460656"/>
            <a:ext cx="372842" cy="40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5446800" y="5955048"/>
            <a:ext cx="3938400" cy="200952"/>
          </a:xfrm>
        </p:spPr>
        <p:txBody>
          <a:bodyPr anchor="b">
            <a:spAutoFit/>
          </a:bodyPr>
          <a:lstStyle>
            <a:lvl1pPr algn="r">
              <a:defRPr kumimoji="0" lang="nl-NL" sz="1451" b="1" i="0" u="none" strike="noStrike" kern="1200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</a:lstStyle>
          <a:p>
            <a:r>
              <a:rPr lang="nl-NL" dirty="0" smtClean="0"/>
              <a:t>Klik voor titel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5446800" y="6166801"/>
            <a:ext cx="3938400" cy="245580"/>
          </a:xfrm>
        </p:spPr>
        <p:txBody>
          <a:bodyPr>
            <a:spAutoFit/>
          </a:bodyPr>
          <a:lstStyle>
            <a:lvl1pPr marL="0" indent="0" algn="r">
              <a:buNone/>
              <a:defRPr kumimoji="0" lang="nl-NL" sz="1451" b="1" i="0" u="none" strike="noStrike" kern="1200" cap="none" spc="0" normalizeH="0" baseline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  <a:lvl2pPr marL="457212" indent="0" algn="ctr">
              <a:buNone/>
              <a:defRPr sz="2000"/>
            </a:lvl2pPr>
            <a:lvl3pPr marL="914423" indent="0" algn="ctr">
              <a:buNone/>
              <a:defRPr sz="1800"/>
            </a:lvl3pPr>
            <a:lvl4pPr marL="1371634" indent="0" algn="ctr">
              <a:buNone/>
              <a:defRPr sz="1600"/>
            </a:lvl4pPr>
            <a:lvl5pPr marL="1828846" indent="0" algn="ctr">
              <a:buNone/>
              <a:defRPr sz="1600"/>
            </a:lvl5pPr>
            <a:lvl6pPr marL="2286057" indent="0" algn="ctr">
              <a:buNone/>
              <a:defRPr sz="1600"/>
            </a:lvl6pPr>
            <a:lvl7pPr marL="2743269" indent="0" algn="ctr">
              <a:buNone/>
              <a:defRPr sz="1600"/>
            </a:lvl7pPr>
            <a:lvl8pPr marL="3200480" indent="0" algn="ctr">
              <a:buNone/>
              <a:defRPr sz="1600"/>
            </a:lvl8pPr>
            <a:lvl9pPr marL="3657691" indent="0" algn="ctr">
              <a:buNone/>
              <a:defRPr sz="1600"/>
            </a:lvl9pPr>
          </a:lstStyle>
          <a:p>
            <a:r>
              <a:rPr lang="nl-NL" dirty="0" smtClean="0"/>
              <a:t>Klik voor ondertitel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62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4"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3242"/>
            <a:ext cx="7368080" cy="6871241"/>
          </a:xfrm>
          <a:prstGeom prst="rect">
            <a:avLst/>
          </a:prstGeom>
        </p:spPr>
      </p:pic>
      <p:grpSp>
        <p:nvGrpSpPr>
          <p:cNvPr id="4" name="Groep 3"/>
          <p:cNvGrpSpPr/>
          <p:nvPr userDrawn="1"/>
        </p:nvGrpSpPr>
        <p:grpSpPr>
          <a:xfrm>
            <a:off x="3816302" y="-13240"/>
            <a:ext cx="6089698" cy="6871240"/>
            <a:chOff x="3816302" y="-13240"/>
            <a:chExt cx="6089698" cy="6871240"/>
          </a:xfrm>
        </p:grpSpPr>
        <p:sp>
          <p:nvSpPr>
            <p:cNvPr id="18" name="Vrije vorm 17"/>
            <p:cNvSpPr/>
            <p:nvPr userDrawn="1"/>
          </p:nvSpPr>
          <p:spPr>
            <a:xfrm>
              <a:off x="4817682" y="-13240"/>
              <a:ext cx="5088318" cy="6871240"/>
            </a:xfrm>
            <a:custGeom>
              <a:avLst/>
              <a:gdLst>
                <a:gd name="connsiteX0" fmla="*/ 1712383 w 5611283"/>
                <a:gd name="connsiteY0" fmla="*/ 0 h 7562850"/>
                <a:gd name="connsiteX1" fmla="*/ 5611283 w 5611283"/>
                <a:gd name="connsiteY1" fmla="*/ 0 h 7562850"/>
                <a:gd name="connsiteX2" fmla="*/ 5611283 w 5611283"/>
                <a:gd name="connsiteY2" fmla="*/ 7562850 h 7562850"/>
                <a:gd name="connsiteX3" fmla="*/ 1712383 w 5611283"/>
                <a:gd name="connsiteY3" fmla="*/ 7562850 h 7562850"/>
                <a:gd name="connsiteX4" fmla="*/ 1712383 w 5611283"/>
                <a:gd name="connsiteY4" fmla="*/ 7559623 h 7562850"/>
                <a:gd name="connsiteX5" fmla="*/ 0 w 5611283"/>
                <a:gd name="connsiteY5" fmla="*/ 7559623 h 7562850"/>
                <a:gd name="connsiteX6" fmla="*/ 1712383 w 5611283"/>
                <a:gd name="connsiteY6" fmla="*/ 2498569 h 7562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11283" h="7562850">
                  <a:moveTo>
                    <a:pt x="1712383" y="0"/>
                  </a:moveTo>
                  <a:lnTo>
                    <a:pt x="5611283" y="0"/>
                  </a:lnTo>
                  <a:lnTo>
                    <a:pt x="5611283" y="7562850"/>
                  </a:lnTo>
                  <a:lnTo>
                    <a:pt x="1712383" y="7562850"/>
                  </a:lnTo>
                  <a:lnTo>
                    <a:pt x="1712383" y="7559623"/>
                  </a:lnTo>
                  <a:lnTo>
                    <a:pt x="0" y="7559623"/>
                  </a:lnTo>
                  <a:lnTo>
                    <a:pt x="1712383" y="2498569"/>
                  </a:lnTo>
                  <a:close/>
                </a:path>
              </a:pathLst>
            </a:cu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nl-NL" sz="1800"/>
            </a:p>
          </p:txBody>
        </p:sp>
        <p:sp>
          <p:nvSpPr>
            <p:cNvPr id="19" name="object 11"/>
            <p:cNvSpPr/>
            <p:nvPr userDrawn="1"/>
          </p:nvSpPr>
          <p:spPr>
            <a:xfrm>
              <a:off x="3816302" y="-13239"/>
              <a:ext cx="3729831" cy="68712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txBody>
            <a:bodyPr wrap="square" lIns="0" tIns="0" rIns="0" bIns="0" rtlCol="0"/>
            <a:lstStyle/>
            <a:p>
              <a:endParaRPr sz="1800"/>
            </a:p>
          </p:txBody>
        </p:sp>
      </p:grpSp>
      <p:sp>
        <p:nvSpPr>
          <p:cNvPr id="10" name="Freeform 5"/>
          <p:cNvSpPr>
            <a:spLocks/>
          </p:cNvSpPr>
          <p:nvPr/>
        </p:nvSpPr>
        <p:spPr bwMode="auto">
          <a:xfrm>
            <a:off x="8385840" y="603175"/>
            <a:ext cx="287909" cy="205855"/>
          </a:xfrm>
          <a:custGeom>
            <a:avLst/>
            <a:gdLst>
              <a:gd name="T0" fmla="*/ 505 w 685"/>
              <a:gd name="T1" fmla="*/ 0 h 490"/>
              <a:gd name="T2" fmla="*/ 352 w 685"/>
              <a:gd name="T3" fmla="*/ 71 h 490"/>
              <a:gd name="T4" fmla="*/ 209 w 685"/>
              <a:gd name="T5" fmla="*/ 0 h 490"/>
              <a:gd name="T6" fmla="*/ 85 w 685"/>
              <a:gd name="T7" fmla="*/ 44 h 490"/>
              <a:gd name="T8" fmla="*/ 85 w 685"/>
              <a:gd name="T9" fmla="*/ 5 h 490"/>
              <a:gd name="T10" fmla="*/ 0 w 685"/>
              <a:gd name="T11" fmla="*/ 5 h 490"/>
              <a:gd name="T12" fmla="*/ 0 w 685"/>
              <a:gd name="T13" fmla="*/ 490 h 490"/>
              <a:gd name="T14" fmla="*/ 85 w 685"/>
              <a:gd name="T15" fmla="*/ 490 h 490"/>
              <a:gd name="T16" fmla="*/ 85 w 685"/>
              <a:gd name="T17" fmla="*/ 193 h 490"/>
              <a:gd name="T18" fmla="*/ 193 w 685"/>
              <a:gd name="T19" fmla="*/ 78 h 490"/>
              <a:gd name="T20" fmla="*/ 299 w 685"/>
              <a:gd name="T21" fmla="*/ 193 h 490"/>
              <a:gd name="T22" fmla="*/ 299 w 685"/>
              <a:gd name="T23" fmla="*/ 490 h 490"/>
              <a:gd name="T24" fmla="*/ 385 w 685"/>
              <a:gd name="T25" fmla="*/ 490 h 490"/>
              <a:gd name="T26" fmla="*/ 385 w 685"/>
              <a:gd name="T27" fmla="*/ 186 h 490"/>
              <a:gd name="T28" fmla="*/ 493 w 685"/>
              <a:gd name="T29" fmla="*/ 78 h 490"/>
              <a:gd name="T30" fmla="*/ 599 w 685"/>
              <a:gd name="T31" fmla="*/ 193 h 490"/>
              <a:gd name="T32" fmla="*/ 599 w 685"/>
              <a:gd name="T33" fmla="*/ 490 h 490"/>
              <a:gd name="T34" fmla="*/ 685 w 685"/>
              <a:gd name="T35" fmla="*/ 490 h 490"/>
              <a:gd name="T36" fmla="*/ 685 w 685"/>
              <a:gd name="T37" fmla="*/ 182 h 490"/>
              <a:gd name="T38" fmla="*/ 632 w 685"/>
              <a:gd name="T39" fmla="*/ 46 h 490"/>
              <a:gd name="T40" fmla="*/ 505 w 685"/>
              <a:gd name="T41" fmla="*/ 0 h 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85" h="490">
                <a:moveTo>
                  <a:pt x="505" y="0"/>
                </a:moveTo>
                <a:cubicBezTo>
                  <a:pt x="442" y="0"/>
                  <a:pt x="390" y="24"/>
                  <a:pt x="352" y="71"/>
                </a:cubicBezTo>
                <a:cubicBezTo>
                  <a:pt x="322" y="24"/>
                  <a:pt x="272" y="0"/>
                  <a:pt x="209" y="0"/>
                </a:cubicBezTo>
                <a:cubicBezTo>
                  <a:pt x="160" y="0"/>
                  <a:pt x="118" y="15"/>
                  <a:pt x="85" y="44"/>
                </a:cubicBezTo>
                <a:cubicBezTo>
                  <a:pt x="85" y="5"/>
                  <a:pt x="85" y="5"/>
                  <a:pt x="85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490"/>
                  <a:pt x="0" y="490"/>
                  <a:pt x="0" y="490"/>
                </a:cubicBezTo>
                <a:cubicBezTo>
                  <a:pt x="85" y="490"/>
                  <a:pt x="85" y="490"/>
                  <a:pt x="85" y="490"/>
                </a:cubicBezTo>
                <a:cubicBezTo>
                  <a:pt x="85" y="193"/>
                  <a:pt x="85" y="193"/>
                  <a:pt x="85" y="193"/>
                </a:cubicBezTo>
                <a:cubicBezTo>
                  <a:pt x="85" y="120"/>
                  <a:pt x="125" y="78"/>
                  <a:pt x="193" y="78"/>
                </a:cubicBezTo>
                <a:cubicBezTo>
                  <a:pt x="262" y="78"/>
                  <a:pt x="299" y="119"/>
                  <a:pt x="299" y="193"/>
                </a:cubicBezTo>
                <a:cubicBezTo>
                  <a:pt x="299" y="490"/>
                  <a:pt x="299" y="490"/>
                  <a:pt x="299" y="490"/>
                </a:cubicBezTo>
                <a:cubicBezTo>
                  <a:pt x="385" y="490"/>
                  <a:pt x="385" y="490"/>
                  <a:pt x="385" y="490"/>
                </a:cubicBezTo>
                <a:cubicBezTo>
                  <a:pt x="385" y="186"/>
                  <a:pt x="385" y="186"/>
                  <a:pt x="385" y="186"/>
                </a:cubicBezTo>
                <a:cubicBezTo>
                  <a:pt x="385" y="119"/>
                  <a:pt x="426" y="78"/>
                  <a:pt x="493" y="78"/>
                </a:cubicBezTo>
                <a:cubicBezTo>
                  <a:pt x="561" y="78"/>
                  <a:pt x="599" y="119"/>
                  <a:pt x="599" y="193"/>
                </a:cubicBezTo>
                <a:cubicBezTo>
                  <a:pt x="599" y="490"/>
                  <a:pt x="599" y="490"/>
                  <a:pt x="599" y="490"/>
                </a:cubicBezTo>
                <a:cubicBezTo>
                  <a:pt x="685" y="490"/>
                  <a:pt x="685" y="490"/>
                  <a:pt x="685" y="490"/>
                </a:cubicBezTo>
                <a:cubicBezTo>
                  <a:pt x="685" y="182"/>
                  <a:pt x="685" y="182"/>
                  <a:pt x="685" y="182"/>
                </a:cubicBezTo>
                <a:cubicBezTo>
                  <a:pt x="685" y="126"/>
                  <a:pt x="667" y="80"/>
                  <a:pt x="632" y="46"/>
                </a:cubicBezTo>
                <a:cubicBezTo>
                  <a:pt x="601" y="16"/>
                  <a:pt x="556" y="0"/>
                  <a:pt x="505" y="0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1" name="Freeform 6"/>
          <p:cNvSpPr>
            <a:spLocks noEditPoints="1"/>
          </p:cNvSpPr>
          <p:nvPr/>
        </p:nvSpPr>
        <p:spPr bwMode="auto">
          <a:xfrm>
            <a:off x="8725572" y="603175"/>
            <a:ext cx="162668" cy="293667"/>
          </a:xfrm>
          <a:custGeom>
            <a:avLst/>
            <a:gdLst>
              <a:gd name="T0" fmla="*/ 208 w 388"/>
              <a:gd name="T1" fmla="*/ 0 h 698"/>
              <a:gd name="T2" fmla="*/ 85 w 388"/>
              <a:gd name="T3" fmla="*/ 46 h 698"/>
              <a:gd name="T4" fmla="*/ 85 w 388"/>
              <a:gd name="T5" fmla="*/ 5 h 698"/>
              <a:gd name="T6" fmla="*/ 0 w 388"/>
              <a:gd name="T7" fmla="*/ 5 h 698"/>
              <a:gd name="T8" fmla="*/ 0 w 388"/>
              <a:gd name="T9" fmla="*/ 698 h 698"/>
              <a:gd name="T10" fmla="*/ 85 w 388"/>
              <a:gd name="T11" fmla="*/ 698 h 698"/>
              <a:gd name="T12" fmla="*/ 85 w 388"/>
              <a:gd name="T13" fmla="*/ 449 h 698"/>
              <a:gd name="T14" fmla="*/ 208 w 388"/>
              <a:gd name="T15" fmla="*/ 495 h 698"/>
              <a:gd name="T16" fmla="*/ 328 w 388"/>
              <a:gd name="T17" fmla="*/ 452 h 698"/>
              <a:gd name="T18" fmla="*/ 388 w 388"/>
              <a:gd name="T19" fmla="*/ 247 h 698"/>
              <a:gd name="T20" fmla="*/ 328 w 388"/>
              <a:gd name="T21" fmla="*/ 43 h 698"/>
              <a:gd name="T22" fmla="*/ 208 w 388"/>
              <a:gd name="T23" fmla="*/ 0 h 698"/>
              <a:gd name="T24" fmla="*/ 194 w 388"/>
              <a:gd name="T25" fmla="*/ 78 h 698"/>
              <a:gd name="T26" fmla="*/ 302 w 388"/>
              <a:gd name="T27" fmla="*/ 247 h 698"/>
              <a:gd name="T28" fmla="*/ 194 w 388"/>
              <a:gd name="T29" fmla="*/ 417 h 698"/>
              <a:gd name="T30" fmla="*/ 85 w 388"/>
              <a:gd name="T31" fmla="*/ 247 h 698"/>
              <a:gd name="T32" fmla="*/ 194 w 388"/>
              <a:gd name="T33" fmla="*/ 78 h 6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88" h="698">
                <a:moveTo>
                  <a:pt x="208" y="0"/>
                </a:moveTo>
                <a:cubicBezTo>
                  <a:pt x="168" y="0"/>
                  <a:pt x="125" y="6"/>
                  <a:pt x="85" y="46"/>
                </a:cubicBezTo>
                <a:cubicBezTo>
                  <a:pt x="85" y="5"/>
                  <a:pt x="85" y="5"/>
                  <a:pt x="85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698"/>
                  <a:pt x="0" y="698"/>
                  <a:pt x="0" y="698"/>
                </a:cubicBezTo>
                <a:cubicBezTo>
                  <a:pt x="85" y="698"/>
                  <a:pt x="85" y="698"/>
                  <a:pt x="85" y="698"/>
                </a:cubicBezTo>
                <a:cubicBezTo>
                  <a:pt x="85" y="449"/>
                  <a:pt x="85" y="449"/>
                  <a:pt x="85" y="449"/>
                </a:cubicBezTo>
                <a:cubicBezTo>
                  <a:pt x="126" y="489"/>
                  <a:pt x="170" y="495"/>
                  <a:pt x="208" y="495"/>
                </a:cubicBezTo>
                <a:cubicBezTo>
                  <a:pt x="256" y="495"/>
                  <a:pt x="301" y="479"/>
                  <a:pt x="328" y="452"/>
                </a:cubicBezTo>
                <a:cubicBezTo>
                  <a:pt x="382" y="399"/>
                  <a:pt x="388" y="310"/>
                  <a:pt x="388" y="247"/>
                </a:cubicBezTo>
                <a:cubicBezTo>
                  <a:pt x="388" y="185"/>
                  <a:pt x="382" y="96"/>
                  <a:pt x="328" y="43"/>
                </a:cubicBezTo>
                <a:cubicBezTo>
                  <a:pt x="301" y="16"/>
                  <a:pt x="256" y="0"/>
                  <a:pt x="208" y="0"/>
                </a:cubicBezTo>
                <a:moveTo>
                  <a:pt x="194" y="78"/>
                </a:moveTo>
                <a:cubicBezTo>
                  <a:pt x="289" y="78"/>
                  <a:pt x="302" y="159"/>
                  <a:pt x="302" y="247"/>
                </a:cubicBezTo>
                <a:cubicBezTo>
                  <a:pt x="302" y="336"/>
                  <a:pt x="289" y="417"/>
                  <a:pt x="194" y="417"/>
                </a:cubicBezTo>
                <a:cubicBezTo>
                  <a:pt x="118" y="417"/>
                  <a:pt x="85" y="366"/>
                  <a:pt x="85" y="247"/>
                </a:cubicBezTo>
                <a:cubicBezTo>
                  <a:pt x="85" y="129"/>
                  <a:pt x="118" y="78"/>
                  <a:pt x="194" y="78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2" name="Freeform 7"/>
          <p:cNvSpPr>
            <a:spLocks/>
          </p:cNvSpPr>
          <p:nvPr/>
        </p:nvSpPr>
        <p:spPr bwMode="auto">
          <a:xfrm>
            <a:off x="8932867" y="519681"/>
            <a:ext cx="161229" cy="289349"/>
          </a:xfrm>
          <a:custGeom>
            <a:avLst/>
            <a:gdLst>
              <a:gd name="T0" fmla="*/ 208 w 384"/>
              <a:gd name="T1" fmla="*/ 197 h 687"/>
              <a:gd name="T2" fmla="*/ 86 w 384"/>
              <a:gd name="T3" fmla="*/ 241 h 687"/>
              <a:gd name="T4" fmla="*/ 86 w 384"/>
              <a:gd name="T5" fmla="*/ 0 h 687"/>
              <a:gd name="T6" fmla="*/ 0 w 384"/>
              <a:gd name="T7" fmla="*/ 0 h 687"/>
              <a:gd name="T8" fmla="*/ 0 w 384"/>
              <a:gd name="T9" fmla="*/ 687 h 687"/>
              <a:gd name="T10" fmla="*/ 86 w 384"/>
              <a:gd name="T11" fmla="*/ 687 h 687"/>
              <a:gd name="T12" fmla="*/ 86 w 384"/>
              <a:gd name="T13" fmla="*/ 389 h 687"/>
              <a:gd name="T14" fmla="*/ 193 w 384"/>
              <a:gd name="T15" fmla="*/ 275 h 687"/>
              <a:gd name="T16" fmla="*/ 298 w 384"/>
              <a:gd name="T17" fmla="*/ 389 h 687"/>
              <a:gd name="T18" fmla="*/ 298 w 384"/>
              <a:gd name="T19" fmla="*/ 687 h 687"/>
              <a:gd name="T20" fmla="*/ 384 w 384"/>
              <a:gd name="T21" fmla="*/ 687 h 687"/>
              <a:gd name="T22" fmla="*/ 384 w 384"/>
              <a:gd name="T23" fmla="*/ 378 h 687"/>
              <a:gd name="T24" fmla="*/ 208 w 384"/>
              <a:gd name="T25" fmla="*/ 197 h 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84" h="687">
                <a:moveTo>
                  <a:pt x="208" y="197"/>
                </a:moveTo>
                <a:cubicBezTo>
                  <a:pt x="159" y="197"/>
                  <a:pt x="118" y="212"/>
                  <a:pt x="86" y="241"/>
                </a:cubicBezTo>
                <a:cubicBezTo>
                  <a:pt x="86" y="0"/>
                  <a:pt x="86" y="0"/>
                  <a:pt x="8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687"/>
                  <a:pt x="0" y="687"/>
                  <a:pt x="0" y="687"/>
                </a:cubicBezTo>
                <a:cubicBezTo>
                  <a:pt x="86" y="687"/>
                  <a:pt x="86" y="687"/>
                  <a:pt x="86" y="687"/>
                </a:cubicBezTo>
                <a:cubicBezTo>
                  <a:pt x="86" y="389"/>
                  <a:pt x="86" y="389"/>
                  <a:pt x="86" y="389"/>
                </a:cubicBezTo>
                <a:cubicBezTo>
                  <a:pt x="86" y="317"/>
                  <a:pt x="125" y="275"/>
                  <a:pt x="193" y="275"/>
                </a:cubicBezTo>
                <a:cubicBezTo>
                  <a:pt x="261" y="275"/>
                  <a:pt x="298" y="316"/>
                  <a:pt x="298" y="389"/>
                </a:cubicBezTo>
                <a:cubicBezTo>
                  <a:pt x="298" y="687"/>
                  <a:pt x="298" y="687"/>
                  <a:pt x="298" y="687"/>
                </a:cubicBezTo>
                <a:cubicBezTo>
                  <a:pt x="384" y="687"/>
                  <a:pt x="384" y="687"/>
                  <a:pt x="384" y="687"/>
                </a:cubicBezTo>
                <a:cubicBezTo>
                  <a:pt x="384" y="378"/>
                  <a:pt x="384" y="378"/>
                  <a:pt x="384" y="378"/>
                </a:cubicBezTo>
                <a:cubicBezTo>
                  <a:pt x="384" y="266"/>
                  <a:pt x="317" y="197"/>
                  <a:pt x="208" y="197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9145921" y="606050"/>
            <a:ext cx="35988" cy="202976"/>
          </a:xfrm>
          <a:prstGeom prst="rect">
            <a:avLst/>
          </a:pr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646" y="453458"/>
            <a:ext cx="403073" cy="42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9145921" y="519681"/>
            <a:ext cx="35988" cy="40307"/>
          </a:xfrm>
          <a:prstGeom prst="rect">
            <a:avLst/>
          </a:pr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139" y="453458"/>
            <a:ext cx="405952" cy="42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085" y="460656"/>
            <a:ext cx="372842" cy="40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5446800" y="5955048"/>
            <a:ext cx="3938400" cy="200952"/>
          </a:xfrm>
        </p:spPr>
        <p:txBody>
          <a:bodyPr anchor="b">
            <a:spAutoFit/>
          </a:bodyPr>
          <a:lstStyle>
            <a:lvl1pPr algn="r">
              <a:defRPr kumimoji="0" lang="nl-NL" sz="1451" b="1" i="0" u="none" strike="noStrike" kern="1200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</a:lstStyle>
          <a:p>
            <a:r>
              <a:rPr lang="nl-NL" dirty="0" smtClean="0"/>
              <a:t>Klik voor titel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5446800" y="6166801"/>
            <a:ext cx="3938400" cy="245580"/>
          </a:xfrm>
        </p:spPr>
        <p:txBody>
          <a:bodyPr>
            <a:spAutoFit/>
          </a:bodyPr>
          <a:lstStyle>
            <a:lvl1pPr marL="0" indent="0" algn="r">
              <a:buNone/>
              <a:defRPr kumimoji="0" lang="nl-NL" sz="1451" b="1" i="0" u="none" strike="noStrike" kern="1200" cap="none" spc="0" normalizeH="0" baseline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  <a:lvl2pPr marL="457212" indent="0" algn="ctr">
              <a:buNone/>
              <a:defRPr sz="2000"/>
            </a:lvl2pPr>
            <a:lvl3pPr marL="914423" indent="0" algn="ctr">
              <a:buNone/>
              <a:defRPr sz="1800"/>
            </a:lvl3pPr>
            <a:lvl4pPr marL="1371634" indent="0" algn="ctr">
              <a:buNone/>
              <a:defRPr sz="1600"/>
            </a:lvl4pPr>
            <a:lvl5pPr marL="1828846" indent="0" algn="ctr">
              <a:buNone/>
              <a:defRPr sz="1600"/>
            </a:lvl5pPr>
            <a:lvl6pPr marL="2286057" indent="0" algn="ctr">
              <a:buNone/>
              <a:defRPr sz="1600"/>
            </a:lvl6pPr>
            <a:lvl7pPr marL="2743269" indent="0" algn="ctr">
              <a:buNone/>
              <a:defRPr sz="1600"/>
            </a:lvl7pPr>
            <a:lvl8pPr marL="3200480" indent="0" algn="ctr">
              <a:buNone/>
              <a:defRPr sz="1600"/>
            </a:lvl8pPr>
            <a:lvl9pPr marL="3657691" indent="0" algn="ctr">
              <a:buNone/>
              <a:defRPr sz="1600"/>
            </a:lvl9pPr>
          </a:lstStyle>
          <a:p>
            <a:r>
              <a:rPr lang="nl-NL" dirty="0" smtClean="0"/>
              <a:t>Klik voor ondertitel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024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5"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0"/>
            <a:ext cx="7051379" cy="6858000"/>
          </a:xfrm>
          <a:prstGeom prst="rect">
            <a:avLst/>
          </a:prstGeom>
        </p:spPr>
      </p:pic>
      <p:grpSp>
        <p:nvGrpSpPr>
          <p:cNvPr id="4" name="Groep 3"/>
          <p:cNvGrpSpPr/>
          <p:nvPr userDrawn="1"/>
        </p:nvGrpSpPr>
        <p:grpSpPr>
          <a:xfrm>
            <a:off x="3816302" y="-13240"/>
            <a:ext cx="6089698" cy="6871240"/>
            <a:chOff x="3816302" y="-13240"/>
            <a:chExt cx="6089698" cy="6871240"/>
          </a:xfrm>
        </p:grpSpPr>
        <p:sp>
          <p:nvSpPr>
            <p:cNvPr id="18" name="Vrije vorm 17"/>
            <p:cNvSpPr/>
            <p:nvPr userDrawn="1"/>
          </p:nvSpPr>
          <p:spPr>
            <a:xfrm>
              <a:off x="4817682" y="-13240"/>
              <a:ext cx="5088318" cy="6871240"/>
            </a:xfrm>
            <a:custGeom>
              <a:avLst/>
              <a:gdLst>
                <a:gd name="connsiteX0" fmla="*/ 1712383 w 5611283"/>
                <a:gd name="connsiteY0" fmla="*/ 0 h 7562850"/>
                <a:gd name="connsiteX1" fmla="*/ 5611283 w 5611283"/>
                <a:gd name="connsiteY1" fmla="*/ 0 h 7562850"/>
                <a:gd name="connsiteX2" fmla="*/ 5611283 w 5611283"/>
                <a:gd name="connsiteY2" fmla="*/ 7562850 h 7562850"/>
                <a:gd name="connsiteX3" fmla="*/ 1712383 w 5611283"/>
                <a:gd name="connsiteY3" fmla="*/ 7562850 h 7562850"/>
                <a:gd name="connsiteX4" fmla="*/ 1712383 w 5611283"/>
                <a:gd name="connsiteY4" fmla="*/ 7559623 h 7562850"/>
                <a:gd name="connsiteX5" fmla="*/ 0 w 5611283"/>
                <a:gd name="connsiteY5" fmla="*/ 7559623 h 7562850"/>
                <a:gd name="connsiteX6" fmla="*/ 1712383 w 5611283"/>
                <a:gd name="connsiteY6" fmla="*/ 2498569 h 7562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11283" h="7562850">
                  <a:moveTo>
                    <a:pt x="1712383" y="0"/>
                  </a:moveTo>
                  <a:lnTo>
                    <a:pt x="5611283" y="0"/>
                  </a:lnTo>
                  <a:lnTo>
                    <a:pt x="5611283" y="7562850"/>
                  </a:lnTo>
                  <a:lnTo>
                    <a:pt x="1712383" y="7562850"/>
                  </a:lnTo>
                  <a:lnTo>
                    <a:pt x="1712383" y="7559623"/>
                  </a:lnTo>
                  <a:lnTo>
                    <a:pt x="0" y="7559623"/>
                  </a:lnTo>
                  <a:lnTo>
                    <a:pt x="1712383" y="2498569"/>
                  </a:lnTo>
                  <a:close/>
                </a:path>
              </a:pathLst>
            </a:cu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nl-NL" sz="1800"/>
            </a:p>
          </p:txBody>
        </p:sp>
        <p:sp>
          <p:nvSpPr>
            <p:cNvPr id="19" name="object 11"/>
            <p:cNvSpPr/>
            <p:nvPr userDrawn="1"/>
          </p:nvSpPr>
          <p:spPr>
            <a:xfrm>
              <a:off x="3816302" y="-13239"/>
              <a:ext cx="3729831" cy="68712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txBody>
            <a:bodyPr wrap="square" lIns="0" tIns="0" rIns="0" bIns="0" rtlCol="0"/>
            <a:lstStyle/>
            <a:p>
              <a:endParaRPr sz="1800"/>
            </a:p>
          </p:txBody>
        </p:sp>
      </p:grpSp>
      <p:sp>
        <p:nvSpPr>
          <p:cNvPr id="10" name="Freeform 5"/>
          <p:cNvSpPr>
            <a:spLocks/>
          </p:cNvSpPr>
          <p:nvPr/>
        </p:nvSpPr>
        <p:spPr bwMode="auto">
          <a:xfrm>
            <a:off x="8385840" y="603175"/>
            <a:ext cx="287909" cy="205855"/>
          </a:xfrm>
          <a:custGeom>
            <a:avLst/>
            <a:gdLst>
              <a:gd name="T0" fmla="*/ 505 w 685"/>
              <a:gd name="T1" fmla="*/ 0 h 490"/>
              <a:gd name="T2" fmla="*/ 352 w 685"/>
              <a:gd name="T3" fmla="*/ 71 h 490"/>
              <a:gd name="T4" fmla="*/ 209 w 685"/>
              <a:gd name="T5" fmla="*/ 0 h 490"/>
              <a:gd name="T6" fmla="*/ 85 w 685"/>
              <a:gd name="T7" fmla="*/ 44 h 490"/>
              <a:gd name="T8" fmla="*/ 85 w 685"/>
              <a:gd name="T9" fmla="*/ 5 h 490"/>
              <a:gd name="T10" fmla="*/ 0 w 685"/>
              <a:gd name="T11" fmla="*/ 5 h 490"/>
              <a:gd name="T12" fmla="*/ 0 w 685"/>
              <a:gd name="T13" fmla="*/ 490 h 490"/>
              <a:gd name="T14" fmla="*/ 85 w 685"/>
              <a:gd name="T15" fmla="*/ 490 h 490"/>
              <a:gd name="T16" fmla="*/ 85 w 685"/>
              <a:gd name="T17" fmla="*/ 193 h 490"/>
              <a:gd name="T18" fmla="*/ 193 w 685"/>
              <a:gd name="T19" fmla="*/ 78 h 490"/>
              <a:gd name="T20" fmla="*/ 299 w 685"/>
              <a:gd name="T21" fmla="*/ 193 h 490"/>
              <a:gd name="T22" fmla="*/ 299 w 685"/>
              <a:gd name="T23" fmla="*/ 490 h 490"/>
              <a:gd name="T24" fmla="*/ 385 w 685"/>
              <a:gd name="T25" fmla="*/ 490 h 490"/>
              <a:gd name="T26" fmla="*/ 385 w 685"/>
              <a:gd name="T27" fmla="*/ 186 h 490"/>
              <a:gd name="T28" fmla="*/ 493 w 685"/>
              <a:gd name="T29" fmla="*/ 78 h 490"/>
              <a:gd name="T30" fmla="*/ 599 w 685"/>
              <a:gd name="T31" fmla="*/ 193 h 490"/>
              <a:gd name="T32" fmla="*/ 599 w 685"/>
              <a:gd name="T33" fmla="*/ 490 h 490"/>
              <a:gd name="T34" fmla="*/ 685 w 685"/>
              <a:gd name="T35" fmla="*/ 490 h 490"/>
              <a:gd name="T36" fmla="*/ 685 w 685"/>
              <a:gd name="T37" fmla="*/ 182 h 490"/>
              <a:gd name="T38" fmla="*/ 632 w 685"/>
              <a:gd name="T39" fmla="*/ 46 h 490"/>
              <a:gd name="T40" fmla="*/ 505 w 685"/>
              <a:gd name="T41" fmla="*/ 0 h 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85" h="490">
                <a:moveTo>
                  <a:pt x="505" y="0"/>
                </a:moveTo>
                <a:cubicBezTo>
                  <a:pt x="442" y="0"/>
                  <a:pt x="390" y="24"/>
                  <a:pt x="352" y="71"/>
                </a:cubicBezTo>
                <a:cubicBezTo>
                  <a:pt x="322" y="24"/>
                  <a:pt x="272" y="0"/>
                  <a:pt x="209" y="0"/>
                </a:cubicBezTo>
                <a:cubicBezTo>
                  <a:pt x="160" y="0"/>
                  <a:pt x="118" y="15"/>
                  <a:pt x="85" y="44"/>
                </a:cubicBezTo>
                <a:cubicBezTo>
                  <a:pt x="85" y="5"/>
                  <a:pt x="85" y="5"/>
                  <a:pt x="85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490"/>
                  <a:pt x="0" y="490"/>
                  <a:pt x="0" y="490"/>
                </a:cubicBezTo>
                <a:cubicBezTo>
                  <a:pt x="85" y="490"/>
                  <a:pt x="85" y="490"/>
                  <a:pt x="85" y="490"/>
                </a:cubicBezTo>
                <a:cubicBezTo>
                  <a:pt x="85" y="193"/>
                  <a:pt x="85" y="193"/>
                  <a:pt x="85" y="193"/>
                </a:cubicBezTo>
                <a:cubicBezTo>
                  <a:pt x="85" y="120"/>
                  <a:pt x="125" y="78"/>
                  <a:pt x="193" y="78"/>
                </a:cubicBezTo>
                <a:cubicBezTo>
                  <a:pt x="262" y="78"/>
                  <a:pt x="299" y="119"/>
                  <a:pt x="299" y="193"/>
                </a:cubicBezTo>
                <a:cubicBezTo>
                  <a:pt x="299" y="490"/>
                  <a:pt x="299" y="490"/>
                  <a:pt x="299" y="490"/>
                </a:cubicBezTo>
                <a:cubicBezTo>
                  <a:pt x="385" y="490"/>
                  <a:pt x="385" y="490"/>
                  <a:pt x="385" y="490"/>
                </a:cubicBezTo>
                <a:cubicBezTo>
                  <a:pt x="385" y="186"/>
                  <a:pt x="385" y="186"/>
                  <a:pt x="385" y="186"/>
                </a:cubicBezTo>
                <a:cubicBezTo>
                  <a:pt x="385" y="119"/>
                  <a:pt x="426" y="78"/>
                  <a:pt x="493" y="78"/>
                </a:cubicBezTo>
                <a:cubicBezTo>
                  <a:pt x="561" y="78"/>
                  <a:pt x="599" y="119"/>
                  <a:pt x="599" y="193"/>
                </a:cubicBezTo>
                <a:cubicBezTo>
                  <a:pt x="599" y="490"/>
                  <a:pt x="599" y="490"/>
                  <a:pt x="599" y="490"/>
                </a:cubicBezTo>
                <a:cubicBezTo>
                  <a:pt x="685" y="490"/>
                  <a:pt x="685" y="490"/>
                  <a:pt x="685" y="490"/>
                </a:cubicBezTo>
                <a:cubicBezTo>
                  <a:pt x="685" y="182"/>
                  <a:pt x="685" y="182"/>
                  <a:pt x="685" y="182"/>
                </a:cubicBezTo>
                <a:cubicBezTo>
                  <a:pt x="685" y="126"/>
                  <a:pt x="667" y="80"/>
                  <a:pt x="632" y="46"/>
                </a:cubicBezTo>
                <a:cubicBezTo>
                  <a:pt x="601" y="16"/>
                  <a:pt x="556" y="0"/>
                  <a:pt x="505" y="0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1" name="Freeform 6"/>
          <p:cNvSpPr>
            <a:spLocks noEditPoints="1"/>
          </p:cNvSpPr>
          <p:nvPr/>
        </p:nvSpPr>
        <p:spPr bwMode="auto">
          <a:xfrm>
            <a:off x="8725572" y="603175"/>
            <a:ext cx="162668" cy="293667"/>
          </a:xfrm>
          <a:custGeom>
            <a:avLst/>
            <a:gdLst>
              <a:gd name="T0" fmla="*/ 208 w 388"/>
              <a:gd name="T1" fmla="*/ 0 h 698"/>
              <a:gd name="T2" fmla="*/ 85 w 388"/>
              <a:gd name="T3" fmla="*/ 46 h 698"/>
              <a:gd name="T4" fmla="*/ 85 w 388"/>
              <a:gd name="T5" fmla="*/ 5 h 698"/>
              <a:gd name="T6" fmla="*/ 0 w 388"/>
              <a:gd name="T7" fmla="*/ 5 h 698"/>
              <a:gd name="T8" fmla="*/ 0 w 388"/>
              <a:gd name="T9" fmla="*/ 698 h 698"/>
              <a:gd name="T10" fmla="*/ 85 w 388"/>
              <a:gd name="T11" fmla="*/ 698 h 698"/>
              <a:gd name="T12" fmla="*/ 85 w 388"/>
              <a:gd name="T13" fmla="*/ 449 h 698"/>
              <a:gd name="T14" fmla="*/ 208 w 388"/>
              <a:gd name="T15" fmla="*/ 495 h 698"/>
              <a:gd name="T16" fmla="*/ 328 w 388"/>
              <a:gd name="T17" fmla="*/ 452 h 698"/>
              <a:gd name="T18" fmla="*/ 388 w 388"/>
              <a:gd name="T19" fmla="*/ 247 h 698"/>
              <a:gd name="T20" fmla="*/ 328 w 388"/>
              <a:gd name="T21" fmla="*/ 43 h 698"/>
              <a:gd name="T22" fmla="*/ 208 w 388"/>
              <a:gd name="T23" fmla="*/ 0 h 698"/>
              <a:gd name="T24" fmla="*/ 194 w 388"/>
              <a:gd name="T25" fmla="*/ 78 h 698"/>
              <a:gd name="T26" fmla="*/ 302 w 388"/>
              <a:gd name="T27" fmla="*/ 247 h 698"/>
              <a:gd name="T28" fmla="*/ 194 w 388"/>
              <a:gd name="T29" fmla="*/ 417 h 698"/>
              <a:gd name="T30" fmla="*/ 85 w 388"/>
              <a:gd name="T31" fmla="*/ 247 h 698"/>
              <a:gd name="T32" fmla="*/ 194 w 388"/>
              <a:gd name="T33" fmla="*/ 78 h 6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88" h="698">
                <a:moveTo>
                  <a:pt x="208" y="0"/>
                </a:moveTo>
                <a:cubicBezTo>
                  <a:pt x="168" y="0"/>
                  <a:pt x="125" y="6"/>
                  <a:pt x="85" y="46"/>
                </a:cubicBezTo>
                <a:cubicBezTo>
                  <a:pt x="85" y="5"/>
                  <a:pt x="85" y="5"/>
                  <a:pt x="85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698"/>
                  <a:pt x="0" y="698"/>
                  <a:pt x="0" y="698"/>
                </a:cubicBezTo>
                <a:cubicBezTo>
                  <a:pt x="85" y="698"/>
                  <a:pt x="85" y="698"/>
                  <a:pt x="85" y="698"/>
                </a:cubicBezTo>
                <a:cubicBezTo>
                  <a:pt x="85" y="449"/>
                  <a:pt x="85" y="449"/>
                  <a:pt x="85" y="449"/>
                </a:cubicBezTo>
                <a:cubicBezTo>
                  <a:pt x="126" y="489"/>
                  <a:pt x="170" y="495"/>
                  <a:pt x="208" y="495"/>
                </a:cubicBezTo>
                <a:cubicBezTo>
                  <a:pt x="256" y="495"/>
                  <a:pt x="301" y="479"/>
                  <a:pt x="328" y="452"/>
                </a:cubicBezTo>
                <a:cubicBezTo>
                  <a:pt x="382" y="399"/>
                  <a:pt x="388" y="310"/>
                  <a:pt x="388" y="247"/>
                </a:cubicBezTo>
                <a:cubicBezTo>
                  <a:pt x="388" y="185"/>
                  <a:pt x="382" y="96"/>
                  <a:pt x="328" y="43"/>
                </a:cubicBezTo>
                <a:cubicBezTo>
                  <a:pt x="301" y="16"/>
                  <a:pt x="256" y="0"/>
                  <a:pt x="208" y="0"/>
                </a:cubicBezTo>
                <a:moveTo>
                  <a:pt x="194" y="78"/>
                </a:moveTo>
                <a:cubicBezTo>
                  <a:pt x="289" y="78"/>
                  <a:pt x="302" y="159"/>
                  <a:pt x="302" y="247"/>
                </a:cubicBezTo>
                <a:cubicBezTo>
                  <a:pt x="302" y="336"/>
                  <a:pt x="289" y="417"/>
                  <a:pt x="194" y="417"/>
                </a:cubicBezTo>
                <a:cubicBezTo>
                  <a:pt x="118" y="417"/>
                  <a:pt x="85" y="366"/>
                  <a:pt x="85" y="247"/>
                </a:cubicBezTo>
                <a:cubicBezTo>
                  <a:pt x="85" y="129"/>
                  <a:pt x="118" y="78"/>
                  <a:pt x="194" y="78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2" name="Freeform 7"/>
          <p:cNvSpPr>
            <a:spLocks/>
          </p:cNvSpPr>
          <p:nvPr/>
        </p:nvSpPr>
        <p:spPr bwMode="auto">
          <a:xfrm>
            <a:off x="8932867" y="519681"/>
            <a:ext cx="161229" cy="289349"/>
          </a:xfrm>
          <a:custGeom>
            <a:avLst/>
            <a:gdLst>
              <a:gd name="T0" fmla="*/ 208 w 384"/>
              <a:gd name="T1" fmla="*/ 197 h 687"/>
              <a:gd name="T2" fmla="*/ 86 w 384"/>
              <a:gd name="T3" fmla="*/ 241 h 687"/>
              <a:gd name="T4" fmla="*/ 86 w 384"/>
              <a:gd name="T5" fmla="*/ 0 h 687"/>
              <a:gd name="T6" fmla="*/ 0 w 384"/>
              <a:gd name="T7" fmla="*/ 0 h 687"/>
              <a:gd name="T8" fmla="*/ 0 w 384"/>
              <a:gd name="T9" fmla="*/ 687 h 687"/>
              <a:gd name="T10" fmla="*/ 86 w 384"/>
              <a:gd name="T11" fmla="*/ 687 h 687"/>
              <a:gd name="T12" fmla="*/ 86 w 384"/>
              <a:gd name="T13" fmla="*/ 389 h 687"/>
              <a:gd name="T14" fmla="*/ 193 w 384"/>
              <a:gd name="T15" fmla="*/ 275 h 687"/>
              <a:gd name="T16" fmla="*/ 298 w 384"/>
              <a:gd name="T17" fmla="*/ 389 h 687"/>
              <a:gd name="T18" fmla="*/ 298 w 384"/>
              <a:gd name="T19" fmla="*/ 687 h 687"/>
              <a:gd name="T20" fmla="*/ 384 w 384"/>
              <a:gd name="T21" fmla="*/ 687 h 687"/>
              <a:gd name="T22" fmla="*/ 384 w 384"/>
              <a:gd name="T23" fmla="*/ 378 h 687"/>
              <a:gd name="T24" fmla="*/ 208 w 384"/>
              <a:gd name="T25" fmla="*/ 197 h 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84" h="687">
                <a:moveTo>
                  <a:pt x="208" y="197"/>
                </a:moveTo>
                <a:cubicBezTo>
                  <a:pt x="159" y="197"/>
                  <a:pt x="118" y="212"/>
                  <a:pt x="86" y="241"/>
                </a:cubicBezTo>
                <a:cubicBezTo>
                  <a:pt x="86" y="0"/>
                  <a:pt x="86" y="0"/>
                  <a:pt x="8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687"/>
                  <a:pt x="0" y="687"/>
                  <a:pt x="0" y="687"/>
                </a:cubicBezTo>
                <a:cubicBezTo>
                  <a:pt x="86" y="687"/>
                  <a:pt x="86" y="687"/>
                  <a:pt x="86" y="687"/>
                </a:cubicBezTo>
                <a:cubicBezTo>
                  <a:pt x="86" y="389"/>
                  <a:pt x="86" y="389"/>
                  <a:pt x="86" y="389"/>
                </a:cubicBezTo>
                <a:cubicBezTo>
                  <a:pt x="86" y="317"/>
                  <a:pt x="125" y="275"/>
                  <a:pt x="193" y="275"/>
                </a:cubicBezTo>
                <a:cubicBezTo>
                  <a:pt x="261" y="275"/>
                  <a:pt x="298" y="316"/>
                  <a:pt x="298" y="389"/>
                </a:cubicBezTo>
                <a:cubicBezTo>
                  <a:pt x="298" y="687"/>
                  <a:pt x="298" y="687"/>
                  <a:pt x="298" y="687"/>
                </a:cubicBezTo>
                <a:cubicBezTo>
                  <a:pt x="384" y="687"/>
                  <a:pt x="384" y="687"/>
                  <a:pt x="384" y="687"/>
                </a:cubicBezTo>
                <a:cubicBezTo>
                  <a:pt x="384" y="378"/>
                  <a:pt x="384" y="378"/>
                  <a:pt x="384" y="378"/>
                </a:cubicBezTo>
                <a:cubicBezTo>
                  <a:pt x="384" y="266"/>
                  <a:pt x="317" y="197"/>
                  <a:pt x="208" y="197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9145921" y="606050"/>
            <a:ext cx="35988" cy="202976"/>
          </a:xfrm>
          <a:prstGeom prst="rect">
            <a:avLst/>
          </a:pr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646" y="453458"/>
            <a:ext cx="403073" cy="42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9145921" y="519681"/>
            <a:ext cx="35988" cy="40307"/>
          </a:xfrm>
          <a:prstGeom prst="rect">
            <a:avLst/>
          </a:pr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139" y="453458"/>
            <a:ext cx="405952" cy="42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085" y="460656"/>
            <a:ext cx="372842" cy="40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5446800" y="5955048"/>
            <a:ext cx="3938400" cy="200952"/>
          </a:xfrm>
        </p:spPr>
        <p:txBody>
          <a:bodyPr anchor="b">
            <a:spAutoFit/>
          </a:bodyPr>
          <a:lstStyle>
            <a:lvl1pPr algn="r">
              <a:defRPr kumimoji="0" lang="nl-NL" sz="1451" b="1" i="0" u="none" strike="noStrike" kern="1200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</a:lstStyle>
          <a:p>
            <a:r>
              <a:rPr lang="nl-NL" dirty="0" smtClean="0"/>
              <a:t>Klik voor titel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5446800" y="6166801"/>
            <a:ext cx="3938400" cy="245580"/>
          </a:xfrm>
        </p:spPr>
        <p:txBody>
          <a:bodyPr>
            <a:spAutoFit/>
          </a:bodyPr>
          <a:lstStyle>
            <a:lvl1pPr marL="0" indent="0" algn="r">
              <a:buNone/>
              <a:defRPr kumimoji="0" lang="nl-NL" sz="1451" b="1" i="0" u="none" strike="noStrike" kern="1200" cap="none" spc="0" normalizeH="0" baseline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  <a:lvl2pPr marL="457212" indent="0" algn="ctr">
              <a:buNone/>
              <a:defRPr sz="2000"/>
            </a:lvl2pPr>
            <a:lvl3pPr marL="914423" indent="0" algn="ctr">
              <a:buNone/>
              <a:defRPr sz="1800"/>
            </a:lvl3pPr>
            <a:lvl4pPr marL="1371634" indent="0" algn="ctr">
              <a:buNone/>
              <a:defRPr sz="1600"/>
            </a:lvl4pPr>
            <a:lvl5pPr marL="1828846" indent="0" algn="ctr">
              <a:buNone/>
              <a:defRPr sz="1600"/>
            </a:lvl5pPr>
            <a:lvl6pPr marL="2286057" indent="0" algn="ctr">
              <a:buNone/>
              <a:defRPr sz="1600"/>
            </a:lvl6pPr>
            <a:lvl7pPr marL="2743269" indent="0" algn="ctr">
              <a:buNone/>
              <a:defRPr sz="1600"/>
            </a:lvl7pPr>
            <a:lvl8pPr marL="3200480" indent="0" algn="ctr">
              <a:buNone/>
              <a:defRPr sz="1600"/>
            </a:lvl8pPr>
            <a:lvl9pPr marL="3657691" indent="0" algn="ctr">
              <a:buNone/>
              <a:defRPr sz="1600"/>
            </a:lvl9pPr>
          </a:lstStyle>
          <a:p>
            <a:r>
              <a:rPr lang="nl-NL" dirty="0" smtClean="0"/>
              <a:t>Klik voor ondertitel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516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6"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7221252" cy="6858000"/>
          </a:xfrm>
          <a:prstGeom prst="rect">
            <a:avLst/>
          </a:prstGeom>
        </p:spPr>
      </p:pic>
      <p:grpSp>
        <p:nvGrpSpPr>
          <p:cNvPr id="4" name="Groep 3"/>
          <p:cNvGrpSpPr/>
          <p:nvPr userDrawn="1"/>
        </p:nvGrpSpPr>
        <p:grpSpPr>
          <a:xfrm>
            <a:off x="3816302" y="-13240"/>
            <a:ext cx="6089698" cy="6871240"/>
            <a:chOff x="3816302" y="-13240"/>
            <a:chExt cx="6089698" cy="6871240"/>
          </a:xfrm>
        </p:grpSpPr>
        <p:sp>
          <p:nvSpPr>
            <p:cNvPr id="18" name="Vrije vorm 17"/>
            <p:cNvSpPr/>
            <p:nvPr userDrawn="1"/>
          </p:nvSpPr>
          <p:spPr>
            <a:xfrm>
              <a:off x="4817682" y="-13240"/>
              <a:ext cx="5088318" cy="6871240"/>
            </a:xfrm>
            <a:custGeom>
              <a:avLst/>
              <a:gdLst>
                <a:gd name="connsiteX0" fmla="*/ 1712383 w 5611283"/>
                <a:gd name="connsiteY0" fmla="*/ 0 h 7562850"/>
                <a:gd name="connsiteX1" fmla="*/ 5611283 w 5611283"/>
                <a:gd name="connsiteY1" fmla="*/ 0 h 7562850"/>
                <a:gd name="connsiteX2" fmla="*/ 5611283 w 5611283"/>
                <a:gd name="connsiteY2" fmla="*/ 7562850 h 7562850"/>
                <a:gd name="connsiteX3" fmla="*/ 1712383 w 5611283"/>
                <a:gd name="connsiteY3" fmla="*/ 7562850 h 7562850"/>
                <a:gd name="connsiteX4" fmla="*/ 1712383 w 5611283"/>
                <a:gd name="connsiteY4" fmla="*/ 7559623 h 7562850"/>
                <a:gd name="connsiteX5" fmla="*/ 0 w 5611283"/>
                <a:gd name="connsiteY5" fmla="*/ 7559623 h 7562850"/>
                <a:gd name="connsiteX6" fmla="*/ 1712383 w 5611283"/>
                <a:gd name="connsiteY6" fmla="*/ 2498569 h 7562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11283" h="7562850">
                  <a:moveTo>
                    <a:pt x="1712383" y="0"/>
                  </a:moveTo>
                  <a:lnTo>
                    <a:pt x="5611283" y="0"/>
                  </a:lnTo>
                  <a:lnTo>
                    <a:pt x="5611283" y="7562850"/>
                  </a:lnTo>
                  <a:lnTo>
                    <a:pt x="1712383" y="7562850"/>
                  </a:lnTo>
                  <a:lnTo>
                    <a:pt x="1712383" y="7559623"/>
                  </a:lnTo>
                  <a:lnTo>
                    <a:pt x="0" y="7559623"/>
                  </a:lnTo>
                  <a:lnTo>
                    <a:pt x="1712383" y="2498569"/>
                  </a:lnTo>
                  <a:close/>
                </a:path>
              </a:pathLst>
            </a:cu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nl-NL" sz="1800"/>
            </a:p>
          </p:txBody>
        </p:sp>
        <p:sp>
          <p:nvSpPr>
            <p:cNvPr id="19" name="object 11"/>
            <p:cNvSpPr/>
            <p:nvPr userDrawn="1"/>
          </p:nvSpPr>
          <p:spPr>
            <a:xfrm>
              <a:off x="3816302" y="-13239"/>
              <a:ext cx="3729831" cy="68712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txBody>
            <a:bodyPr wrap="square" lIns="0" tIns="0" rIns="0" bIns="0" rtlCol="0"/>
            <a:lstStyle/>
            <a:p>
              <a:endParaRPr sz="1800"/>
            </a:p>
          </p:txBody>
        </p:sp>
      </p:grpSp>
      <p:sp>
        <p:nvSpPr>
          <p:cNvPr id="10" name="Freeform 5"/>
          <p:cNvSpPr>
            <a:spLocks/>
          </p:cNvSpPr>
          <p:nvPr/>
        </p:nvSpPr>
        <p:spPr bwMode="auto">
          <a:xfrm>
            <a:off x="8385840" y="603175"/>
            <a:ext cx="287909" cy="205855"/>
          </a:xfrm>
          <a:custGeom>
            <a:avLst/>
            <a:gdLst>
              <a:gd name="T0" fmla="*/ 505 w 685"/>
              <a:gd name="T1" fmla="*/ 0 h 490"/>
              <a:gd name="T2" fmla="*/ 352 w 685"/>
              <a:gd name="T3" fmla="*/ 71 h 490"/>
              <a:gd name="T4" fmla="*/ 209 w 685"/>
              <a:gd name="T5" fmla="*/ 0 h 490"/>
              <a:gd name="T6" fmla="*/ 85 w 685"/>
              <a:gd name="T7" fmla="*/ 44 h 490"/>
              <a:gd name="T8" fmla="*/ 85 w 685"/>
              <a:gd name="T9" fmla="*/ 5 h 490"/>
              <a:gd name="T10" fmla="*/ 0 w 685"/>
              <a:gd name="T11" fmla="*/ 5 h 490"/>
              <a:gd name="T12" fmla="*/ 0 w 685"/>
              <a:gd name="T13" fmla="*/ 490 h 490"/>
              <a:gd name="T14" fmla="*/ 85 w 685"/>
              <a:gd name="T15" fmla="*/ 490 h 490"/>
              <a:gd name="T16" fmla="*/ 85 w 685"/>
              <a:gd name="T17" fmla="*/ 193 h 490"/>
              <a:gd name="T18" fmla="*/ 193 w 685"/>
              <a:gd name="T19" fmla="*/ 78 h 490"/>
              <a:gd name="T20" fmla="*/ 299 w 685"/>
              <a:gd name="T21" fmla="*/ 193 h 490"/>
              <a:gd name="T22" fmla="*/ 299 w 685"/>
              <a:gd name="T23" fmla="*/ 490 h 490"/>
              <a:gd name="T24" fmla="*/ 385 w 685"/>
              <a:gd name="T25" fmla="*/ 490 h 490"/>
              <a:gd name="T26" fmla="*/ 385 w 685"/>
              <a:gd name="T27" fmla="*/ 186 h 490"/>
              <a:gd name="T28" fmla="*/ 493 w 685"/>
              <a:gd name="T29" fmla="*/ 78 h 490"/>
              <a:gd name="T30" fmla="*/ 599 w 685"/>
              <a:gd name="T31" fmla="*/ 193 h 490"/>
              <a:gd name="T32" fmla="*/ 599 w 685"/>
              <a:gd name="T33" fmla="*/ 490 h 490"/>
              <a:gd name="T34" fmla="*/ 685 w 685"/>
              <a:gd name="T35" fmla="*/ 490 h 490"/>
              <a:gd name="T36" fmla="*/ 685 w 685"/>
              <a:gd name="T37" fmla="*/ 182 h 490"/>
              <a:gd name="T38" fmla="*/ 632 w 685"/>
              <a:gd name="T39" fmla="*/ 46 h 490"/>
              <a:gd name="T40" fmla="*/ 505 w 685"/>
              <a:gd name="T41" fmla="*/ 0 h 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85" h="490">
                <a:moveTo>
                  <a:pt x="505" y="0"/>
                </a:moveTo>
                <a:cubicBezTo>
                  <a:pt x="442" y="0"/>
                  <a:pt x="390" y="24"/>
                  <a:pt x="352" y="71"/>
                </a:cubicBezTo>
                <a:cubicBezTo>
                  <a:pt x="322" y="24"/>
                  <a:pt x="272" y="0"/>
                  <a:pt x="209" y="0"/>
                </a:cubicBezTo>
                <a:cubicBezTo>
                  <a:pt x="160" y="0"/>
                  <a:pt x="118" y="15"/>
                  <a:pt x="85" y="44"/>
                </a:cubicBezTo>
                <a:cubicBezTo>
                  <a:pt x="85" y="5"/>
                  <a:pt x="85" y="5"/>
                  <a:pt x="85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490"/>
                  <a:pt x="0" y="490"/>
                  <a:pt x="0" y="490"/>
                </a:cubicBezTo>
                <a:cubicBezTo>
                  <a:pt x="85" y="490"/>
                  <a:pt x="85" y="490"/>
                  <a:pt x="85" y="490"/>
                </a:cubicBezTo>
                <a:cubicBezTo>
                  <a:pt x="85" y="193"/>
                  <a:pt x="85" y="193"/>
                  <a:pt x="85" y="193"/>
                </a:cubicBezTo>
                <a:cubicBezTo>
                  <a:pt x="85" y="120"/>
                  <a:pt x="125" y="78"/>
                  <a:pt x="193" y="78"/>
                </a:cubicBezTo>
                <a:cubicBezTo>
                  <a:pt x="262" y="78"/>
                  <a:pt x="299" y="119"/>
                  <a:pt x="299" y="193"/>
                </a:cubicBezTo>
                <a:cubicBezTo>
                  <a:pt x="299" y="490"/>
                  <a:pt x="299" y="490"/>
                  <a:pt x="299" y="490"/>
                </a:cubicBezTo>
                <a:cubicBezTo>
                  <a:pt x="385" y="490"/>
                  <a:pt x="385" y="490"/>
                  <a:pt x="385" y="490"/>
                </a:cubicBezTo>
                <a:cubicBezTo>
                  <a:pt x="385" y="186"/>
                  <a:pt x="385" y="186"/>
                  <a:pt x="385" y="186"/>
                </a:cubicBezTo>
                <a:cubicBezTo>
                  <a:pt x="385" y="119"/>
                  <a:pt x="426" y="78"/>
                  <a:pt x="493" y="78"/>
                </a:cubicBezTo>
                <a:cubicBezTo>
                  <a:pt x="561" y="78"/>
                  <a:pt x="599" y="119"/>
                  <a:pt x="599" y="193"/>
                </a:cubicBezTo>
                <a:cubicBezTo>
                  <a:pt x="599" y="490"/>
                  <a:pt x="599" y="490"/>
                  <a:pt x="599" y="490"/>
                </a:cubicBezTo>
                <a:cubicBezTo>
                  <a:pt x="685" y="490"/>
                  <a:pt x="685" y="490"/>
                  <a:pt x="685" y="490"/>
                </a:cubicBezTo>
                <a:cubicBezTo>
                  <a:pt x="685" y="182"/>
                  <a:pt x="685" y="182"/>
                  <a:pt x="685" y="182"/>
                </a:cubicBezTo>
                <a:cubicBezTo>
                  <a:pt x="685" y="126"/>
                  <a:pt x="667" y="80"/>
                  <a:pt x="632" y="46"/>
                </a:cubicBezTo>
                <a:cubicBezTo>
                  <a:pt x="601" y="16"/>
                  <a:pt x="556" y="0"/>
                  <a:pt x="505" y="0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1" name="Freeform 6"/>
          <p:cNvSpPr>
            <a:spLocks noEditPoints="1"/>
          </p:cNvSpPr>
          <p:nvPr/>
        </p:nvSpPr>
        <p:spPr bwMode="auto">
          <a:xfrm>
            <a:off x="8725572" y="603175"/>
            <a:ext cx="162668" cy="293667"/>
          </a:xfrm>
          <a:custGeom>
            <a:avLst/>
            <a:gdLst>
              <a:gd name="T0" fmla="*/ 208 w 388"/>
              <a:gd name="T1" fmla="*/ 0 h 698"/>
              <a:gd name="T2" fmla="*/ 85 w 388"/>
              <a:gd name="T3" fmla="*/ 46 h 698"/>
              <a:gd name="T4" fmla="*/ 85 w 388"/>
              <a:gd name="T5" fmla="*/ 5 h 698"/>
              <a:gd name="T6" fmla="*/ 0 w 388"/>
              <a:gd name="T7" fmla="*/ 5 h 698"/>
              <a:gd name="T8" fmla="*/ 0 w 388"/>
              <a:gd name="T9" fmla="*/ 698 h 698"/>
              <a:gd name="T10" fmla="*/ 85 w 388"/>
              <a:gd name="T11" fmla="*/ 698 h 698"/>
              <a:gd name="T12" fmla="*/ 85 w 388"/>
              <a:gd name="T13" fmla="*/ 449 h 698"/>
              <a:gd name="T14" fmla="*/ 208 w 388"/>
              <a:gd name="T15" fmla="*/ 495 h 698"/>
              <a:gd name="T16" fmla="*/ 328 w 388"/>
              <a:gd name="T17" fmla="*/ 452 h 698"/>
              <a:gd name="T18" fmla="*/ 388 w 388"/>
              <a:gd name="T19" fmla="*/ 247 h 698"/>
              <a:gd name="T20" fmla="*/ 328 w 388"/>
              <a:gd name="T21" fmla="*/ 43 h 698"/>
              <a:gd name="T22" fmla="*/ 208 w 388"/>
              <a:gd name="T23" fmla="*/ 0 h 698"/>
              <a:gd name="T24" fmla="*/ 194 w 388"/>
              <a:gd name="T25" fmla="*/ 78 h 698"/>
              <a:gd name="T26" fmla="*/ 302 w 388"/>
              <a:gd name="T27" fmla="*/ 247 h 698"/>
              <a:gd name="T28" fmla="*/ 194 w 388"/>
              <a:gd name="T29" fmla="*/ 417 h 698"/>
              <a:gd name="T30" fmla="*/ 85 w 388"/>
              <a:gd name="T31" fmla="*/ 247 h 698"/>
              <a:gd name="T32" fmla="*/ 194 w 388"/>
              <a:gd name="T33" fmla="*/ 78 h 6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88" h="698">
                <a:moveTo>
                  <a:pt x="208" y="0"/>
                </a:moveTo>
                <a:cubicBezTo>
                  <a:pt x="168" y="0"/>
                  <a:pt x="125" y="6"/>
                  <a:pt x="85" y="46"/>
                </a:cubicBezTo>
                <a:cubicBezTo>
                  <a:pt x="85" y="5"/>
                  <a:pt x="85" y="5"/>
                  <a:pt x="85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698"/>
                  <a:pt x="0" y="698"/>
                  <a:pt x="0" y="698"/>
                </a:cubicBezTo>
                <a:cubicBezTo>
                  <a:pt x="85" y="698"/>
                  <a:pt x="85" y="698"/>
                  <a:pt x="85" y="698"/>
                </a:cubicBezTo>
                <a:cubicBezTo>
                  <a:pt x="85" y="449"/>
                  <a:pt x="85" y="449"/>
                  <a:pt x="85" y="449"/>
                </a:cubicBezTo>
                <a:cubicBezTo>
                  <a:pt x="126" y="489"/>
                  <a:pt x="170" y="495"/>
                  <a:pt x="208" y="495"/>
                </a:cubicBezTo>
                <a:cubicBezTo>
                  <a:pt x="256" y="495"/>
                  <a:pt x="301" y="479"/>
                  <a:pt x="328" y="452"/>
                </a:cubicBezTo>
                <a:cubicBezTo>
                  <a:pt x="382" y="399"/>
                  <a:pt x="388" y="310"/>
                  <a:pt x="388" y="247"/>
                </a:cubicBezTo>
                <a:cubicBezTo>
                  <a:pt x="388" y="185"/>
                  <a:pt x="382" y="96"/>
                  <a:pt x="328" y="43"/>
                </a:cubicBezTo>
                <a:cubicBezTo>
                  <a:pt x="301" y="16"/>
                  <a:pt x="256" y="0"/>
                  <a:pt x="208" y="0"/>
                </a:cubicBezTo>
                <a:moveTo>
                  <a:pt x="194" y="78"/>
                </a:moveTo>
                <a:cubicBezTo>
                  <a:pt x="289" y="78"/>
                  <a:pt x="302" y="159"/>
                  <a:pt x="302" y="247"/>
                </a:cubicBezTo>
                <a:cubicBezTo>
                  <a:pt x="302" y="336"/>
                  <a:pt x="289" y="417"/>
                  <a:pt x="194" y="417"/>
                </a:cubicBezTo>
                <a:cubicBezTo>
                  <a:pt x="118" y="417"/>
                  <a:pt x="85" y="366"/>
                  <a:pt x="85" y="247"/>
                </a:cubicBezTo>
                <a:cubicBezTo>
                  <a:pt x="85" y="129"/>
                  <a:pt x="118" y="78"/>
                  <a:pt x="194" y="78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2" name="Freeform 7"/>
          <p:cNvSpPr>
            <a:spLocks/>
          </p:cNvSpPr>
          <p:nvPr/>
        </p:nvSpPr>
        <p:spPr bwMode="auto">
          <a:xfrm>
            <a:off x="8932867" y="519681"/>
            <a:ext cx="161229" cy="289349"/>
          </a:xfrm>
          <a:custGeom>
            <a:avLst/>
            <a:gdLst>
              <a:gd name="T0" fmla="*/ 208 w 384"/>
              <a:gd name="T1" fmla="*/ 197 h 687"/>
              <a:gd name="T2" fmla="*/ 86 w 384"/>
              <a:gd name="T3" fmla="*/ 241 h 687"/>
              <a:gd name="T4" fmla="*/ 86 w 384"/>
              <a:gd name="T5" fmla="*/ 0 h 687"/>
              <a:gd name="T6" fmla="*/ 0 w 384"/>
              <a:gd name="T7" fmla="*/ 0 h 687"/>
              <a:gd name="T8" fmla="*/ 0 w 384"/>
              <a:gd name="T9" fmla="*/ 687 h 687"/>
              <a:gd name="T10" fmla="*/ 86 w 384"/>
              <a:gd name="T11" fmla="*/ 687 h 687"/>
              <a:gd name="T12" fmla="*/ 86 w 384"/>
              <a:gd name="T13" fmla="*/ 389 h 687"/>
              <a:gd name="T14" fmla="*/ 193 w 384"/>
              <a:gd name="T15" fmla="*/ 275 h 687"/>
              <a:gd name="T16" fmla="*/ 298 w 384"/>
              <a:gd name="T17" fmla="*/ 389 h 687"/>
              <a:gd name="T18" fmla="*/ 298 w 384"/>
              <a:gd name="T19" fmla="*/ 687 h 687"/>
              <a:gd name="T20" fmla="*/ 384 w 384"/>
              <a:gd name="T21" fmla="*/ 687 h 687"/>
              <a:gd name="T22" fmla="*/ 384 w 384"/>
              <a:gd name="T23" fmla="*/ 378 h 687"/>
              <a:gd name="T24" fmla="*/ 208 w 384"/>
              <a:gd name="T25" fmla="*/ 197 h 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84" h="687">
                <a:moveTo>
                  <a:pt x="208" y="197"/>
                </a:moveTo>
                <a:cubicBezTo>
                  <a:pt x="159" y="197"/>
                  <a:pt x="118" y="212"/>
                  <a:pt x="86" y="241"/>
                </a:cubicBezTo>
                <a:cubicBezTo>
                  <a:pt x="86" y="0"/>
                  <a:pt x="86" y="0"/>
                  <a:pt x="8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687"/>
                  <a:pt x="0" y="687"/>
                  <a:pt x="0" y="687"/>
                </a:cubicBezTo>
                <a:cubicBezTo>
                  <a:pt x="86" y="687"/>
                  <a:pt x="86" y="687"/>
                  <a:pt x="86" y="687"/>
                </a:cubicBezTo>
                <a:cubicBezTo>
                  <a:pt x="86" y="389"/>
                  <a:pt x="86" y="389"/>
                  <a:pt x="86" y="389"/>
                </a:cubicBezTo>
                <a:cubicBezTo>
                  <a:pt x="86" y="317"/>
                  <a:pt x="125" y="275"/>
                  <a:pt x="193" y="275"/>
                </a:cubicBezTo>
                <a:cubicBezTo>
                  <a:pt x="261" y="275"/>
                  <a:pt x="298" y="316"/>
                  <a:pt x="298" y="389"/>
                </a:cubicBezTo>
                <a:cubicBezTo>
                  <a:pt x="298" y="687"/>
                  <a:pt x="298" y="687"/>
                  <a:pt x="298" y="687"/>
                </a:cubicBezTo>
                <a:cubicBezTo>
                  <a:pt x="384" y="687"/>
                  <a:pt x="384" y="687"/>
                  <a:pt x="384" y="687"/>
                </a:cubicBezTo>
                <a:cubicBezTo>
                  <a:pt x="384" y="378"/>
                  <a:pt x="384" y="378"/>
                  <a:pt x="384" y="378"/>
                </a:cubicBezTo>
                <a:cubicBezTo>
                  <a:pt x="384" y="266"/>
                  <a:pt x="317" y="197"/>
                  <a:pt x="208" y="197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9145921" y="606050"/>
            <a:ext cx="35988" cy="202976"/>
          </a:xfrm>
          <a:prstGeom prst="rect">
            <a:avLst/>
          </a:pr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646" y="453458"/>
            <a:ext cx="403073" cy="42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9145921" y="519681"/>
            <a:ext cx="35988" cy="40307"/>
          </a:xfrm>
          <a:prstGeom prst="rect">
            <a:avLst/>
          </a:pr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139" y="453458"/>
            <a:ext cx="405952" cy="42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085" y="460656"/>
            <a:ext cx="372842" cy="40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5446800" y="5955048"/>
            <a:ext cx="3938400" cy="200952"/>
          </a:xfrm>
        </p:spPr>
        <p:txBody>
          <a:bodyPr anchor="b">
            <a:spAutoFit/>
          </a:bodyPr>
          <a:lstStyle>
            <a:lvl1pPr algn="r">
              <a:defRPr kumimoji="0" lang="nl-NL" sz="1451" b="1" i="0" u="none" strike="noStrike" kern="1200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</a:lstStyle>
          <a:p>
            <a:r>
              <a:rPr lang="nl-NL" dirty="0" smtClean="0"/>
              <a:t>Klik voor titel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5446800" y="6166801"/>
            <a:ext cx="3938400" cy="245580"/>
          </a:xfrm>
        </p:spPr>
        <p:txBody>
          <a:bodyPr>
            <a:spAutoFit/>
          </a:bodyPr>
          <a:lstStyle>
            <a:lvl1pPr marL="0" indent="0" algn="r">
              <a:buNone/>
              <a:defRPr kumimoji="0" lang="nl-NL" sz="1451" b="1" i="0" u="none" strike="noStrike" kern="1200" cap="none" spc="0" normalizeH="0" baseline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  <a:lvl2pPr marL="457212" indent="0" algn="ctr">
              <a:buNone/>
              <a:defRPr sz="2000"/>
            </a:lvl2pPr>
            <a:lvl3pPr marL="914423" indent="0" algn="ctr">
              <a:buNone/>
              <a:defRPr sz="1800"/>
            </a:lvl3pPr>
            <a:lvl4pPr marL="1371634" indent="0" algn="ctr">
              <a:buNone/>
              <a:defRPr sz="1600"/>
            </a:lvl4pPr>
            <a:lvl5pPr marL="1828846" indent="0" algn="ctr">
              <a:buNone/>
              <a:defRPr sz="1600"/>
            </a:lvl5pPr>
            <a:lvl6pPr marL="2286057" indent="0" algn="ctr">
              <a:buNone/>
              <a:defRPr sz="1600"/>
            </a:lvl6pPr>
            <a:lvl7pPr marL="2743269" indent="0" algn="ctr">
              <a:buNone/>
              <a:defRPr sz="1600"/>
            </a:lvl7pPr>
            <a:lvl8pPr marL="3200480" indent="0" algn="ctr">
              <a:buNone/>
              <a:defRPr sz="1600"/>
            </a:lvl8pPr>
            <a:lvl9pPr marL="3657691" indent="0" algn="ctr">
              <a:buNone/>
              <a:defRPr sz="1600"/>
            </a:lvl9pPr>
          </a:lstStyle>
          <a:p>
            <a:r>
              <a:rPr lang="nl-NL" dirty="0" smtClean="0"/>
              <a:t>Klik voor ondertitel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25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alternatief"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Vrije vorm 17"/>
          <p:cNvSpPr/>
          <p:nvPr userDrawn="1"/>
        </p:nvSpPr>
        <p:spPr>
          <a:xfrm>
            <a:off x="4817683" y="-13240"/>
            <a:ext cx="5088318" cy="6871240"/>
          </a:xfrm>
          <a:custGeom>
            <a:avLst/>
            <a:gdLst>
              <a:gd name="connsiteX0" fmla="*/ 1712383 w 5611283"/>
              <a:gd name="connsiteY0" fmla="*/ 0 h 7562850"/>
              <a:gd name="connsiteX1" fmla="*/ 5611283 w 5611283"/>
              <a:gd name="connsiteY1" fmla="*/ 0 h 7562850"/>
              <a:gd name="connsiteX2" fmla="*/ 5611283 w 5611283"/>
              <a:gd name="connsiteY2" fmla="*/ 7562850 h 7562850"/>
              <a:gd name="connsiteX3" fmla="*/ 1712383 w 5611283"/>
              <a:gd name="connsiteY3" fmla="*/ 7562850 h 7562850"/>
              <a:gd name="connsiteX4" fmla="*/ 1712383 w 5611283"/>
              <a:gd name="connsiteY4" fmla="*/ 7559623 h 7562850"/>
              <a:gd name="connsiteX5" fmla="*/ 0 w 5611283"/>
              <a:gd name="connsiteY5" fmla="*/ 7559623 h 7562850"/>
              <a:gd name="connsiteX6" fmla="*/ 1712383 w 5611283"/>
              <a:gd name="connsiteY6" fmla="*/ 2498569 h 7562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11283" h="7562850">
                <a:moveTo>
                  <a:pt x="1712383" y="0"/>
                </a:moveTo>
                <a:lnTo>
                  <a:pt x="5611283" y="0"/>
                </a:lnTo>
                <a:lnTo>
                  <a:pt x="5611283" y="7562850"/>
                </a:lnTo>
                <a:lnTo>
                  <a:pt x="1712383" y="7562850"/>
                </a:lnTo>
                <a:lnTo>
                  <a:pt x="1712383" y="7559623"/>
                </a:lnTo>
                <a:lnTo>
                  <a:pt x="0" y="7559623"/>
                </a:lnTo>
                <a:lnTo>
                  <a:pt x="1712383" y="2498569"/>
                </a:lnTo>
                <a:close/>
              </a:path>
            </a:pathLst>
          </a:cu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NL" sz="1800"/>
          </a:p>
        </p:txBody>
      </p:sp>
      <p:sp>
        <p:nvSpPr>
          <p:cNvPr id="19" name="object 11"/>
          <p:cNvSpPr/>
          <p:nvPr userDrawn="1"/>
        </p:nvSpPr>
        <p:spPr>
          <a:xfrm>
            <a:off x="5609783" y="-13239"/>
            <a:ext cx="3729831" cy="68712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txBody>
          <a:bodyPr wrap="square" lIns="0" tIns="0" rIns="0" bIns="0" rtlCol="0"/>
          <a:lstStyle/>
          <a:p>
            <a:endParaRPr sz="1800"/>
          </a:p>
        </p:txBody>
      </p:sp>
      <p:grpSp>
        <p:nvGrpSpPr>
          <p:cNvPr id="5" name="Groep 4"/>
          <p:cNvGrpSpPr/>
          <p:nvPr userDrawn="1"/>
        </p:nvGrpSpPr>
        <p:grpSpPr>
          <a:xfrm>
            <a:off x="452502" y="453458"/>
            <a:ext cx="1544633" cy="443380"/>
            <a:chOff x="7987085" y="453458"/>
            <a:chExt cx="1544633" cy="443380"/>
          </a:xfrm>
        </p:grpSpPr>
        <p:sp>
          <p:nvSpPr>
            <p:cNvPr id="10" name="Freeform 5"/>
            <p:cNvSpPr>
              <a:spLocks/>
            </p:cNvSpPr>
            <p:nvPr userDrawn="1"/>
          </p:nvSpPr>
          <p:spPr bwMode="auto">
            <a:xfrm>
              <a:off x="8385839" y="603171"/>
              <a:ext cx="287909" cy="205855"/>
            </a:xfrm>
            <a:custGeom>
              <a:avLst/>
              <a:gdLst>
                <a:gd name="T0" fmla="*/ 505 w 685"/>
                <a:gd name="T1" fmla="*/ 0 h 490"/>
                <a:gd name="T2" fmla="*/ 352 w 685"/>
                <a:gd name="T3" fmla="*/ 71 h 490"/>
                <a:gd name="T4" fmla="*/ 209 w 685"/>
                <a:gd name="T5" fmla="*/ 0 h 490"/>
                <a:gd name="T6" fmla="*/ 85 w 685"/>
                <a:gd name="T7" fmla="*/ 44 h 490"/>
                <a:gd name="T8" fmla="*/ 85 w 685"/>
                <a:gd name="T9" fmla="*/ 5 h 490"/>
                <a:gd name="T10" fmla="*/ 0 w 685"/>
                <a:gd name="T11" fmla="*/ 5 h 490"/>
                <a:gd name="T12" fmla="*/ 0 w 685"/>
                <a:gd name="T13" fmla="*/ 490 h 490"/>
                <a:gd name="T14" fmla="*/ 85 w 685"/>
                <a:gd name="T15" fmla="*/ 490 h 490"/>
                <a:gd name="T16" fmla="*/ 85 w 685"/>
                <a:gd name="T17" fmla="*/ 193 h 490"/>
                <a:gd name="T18" fmla="*/ 193 w 685"/>
                <a:gd name="T19" fmla="*/ 78 h 490"/>
                <a:gd name="T20" fmla="*/ 299 w 685"/>
                <a:gd name="T21" fmla="*/ 193 h 490"/>
                <a:gd name="T22" fmla="*/ 299 w 685"/>
                <a:gd name="T23" fmla="*/ 490 h 490"/>
                <a:gd name="T24" fmla="*/ 385 w 685"/>
                <a:gd name="T25" fmla="*/ 490 h 490"/>
                <a:gd name="T26" fmla="*/ 385 w 685"/>
                <a:gd name="T27" fmla="*/ 186 h 490"/>
                <a:gd name="T28" fmla="*/ 493 w 685"/>
                <a:gd name="T29" fmla="*/ 78 h 490"/>
                <a:gd name="T30" fmla="*/ 599 w 685"/>
                <a:gd name="T31" fmla="*/ 193 h 490"/>
                <a:gd name="T32" fmla="*/ 599 w 685"/>
                <a:gd name="T33" fmla="*/ 490 h 490"/>
                <a:gd name="T34" fmla="*/ 685 w 685"/>
                <a:gd name="T35" fmla="*/ 490 h 490"/>
                <a:gd name="T36" fmla="*/ 685 w 685"/>
                <a:gd name="T37" fmla="*/ 182 h 490"/>
                <a:gd name="T38" fmla="*/ 632 w 685"/>
                <a:gd name="T39" fmla="*/ 46 h 490"/>
                <a:gd name="T40" fmla="*/ 505 w 685"/>
                <a:gd name="T41" fmla="*/ 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85" h="490">
                  <a:moveTo>
                    <a:pt x="505" y="0"/>
                  </a:moveTo>
                  <a:cubicBezTo>
                    <a:pt x="442" y="0"/>
                    <a:pt x="390" y="24"/>
                    <a:pt x="352" y="71"/>
                  </a:cubicBezTo>
                  <a:cubicBezTo>
                    <a:pt x="322" y="24"/>
                    <a:pt x="272" y="0"/>
                    <a:pt x="209" y="0"/>
                  </a:cubicBezTo>
                  <a:cubicBezTo>
                    <a:pt x="160" y="0"/>
                    <a:pt x="118" y="15"/>
                    <a:pt x="85" y="44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90"/>
                    <a:pt x="0" y="490"/>
                    <a:pt x="0" y="490"/>
                  </a:cubicBezTo>
                  <a:cubicBezTo>
                    <a:pt x="85" y="490"/>
                    <a:pt x="85" y="490"/>
                    <a:pt x="85" y="490"/>
                  </a:cubicBezTo>
                  <a:cubicBezTo>
                    <a:pt x="85" y="193"/>
                    <a:pt x="85" y="193"/>
                    <a:pt x="85" y="193"/>
                  </a:cubicBezTo>
                  <a:cubicBezTo>
                    <a:pt x="85" y="120"/>
                    <a:pt x="125" y="78"/>
                    <a:pt x="193" y="78"/>
                  </a:cubicBezTo>
                  <a:cubicBezTo>
                    <a:pt x="262" y="78"/>
                    <a:pt x="299" y="119"/>
                    <a:pt x="299" y="193"/>
                  </a:cubicBezTo>
                  <a:cubicBezTo>
                    <a:pt x="299" y="490"/>
                    <a:pt x="299" y="490"/>
                    <a:pt x="299" y="490"/>
                  </a:cubicBezTo>
                  <a:cubicBezTo>
                    <a:pt x="385" y="490"/>
                    <a:pt x="385" y="490"/>
                    <a:pt x="385" y="490"/>
                  </a:cubicBezTo>
                  <a:cubicBezTo>
                    <a:pt x="385" y="186"/>
                    <a:pt x="385" y="186"/>
                    <a:pt x="385" y="186"/>
                  </a:cubicBezTo>
                  <a:cubicBezTo>
                    <a:pt x="385" y="119"/>
                    <a:pt x="426" y="78"/>
                    <a:pt x="493" y="78"/>
                  </a:cubicBezTo>
                  <a:cubicBezTo>
                    <a:pt x="561" y="78"/>
                    <a:pt x="599" y="119"/>
                    <a:pt x="599" y="193"/>
                  </a:cubicBezTo>
                  <a:cubicBezTo>
                    <a:pt x="599" y="490"/>
                    <a:pt x="599" y="490"/>
                    <a:pt x="599" y="490"/>
                  </a:cubicBezTo>
                  <a:cubicBezTo>
                    <a:pt x="685" y="490"/>
                    <a:pt x="685" y="490"/>
                    <a:pt x="685" y="490"/>
                  </a:cubicBezTo>
                  <a:cubicBezTo>
                    <a:pt x="685" y="182"/>
                    <a:pt x="685" y="182"/>
                    <a:pt x="685" y="182"/>
                  </a:cubicBezTo>
                  <a:cubicBezTo>
                    <a:pt x="685" y="126"/>
                    <a:pt x="667" y="80"/>
                    <a:pt x="632" y="46"/>
                  </a:cubicBezTo>
                  <a:cubicBezTo>
                    <a:pt x="601" y="16"/>
                    <a:pt x="556" y="0"/>
                    <a:pt x="505" y="0"/>
                  </a:cubicBezTo>
                </a:path>
              </a:pathLst>
            </a:custGeom>
            <a:solidFill>
              <a:srgbClr val="005C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  <p:sp>
          <p:nvSpPr>
            <p:cNvPr id="11" name="Freeform 6"/>
            <p:cNvSpPr>
              <a:spLocks noEditPoints="1"/>
            </p:cNvSpPr>
            <p:nvPr userDrawn="1"/>
          </p:nvSpPr>
          <p:spPr bwMode="auto">
            <a:xfrm>
              <a:off x="8725572" y="603171"/>
              <a:ext cx="162668" cy="293667"/>
            </a:xfrm>
            <a:custGeom>
              <a:avLst/>
              <a:gdLst>
                <a:gd name="T0" fmla="*/ 208 w 388"/>
                <a:gd name="T1" fmla="*/ 0 h 698"/>
                <a:gd name="T2" fmla="*/ 85 w 388"/>
                <a:gd name="T3" fmla="*/ 46 h 698"/>
                <a:gd name="T4" fmla="*/ 85 w 388"/>
                <a:gd name="T5" fmla="*/ 5 h 698"/>
                <a:gd name="T6" fmla="*/ 0 w 388"/>
                <a:gd name="T7" fmla="*/ 5 h 698"/>
                <a:gd name="T8" fmla="*/ 0 w 388"/>
                <a:gd name="T9" fmla="*/ 698 h 698"/>
                <a:gd name="T10" fmla="*/ 85 w 388"/>
                <a:gd name="T11" fmla="*/ 698 h 698"/>
                <a:gd name="T12" fmla="*/ 85 w 388"/>
                <a:gd name="T13" fmla="*/ 449 h 698"/>
                <a:gd name="T14" fmla="*/ 208 w 388"/>
                <a:gd name="T15" fmla="*/ 495 h 698"/>
                <a:gd name="T16" fmla="*/ 328 w 388"/>
                <a:gd name="T17" fmla="*/ 452 h 698"/>
                <a:gd name="T18" fmla="*/ 388 w 388"/>
                <a:gd name="T19" fmla="*/ 247 h 698"/>
                <a:gd name="T20" fmla="*/ 328 w 388"/>
                <a:gd name="T21" fmla="*/ 43 h 698"/>
                <a:gd name="T22" fmla="*/ 208 w 388"/>
                <a:gd name="T23" fmla="*/ 0 h 698"/>
                <a:gd name="T24" fmla="*/ 194 w 388"/>
                <a:gd name="T25" fmla="*/ 78 h 698"/>
                <a:gd name="T26" fmla="*/ 302 w 388"/>
                <a:gd name="T27" fmla="*/ 247 h 698"/>
                <a:gd name="T28" fmla="*/ 194 w 388"/>
                <a:gd name="T29" fmla="*/ 417 h 698"/>
                <a:gd name="T30" fmla="*/ 85 w 388"/>
                <a:gd name="T31" fmla="*/ 247 h 698"/>
                <a:gd name="T32" fmla="*/ 194 w 388"/>
                <a:gd name="T33" fmla="*/ 78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8" h="698">
                  <a:moveTo>
                    <a:pt x="208" y="0"/>
                  </a:moveTo>
                  <a:cubicBezTo>
                    <a:pt x="168" y="0"/>
                    <a:pt x="125" y="6"/>
                    <a:pt x="85" y="46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98"/>
                    <a:pt x="0" y="698"/>
                    <a:pt x="0" y="698"/>
                  </a:cubicBezTo>
                  <a:cubicBezTo>
                    <a:pt x="85" y="698"/>
                    <a:pt x="85" y="698"/>
                    <a:pt x="85" y="698"/>
                  </a:cubicBezTo>
                  <a:cubicBezTo>
                    <a:pt x="85" y="449"/>
                    <a:pt x="85" y="449"/>
                    <a:pt x="85" y="449"/>
                  </a:cubicBezTo>
                  <a:cubicBezTo>
                    <a:pt x="126" y="489"/>
                    <a:pt x="170" y="495"/>
                    <a:pt x="208" y="495"/>
                  </a:cubicBezTo>
                  <a:cubicBezTo>
                    <a:pt x="256" y="495"/>
                    <a:pt x="301" y="479"/>
                    <a:pt x="328" y="452"/>
                  </a:cubicBezTo>
                  <a:cubicBezTo>
                    <a:pt x="382" y="399"/>
                    <a:pt x="388" y="310"/>
                    <a:pt x="388" y="247"/>
                  </a:cubicBezTo>
                  <a:cubicBezTo>
                    <a:pt x="388" y="185"/>
                    <a:pt x="382" y="96"/>
                    <a:pt x="328" y="43"/>
                  </a:cubicBezTo>
                  <a:cubicBezTo>
                    <a:pt x="301" y="16"/>
                    <a:pt x="256" y="0"/>
                    <a:pt x="208" y="0"/>
                  </a:cubicBezTo>
                  <a:moveTo>
                    <a:pt x="194" y="78"/>
                  </a:moveTo>
                  <a:cubicBezTo>
                    <a:pt x="289" y="78"/>
                    <a:pt x="302" y="159"/>
                    <a:pt x="302" y="247"/>
                  </a:cubicBezTo>
                  <a:cubicBezTo>
                    <a:pt x="302" y="336"/>
                    <a:pt x="289" y="417"/>
                    <a:pt x="194" y="417"/>
                  </a:cubicBezTo>
                  <a:cubicBezTo>
                    <a:pt x="118" y="417"/>
                    <a:pt x="85" y="366"/>
                    <a:pt x="85" y="247"/>
                  </a:cubicBezTo>
                  <a:cubicBezTo>
                    <a:pt x="85" y="129"/>
                    <a:pt x="118" y="78"/>
                    <a:pt x="194" y="78"/>
                  </a:cubicBezTo>
                </a:path>
              </a:pathLst>
            </a:custGeom>
            <a:solidFill>
              <a:srgbClr val="005C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8932867" y="519677"/>
              <a:ext cx="161229" cy="289349"/>
            </a:xfrm>
            <a:custGeom>
              <a:avLst/>
              <a:gdLst>
                <a:gd name="T0" fmla="*/ 208 w 384"/>
                <a:gd name="T1" fmla="*/ 197 h 687"/>
                <a:gd name="T2" fmla="*/ 86 w 384"/>
                <a:gd name="T3" fmla="*/ 241 h 687"/>
                <a:gd name="T4" fmla="*/ 86 w 384"/>
                <a:gd name="T5" fmla="*/ 0 h 687"/>
                <a:gd name="T6" fmla="*/ 0 w 384"/>
                <a:gd name="T7" fmla="*/ 0 h 687"/>
                <a:gd name="T8" fmla="*/ 0 w 384"/>
                <a:gd name="T9" fmla="*/ 687 h 687"/>
                <a:gd name="T10" fmla="*/ 86 w 384"/>
                <a:gd name="T11" fmla="*/ 687 h 687"/>
                <a:gd name="T12" fmla="*/ 86 w 384"/>
                <a:gd name="T13" fmla="*/ 389 h 687"/>
                <a:gd name="T14" fmla="*/ 193 w 384"/>
                <a:gd name="T15" fmla="*/ 275 h 687"/>
                <a:gd name="T16" fmla="*/ 298 w 384"/>
                <a:gd name="T17" fmla="*/ 389 h 687"/>
                <a:gd name="T18" fmla="*/ 298 w 384"/>
                <a:gd name="T19" fmla="*/ 687 h 687"/>
                <a:gd name="T20" fmla="*/ 384 w 384"/>
                <a:gd name="T21" fmla="*/ 687 h 687"/>
                <a:gd name="T22" fmla="*/ 384 w 384"/>
                <a:gd name="T23" fmla="*/ 378 h 687"/>
                <a:gd name="T24" fmla="*/ 208 w 384"/>
                <a:gd name="T25" fmla="*/ 197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4" h="687">
                  <a:moveTo>
                    <a:pt x="208" y="197"/>
                  </a:moveTo>
                  <a:cubicBezTo>
                    <a:pt x="159" y="197"/>
                    <a:pt x="118" y="212"/>
                    <a:pt x="86" y="241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87"/>
                    <a:pt x="0" y="687"/>
                    <a:pt x="0" y="687"/>
                  </a:cubicBezTo>
                  <a:cubicBezTo>
                    <a:pt x="86" y="687"/>
                    <a:pt x="86" y="687"/>
                    <a:pt x="86" y="687"/>
                  </a:cubicBezTo>
                  <a:cubicBezTo>
                    <a:pt x="86" y="389"/>
                    <a:pt x="86" y="389"/>
                    <a:pt x="86" y="389"/>
                  </a:cubicBezTo>
                  <a:cubicBezTo>
                    <a:pt x="86" y="317"/>
                    <a:pt x="125" y="275"/>
                    <a:pt x="193" y="275"/>
                  </a:cubicBezTo>
                  <a:cubicBezTo>
                    <a:pt x="261" y="275"/>
                    <a:pt x="298" y="316"/>
                    <a:pt x="298" y="389"/>
                  </a:cubicBezTo>
                  <a:cubicBezTo>
                    <a:pt x="298" y="687"/>
                    <a:pt x="298" y="687"/>
                    <a:pt x="298" y="687"/>
                  </a:cubicBezTo>
                  <a:cubicBezTo>
                    <a:pt x="384" y="687"/>
                    <a:pt x="384" y="687"/>
                    <a:pt x="384" y="687"/>
                  </a:cubicBezTo>
                  <a:cubicBezTo>
                    <a:pt x="384" y="378"/>
                    <a:pt x="384" y="378"/>
                    <a:pt x="384" y="378"/>
                  </a:cubicBezTo>
                  <a:cubicBezTo>
                    <a:pt x="384" y="266"/>
                    <a:pt x="317" y="197"/>
                    <a:pt x="208" y="197"/>
                  </a:cubicBezTo>
                </a:path>
              </a:pathLst>
            </a:custGeom>
            <a:solidFill>
              <a:srgbClr val="005C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  <p:sp>
          <p:nvSpPr>
            <p:cNvPr id="13" name="Rectangle 8"/>
            <p:cNvSpPr>
              <a:spLocks noChangeArrowheads="1"/>
            </p:cNvSpPr>
            <p:nvPr userDrawn="1"/>
          </p:nvSpPr>
          <p:spPr bwMode="auto">
            <a:xfrm>
              <a:off x="9145920" y="606050"/>
              <a:ext cx="35988" cy="202976"/>
            </a:xfrm>
            <a:prstGeom prst="rect">
              <a:avLst/>
            </a:prstGeom>
            <a:solidFill>
              <a:srgbClr val="005C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  <p:pic>
          <p:nvPicPr>
            <p:cNvPr id="14" name="Picture 9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8645" y="453458"/>
              <a:ext cx="403073" cy="42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10"/>
            <p:cNvSpPr>
              <a:spLocks noChangeArrowheads="1"/>
            </p:cNvSpPr>
            <p:nvPr userDrawn="1"/>
          </p:nvSpPr>
          <p:spPr bwMode="auto">
            <a:xfrm>
              <a:off x="9145920" y="519677"/>
              <a:ext cx="35988" cy="40307"/>
            </a:xfrm>
            <a:prstGeom prst="rect">
              <a:avLst/>
            </a:prstGeom>
            <a:solidFill>
              <a:srgbClr val="005C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  <p:pic>
          <p:nvPicPr>
            <p:cNvPr id="16" name="Picture 11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9139" y="453458"/>
              <a:ext cx="405952" cy="42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2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7085" y="460656"/>
              <a:ext cx="372842" cy="407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63270" y="1593850"/>
            <a:ext cx="5721879" cy="2483222"/>
          </a:xfrm>
        </p:spPr>
        <p:txBody>
          <a:bodyPr anchor="t">
            <a:noAutofit/>
          </a:bodyPr>
          <a:lstStyle>
            <a:lvl1pPr algn="l">
              <a:defRPr lang="nl-NL" sz="3400" b="1" i="0" u="none" strike="noStrike" baseline="0" smtClean="0"/>
            </a:lvl1pPr>
          </a:lstStyle>
          <a:p>
            <a:r>
              <a:rPr lang="nl-NL" sz="3600" b="1" i="0" u="none" strike="noStrike" baseline="0" dirty="0" smtClean="0">
                <a:solidFill>
                  <a:srgbClr val="005E9B"/>
                </a:solidFill>
                <a:latin typeface="Arial" panose="020B0604020202020204" pitchFamily="34" charset="0"/>
              </a:rPr>
              <a:t>Titel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563268" y="5885272"/>
            <a:ext cx="4389732" cy="640075"/>
          </a:xfrm>
        </p:spPr>
        <p:txBody>
          <a:bodyPr wrap="square">
            <a:noAutofit/>
          </a:bodyPr>
          <a:lstStyle>
            <a:lvl1pPr marL="0" indent="0" algn="l">
              <a:buNone/>
              <a:defRPr kumimoji="0" lang="nl-NL" sz="1600" b="0" i="0" u="none" strike="noStrike" kern="1200" cap="none" spc="0" normalizeH="0" baseline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  <a:lvl2pPr marL="457212" indent="0" algn="ctr">
              <a:buNone/>
              <a:defRPr sz="2000"/>
            </a:lvl2pPr>
            <a:lvl3pPr marL="914423" indent="0" algn="ctr">
              <a:buNone/>
              <a:defRPr sz="1800"/>
            </a:lvl3pPr>
            <a:lvl4pPr marL="1371634" indent="0" algn="ctr">
              <a:buNone/>
              <a:defRPr sz="1600"/>
            </a:lvl4pPr>
            <a:lvl5pPr marL="1828846" indent="0" algn="ctr">
              <a:buNone/>
              <a:defRPr sz="1600"/>
            </a:lvl5pPr>
            <a:lvl6pPr marL="2286057" indent="0" algn="ctr">
              <a:buNone/>
              <a:defRPr sz="1600"/>
            </a:lvl6pPr>
            <a:lvl7pPr marL="2743269" indent="0" algn="ctr">
              <a:buNone/>
              <a:defRPr sz="1600"/>
            </a:lvl7pPr>
            <a:lvl8pPr marL="3200480" indent="0" algn="ctr">
              <a:buNone/>
              <a:defRPr sz="1600"/>
            </a:lvl8pPr>
            <a:lvl9pPr marL="3657691" indent="0" algn="ctr">
              <a:buNone/>
              <a:defRPr sz="1600"/>
            </a:lvl9pPr>
          </a:lstStyle>
          <a:p>
            <a:r>
              <a:rPr lang="nl-NL" dirty="0" smtClean="0"/>
              <a:t>Klik voor ondertitel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88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998" y="540000"/>
            <a:ext cx="6840000" cy="9252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en-US" dirty="0"/>
          </a:p>
        </p:txBody>
      </p:sp>
      <p:sp>
        <p:nvSpPr>
          <p:cNvPr id="7" name="Holder 4"/>
          <p:cNvSpPr>
            <a:spLocks noGrp="1"/>
          </p:cNvSpPr>
          <p:nvPr>
            <p:ph type="ftr" sz="quarter" idx="3"/>
          </p:nvPr>
        </p:nvSpPr>
        <p:spPr>
          <a:xfrm>
            <a:off x="2095834" y="6628702"/>
            <a:ext cx="5714332" cy="19536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 smtClean="0"/>
              <a:t>Ruimte voor de voettekst</a:t>
            </a:r>
            <a:endParaRPr lang="nl-NL" dirty="0"/>
          </a:p>
        </p:txBody>
      </p:sp>
      <p:sp>
        <p:nvSpPr>
          <p:cNvPr id="8" name="Holder 5"/>
          <p:cNvSpPr>
            <a:spLocks noGrp="1"/>
          </p:cNvSpPr>
          <p:nvPr>
            <p:ph type="dt" sz="half" idx="2"/>
          </p:nvPr>
        </p:nvSpPr>
        <p:spPr>
          <a:xfrm>
            <a:off x="572998" y="6628702"/>
            <a:ext cx="1600534" cy="19536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90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8FC5275E-8826-470C-B3F0-D92C113946A8}" type="datetime1">
              <a:rPr lang="nl-NL" smtClean="0"/>
              <a:t>8-2-2017</a:t>
            </a:fld>
            <a:endParaRPr lang="en-US"/>
          </a:p>
        </p:txBody>
      </p:sp>
      <p:sp>
        <p:nvSpPr>
          <p:cNvPr id="9" name="Holder 6"/>
          <p:cNvSpPr>
            <a:spLocks noGrp="1"/>
          </p:cNvSpPr>
          <p:nvPr>
            <p:ph type="sldNum" sz="quarter" idx="4"/>
          </p:nvPr>
        </p:nvSpPr>
        <p:spPr>
          <a:xfrm>
            <a:off x="9088297" y="6628702"/>
            <a:ext cx="733682" cy="195365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90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6F15528-21DE-4FAA-801E-634DDDAF4B2B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1" name="Rechthoek 10"/>
          <p:cNvSpPr/>
          <p:nvPr userDrawn="1"/>
        </p:nvSpPr>
        <p:spPr>
          <a:xfrm>
            <a:off x="10065570" y="0"/>
            <a:ext cx="2081150" cy="2966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algn="l"/>
            <a:r>
              <a:rPr lang="nl-NL" sz="1200" noProof="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Opsommingstekens</a:t>
            </a:r>
            <a:endParaRPr lang="nl-NL" sz="1200" noProof="0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Rechthoek 11"/>
          <p:cNvSpPr/>
          <p:nvPr userDrawn="1"/>
        </p:nvSpPr>
        <p:spPr>
          <a:xfrm>
            <a:off x="10065570" y="312330"/>
            <a:ext cx="2081150" cy="207255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t"/>
          <a:lstStyle/>
          <a:p>
            <a:pPr algn="l"/>
            <a:r>
              <a:rPr lang="nl-NL" sz="1200" noProof="0" dirty="0" smtClean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Om de eigen Amphia opsommingstekens te gebruiken: </a:t>
            </a:r>
          </a:p>
          <a:p>
            <a:pPr algn="l"/>
            <a:endParaRPr lang="nl-NL" sz="1200" noProof="0" dirty="0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nl-NL" sz="1200" noProof="0" dirty="0" smtClean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Gebruik lijstniveau </a:t>
            </a:r>
            <a:r>
              <a:rPr lang="nl-NL" sz="1200" baseline="0" noProof="0" dirty="0" smtClean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in het menu boven in je scherm,  in plaats van de 'klassieke' bolletjes.</a:t>
            </a:r>
          </a:p>
          <a:p>
            <a:pPr algn="l"/>
            <a:endParaRPr lang="nl-NL" sz="1200" baseline="0" noProof="0" dirty="0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nl-NL" sz="1200" noProof="0" dirty="0">
              <a:solidFill>
                <a:schemeClr val="tx2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45590" y="1981634"/>
            <a:ext cx="1266667" cy="295238"/>
          </a:xfrm>
          <a:prstGeom prst="rect">
            <a:avLst/>
          </a:prstGeom>
        </p:spPr>
      </p:pic>
      <p:sp>
        <p:nvSpPr>
          <p:cNvPr id="14" name="Rechthoek 13"/>
          <p:cNvSpPr/>
          <p:nvPr userDrawn="1"/>
        </p:nvSpPr>
        <p:spPr>
          <a:xfrm>
            <a:off x="10965670" y="1981634"/>
            <a:ext cx="567964" cy="29523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</p:spTree>
    <p:extLst>
      <p:ext uri="{BB962C8B-B14F-4D97-AF65-F5344CB8AC3E}">
        <p14:creationId xmlns:p14="http://schemas.microsoft.com/office/powerpoint/2010/main" val="121003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beeldvu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906000" cy="685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nl-NL" dirty="0" smtClean="0"/>
              <a:t>Klik op icon om afbeelding in te 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57580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2998" y="540000"/>
            <a:ext cx="6840000" cy="9252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nl-NL" dirty="0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2998" y="1593850"/>
            <a:ext cx="6840000" cy="428307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en-US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10" t="15422" r="29027" b="15814"/>
          <a:stretch/>
        </p:blipFill>
        <p:spPr>
          <a:xfrm>
            <a:off x="8582154" y="5442764"/>
            <a:ext cx="829723" cy="1415236"/>
          </a:xfrm>
          <a:prstGeom prst="rect">
            <a:avLst/>
          </a:prstGeom>
        </p:spPr>
      </p:pic>
      <p:sp>
        <p:nvSpPr>
          <p:cNvPr id="9" name="Holder 4"/>
          <p:cNvSpPr>
            <a:spLocks noGrp="1"/>
          </p:cNvSpPr>
          <p:nvPr>
            <p:ph type="ftr" sz="quarter" idx="3"/>
          </p:nvPr>
        </p:nvSpPr>
        <p:spPr>
          <a:xfrm>
            <a:off x="2095834" y="6628702"/>
            <a:ext cx="5714332" cy="19536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 smtClean="0"/>
              <a:t>Ruimte voor de voettekst</a:t>
            </a:r>
            <a:endParaRPr lang="nl-NL" dirty="0"/>
          </a:p>
        </p:txBody>
      </p:sp>
      <p:sp>
        <p:nvSpPr>
          <p:cNvPr id="10" name="Holder 5"/>
          <p:cNvSpPr>
            <a:spLocks noGrp="1"/>
          </p:cNvSpPr>
          <p:nvPr>
            <p:ph type="dt" sz="half" idx="2"/>
          </p:nvPr>
        </p:nvSpPr>
        <p:spPr>
          <a:xfrm>
            <a:off x="572998" y="6628702"/>
            <a:ext cx="1600534" cy="19536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90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6E55FA07-FA89-4CF9-9FA9-F392841956ED}" type="datetime1">
              <a:rPr lang="nl-NL" smtClean="0"/>
              <a:t>8-2-2017</a:t>
            </a:fld>
            <a:endParaRPr lang="en-US"/>
          </a:p>
        </p:txBody>
      </p:sp>
      <p:sp>
        <p:nvSpPr>
          <p:cNvPr id="11" name="Holder 6"/>
          <p:cNvSpPr>
            <a:spLocks noGrp="1"/>
          </p:cNvSpPr>
          <p:nvPr>
            <p:ph type="sldNum" sz="quarter" idx="4"/>
          </p:nvPr>
        </p:nvSpPr>
        <p:spPr>
          <a:xfrm>
            <a:off x="9088297" y="6628702"/>
            <a:ext cx="733682" cy="195365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90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6F15528-21DE-4FAA-801E-634DDDAF4B2B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2449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62" r:id="rId8"/>
    <p:sldLayoutId id="2147483668" r:id="rId9"/>
    <p:sldLayoutId id="2147483666" r:id="rId10"/>
    <p:sldLayoutId id="21474836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23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None/>
        <a:defRPr sz="1700" kern="1200">
          <a:solidFill>
            <a:schemeClr val="tx2"/>
          </a:solidFill>
          <a:latin typeface="+mn-lt"/>
          <a:ea typeface="+mn-ea"/>
          <a:cs typeface="+mn-cs"/>
        </a:defRPr>
      </a:lvl1pPr>
      <a:lvl2pPr marL="177804" indent="-177804" algn="l" defTabSz="914423" rtl="0" eaLnBrk="1" latinLnBrk="0" hangingPunct="1">
        <a:lnSpc>
          <a:spcPct val="110000"/>
        </a:lnSpc>
        <a:spcBef>
          <a:spcPts val="0"/>
        </a:spcBef>
        <a:buSzPct val="80000"/>
        <a:buFontTx/>
        <a:buBlip>
          <a:blip r:embed="rId14"/>
        </a:buBlip>
        <a:defRPr sz="1700" kern="1200">
          <a:solidFill>
            <a:schemeClr val="tx2"/>
          </a:solidFill>
          <a:latin typeface="+mn-lt"/>
          <a:ea typeface="+mn-ea"/>
          <a:cs typeface="+mn-cs"/>
        </a:defRPr>
      </a:lvl2pPr>
      <a:lvl3pPr marL="355609" indent="-177804" algn="l" defTabSz="914423" rtl="0" eaLnBrk="1" latinLnBrk="0" hangingPunct="1">
        <a:lnSpc>
          <a:spcPct val="110000"/>
        </a:lnSpc>
        <a:spcBef>
          <a:spcPts val="0"/>
        </a:spcBef>
        <a:buSzPct val="80000"/>
        <a:buFontTx/>
        <a:buBlip>
          <a:blip r:embed="rId15"/>
        </a:buBlip>
        <a:defRPr sz="1700" kern="1200">
          <a:solidFill>
            <a:schemeClr val="tx2"/>
          </a:solidFill>
          <a:latin typeface="+mn-lt"/>
          <a:ea typeface="+mn-ea"/>
          <a:cs typeface="+mn-cs"/>
        </a:defRPr>
      </a:lvl3pPr>
      <a:lvl4pPr marL="541352" indent="-185742" algn="l" defTabSz="914423" rtl="0" eaLnBrk="1" latinLnBrk="0" hangingPunct="1">
        <a:lnSpc>
          <a:spcPct val="110000"/>
        </a:lnSpc>
        <a:spcBef>
          <a:spcPts val="0"/>
        </a:spcBef>
        <a:buSzPct val="80000"/>
        <a:buFontTx/>
        <a:buBlip>
          <a:blip r:embed="rId15"/>
        </a:buBlip>
        <a:defRPr sz="1700" kern="1200">
          <a:solidFill>
            <a:schemeClr val="tx2"/>
          </a:solidFill>
          <a:latin typeface="+mn-lt"/>
          <a:ea typeface="+mn-ea"/>
          <a:cs typeface="+mn-cs"/>
        </a:defRPr>
      </a:lvl4pPr>
      <a:lvl5pPr marL="719156" indent="-177804" algn="l" defTabSz="914423" rtl="0" eaLnBrk="1" latinLnBrk="0" hangingPunct="1">
        <a:lnSpc>
          <a:spcPct val="110000"/>
        </a:lnSpc>
        <a:spcBef>
          <a:spcPts val="0"/>
        </a:spcBef>
        <a:buSzPct val="80000"/>
        <a:buFontTx/>
        <a:buBlip>
          <a:blip r:embed="rId15"/>
        </a:buBlip>
        <a:defRPr sz="17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63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4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6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7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9144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6" algn="l" defTabSz="9144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algn="l" defTabSz="9144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1" algn="l" defTabSz="9144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5887" userDrawn="1">
          <p15:clr>
            <a:srgbClr val="F26B43"/>
          </p15:clr>
        </p15:guide>
        <p15:guide id="2" pos="353" userDrawn="1">
          <p15:clr>
            <a:srgbClr val="F26B43"/>
          </p15:clr>
        </p15:guide>
        <p15:guide id="3" pos="3120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  <p15:guide id="5" orient="horz" pos="3702" userDrawn="1">
          <p15:clr>
            <a:srgbClr val="F26B43"/>
          </p15:clr>
        </p15:guide>
        <p15:guide id="6" pos="5615" userDrawn="1">
          <p15:clr>
            <a:srgbClr val="F26B43"/>
          </p15:clr>
        </p15:guide>
        <p15:guide id="7" orient="horz" pos="100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mailto:avos3@amphia.nl" TargetMode="Externa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lay.kahoot.it/#/lobby?quizId=a7235150-3876-4d3d-b656-5889efb9eddb" TargetMode="External"/><Relationship Id="rId2" Type="http://schemas.openxmlformats.org/officeDocument/2006/relationships/hyperlink" Target="https://www.kahoot.it/" TargetMode="Externa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play.kahoot.it/#/lobby?quizId=218d5248-5ce8-43d5-9947-16dc462951f1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VilrokC\AppData\Local\Microsoft\Windows\Temporary Internet Files\Content.Outlook\Z3H5FQ5G\Amphia_Logo_CMYK_VerpleegkundigeRegieRaa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7" y="368660"/>
            <a:ext cx="5461355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349050" y="2276872"/>
            <a:ext cx="472058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800" b="1" dirty="0" smtClean="0"/>
              <a:t>Kick off Journal Club</a:t>
            </a:r>
          </a:p>
          <a:p>
            <a:pPr>
              <a:lnSpc>
                <a:spcPct val="150000"/>
              </a:lnSpc>
            </a:pPr>
            <a:r>
              <a:rPr lang="nl-NL" sz="2800" b="1" dirty="0" smtClean="0"/>
              <a:t>Verpleegkundigen </a:t>
            </a:r>
            <a:r>
              <a:rPr lang="nl-NL" sz="2800" b="1" dirty="0"/>
              <a:t>aan </a:t>
            </a:r>
            <a:r>
              <a:rPr lang="nl-NL" sz="2800" b="1" dirty="0" smtClean="0"/>
              <a:t>zet!</a:t>
            </a:r>
            <a:endParaRPr lang="nl-NL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09" y="4617132"/>
            <a:ext cx="1727995" cy="1727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2338068" y="4311588"/>
            <a:ext cx="38908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Dag van Verpleegkundig Onderzoek</a:t>
            </a:r>
          </a:p>
          <a:p>
            <a:endParaRPr lang="nl-NL" dirty="0"/>
          </a:p>
          <a:p>
            <a:r>
              <a:rPr lang="nl-NL" dirty="0" smtClean="0"/>
              <a:t>14 februari 2017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23441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2998" y="476672"/>
            <a:ext cx="7584358" cy="9252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nl-NL" dirty="0" smtClean="0"/>
              <a:t>De aanpak</a:t>
            </a:r>
            <a:br>
              <a:rPr lang="nl-NL" dirty="0" smtClean="0"/>
            </a:br>
            <a:r>
              <a:rPr lang="nl-NL" sz="2400" b="0" dirty="0" smtClean="0"/>
              <a:t>Per jaar: Zes bijeenkomsten van één uur</a:t>
            </a:r>
            <a:endParaRPr lang="nl-NL" sz="2400" b="0" dirty="0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6987146"/>
              </p:ext>
            </p:extLst>
          </p:nvPr>
        </p:nvGraphicFramePr>
        <p:xfrm>
          <a:off x="956556" y="1844824"/>
          <a:ext cx="6840537" cy="4283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458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Planning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nl-NL" sz="2800" dirty="0" smtClean="0"/>
          </a:p>
          <a:p>
            <a:endParaRPr lang="nl-NL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088" y="476672"/>
            <a:ext cx="3028950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4514430"/>
              </p:ext>
            </p:extLst>
          </p:nvPr>
        </p:nvGraphicFramePr>
        <p:xfrm>
          <a:off x="1091604" y="2168860"/>
          <a:ext cx="6156684" cy="421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8342"/>
                <a:gridCol w="307834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NL" sz="1800" dirty="0" smtClean="0"/>
                        <a:t>Datum (2017)</a:t>
                      </a:r>
                      <a:endParaRPr lang="nl-N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 smtClean="0"/>
                        <a:t>Tijd</a:t>
                      </a:r>
                      <a:endParaRPr lang="nl-NL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nl-NL" sz="1800" dirty="0" smtClean="0"/>
                        <a:t>Dinsdag 28 maart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 smtClean="0"/>
                        <a:t>16.00-17.00</a:t>
                      </a:r>
                      <a:r>
                        <a:rPr lang="nl-NL" sz="1800" baseline="0" dirty="0" smtClean="0"/>
                        <a:t> uur</a:t>
                      </a:r>
                    </a:p>
                    <a:p>
                      <a:pPr algn="ctr"/>
                      <a:endParaRPr lang="nl-NL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dirty="0" smtClean="0"/>
                        <a:t>Dinsdag 30 mei </a:t>
                      </a:r>
                    </a:p>
                    <a:p>
                      <a:endParaRPr lang="nl-N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dirty="0" smtClean="0"/>
                        <a:t>16.00-17.00</a:t>
                      </a:r>
                      <a:r>
                        <a:rPr lang="nl-NL" sz="1800" baseline="0" dirty="0" smtClean="0"/>
                        <a:t> uur</a:t>
                      </a:r>
                    </a:p>
                    <a:p>
                      <a:pPr algn="ctr"/>
                      <a:endParaRPr lang="nl-NL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dirty="0" smtClean="0"/>
                        <a:t>Dinsdag 4 juli </a:t>
                      </a:r>
                    </a:p>
                    <a:p>
                      <a:endParaRPr lang="nl-N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 smtClean="0"/>
                        <a:t>16.00-17.00 uur</a:t>
                      </a:r>
                    </a:p>
                    <a:p>
                      <a:pPr algn="ctr"/>
                      <a:endParaRPr lang="nl-NL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dirty="0" smtClean="0"/>
                        <a:t>Donderdag 7 september </a:t>
                      </a:r>
                    </a:p>
                    <a:p>
                      <a:endParaRPr lang="nl-N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dirty="0" smtClean="0"/>
                        <a:t>16.00-17.00</a:t>
                      </a:r>
                      <a:r>
                        <a:rPr lang="nl-NL" sz="1800" baseline="0" dirty="0" smtClean="0"/>
                        <a:t> uur</a:t>
                      </a:r>
                    </a:p>
                    <a:p>
                      <a:pPr algn="ctr"/>
                      <a:endParaRPr lang="nl-NL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dirty="0" smtClean="0"/>
                        <a:t>Dinsdag 17 oktober</a:t>
                      </a:r>
                    </a:p>
                    <a:p>
                      <a:endParaRPr lang="nl-N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 smtClean="0"/>
                        <a:t>16.00-17.00 uur</a:t>
                      </a:r>
                    </a:p>
                    <a:p>
                      <a:pPr algn="ctr"/>
                      <a:endParaRPr lang="nl-NL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dirty="0" smtClean="0"/>
                        <a:t>Dinsdag 28 november</a:t>
                      </a:r>
                    </a:p>
                    <a:p>
                      <a:endParaRPr lang="nl-N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dirty="0" smtClean="0"/>
                        <a:t>16.00-17.00</a:t>
                      </a:r>
                      <a:r>
                        <a:rPr lang="nl-NL" sz="1800" baseline="0" dirty="0" smtClean="0"/>
                        <a:t> uur</a:t>
                      </a:r>
                    </a:p>
                    <a:p>
                      <a:pPr algn="ctr"/>
                      <a:endParaRPr lang="nl-NL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9191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277036" y="5697252"/>
            <a:ext cx="2592288" cy="648072"/>
          </a:xfrm>
        </p:spPr>
        <p:txBody>
          <a:bodyPr>
            <a:normAutofit fontScale="92500"/>
          </a:bodyPr>
          <a:lstStyle/>
          <a:p>
            <a:r>
              <a:rPr lang="nl-NL" dirty="0" smtClean="0"/>
              <a:t>Email:	</a:t>
            </a:r>
            <a:r>
              <a:rPr lang="nl-NL" dirty="0" smtClean="0">
                <a:hlinkClick r:id="rId2"/>
              </a:rPr>
              <a:t>avos3@amphia.nl</a:t>
            </a:r>
            <a:endParaRPr lang="nl-NL" dirty="0" smtClean="0"/>
          </a:p>
          <a:p>
            <a:r>
              <a:rPr lang="nl-NL" dirty="0" smtClean="0"/>
              <a:t>Tel:	2133</a:t>
            </a:r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604" y="584684"/>
            <a:ext cx="3456384" cy="5095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272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Opbouw workshop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457200" indent="-457200">
              <a:lnSpc>
                <a:spcPct val="220000"/>
              </a:lnSpc>
              <a:buFont typeface="Arial" pitchFamily="34" charset="0"/>
              <a:buChar char="•"/>
            </a:pPr>
            <a:r>
              <a:rPr lang="nl-NL" sz="4000" dirty="0" smtClean="0"/>
              <a:t>Introductie</a:t>
            </a:r>
          </a:p>
          <a:p>
            <a:pPr marL="457200" indent="-457200">
              <a:lnSpc>
                <a:spcPct val="220000"/>
              </a:lnSpc>
              <a:buFont typeface="Arial" pitchFamily="34" charset="0"/>
              <a:buChar char="•"/>
            </a:pPr>
            <a:r>
              <a:rPr lang="nl-NL" sz="4000" dirty="0" smtClean="0"/>
              <a:t>Inleiding</a:t>
            </a:r>
          </a:p>
          <a:p>
            <a:pPr marL="457200" indent="-457200">
              <a:lnSpc>
                <a:spcPct val="220000"/>
              </a:lnSpc>
              <a:buFont typeface="Arial" pitchFamily="34" charset="0"/>
              <a:buChar char="•"/>
            </a:pPr>
            <a:r>
              <a:rPr lang="nl-NL" sz="4000" dirty="0" smtClean="0"/>
              <a:t>Inhoud Journal Club</a:t>
            </a:r>
          </a:p>
          <a:p>
            <a:pPr marL="457200" indent="-457200">
              <a:lnSpc>
                <a:spcPct val="220000"/>
              </a:lnSpc>
              <a:buFont typeface="Arial" pitchFamily="34" charset="0"/>
              <a:buChar char="•"/>
            </a:pPr>
            <a:r>
              <a:rPr lang="nl-NL" sz="4000" dirty="0" smtClean="0"/>
              <a:t>Voorproefje kwaliteitsbeoordeling en relevantie</a:t>
            </a:r>
          </a:p>
          <a:p>
            <a:pPr marL="457200" indent="-457200">
              <a:lnSpc>
                <a:spcPct val="220000"/>
              </a:lnSpc>
              <a:buFont typeface="Arial" pitchFamily="34" charset="0"/>
              <a:buChar char="•"/>
            </a:pPr>
            <a:r>
              <a:rPr lang="nl-NL" sz="4000" dirty="0" smtClean="0"/>
              <a:t>Hoe pakken we het aan?</a:t>
            </a:r>
          </a:p>
          <a:p>
            <a:pPr marL="457200" indent="-457200">
              <a:lnSpc>
                <a:spcPct val="220000"/>
              </a:lnSpc>
              <a:buFont typeface="Arial" pitchFamily="34" charset="0"/>
              <a:buChar char="•"/>
            </a:pPr>
            <a:r>
              <a:rPr lang="nl-NL" sz="4000" dirty="0" smtClean="0"/>
              <a:t>Planning</a:t>
            </a:r>
          </a:p>
          <a:p>
            <a:pPr marL="457200" indent="-457200">
              <a:buFont typeface="Arial" pitchFamily="34" charset="0"/>
              <a:buChar char="•"/>
            </a:pPr>
            <a:endParaRPr lang="nl-NL" sz="3200" dirty="0" smtClean="0"/>
          </a:p>
          <a:p>
            <a:pPr marL="812809" lvl="2" indent="-457200">
              <a:buFont typeface="Courier New" pitchFamily="49" charset="0"/>
              <a:buChar char="o"/>
            </a:pPr>
            <a:endParaRPr lang="nl-NL" sz="3200" dirty="0" smtClean="0"/>
          </a:p>
          <a:p>
            <a:pPr marL="812809" lvl="2" indent="-457200">
              <a:buFont typeface="Courier New" pitchFamily="49" charset="0"/>
              <a:buChar char="o"/>
            </a:pPr>
            <a:endParaRPr lang="nl-NL" sz="3200" dirty="0" smtClean="0"/>
          </a:p>
          <a:p>
            <a:pPr marL="812809" lvl="2" indent="-457200">
              <a:buFont typeface="Courier New" pitchFamily="49" charset="0"/>
              <a:buChar char="o"/>
            </a:pPr>
            <a:endParaRPr lang="nl-NL" sz="3200" dirty="0"/>
          </a:p>
          <a:p>
            <a:pPr marL="812809" lvl="2" indent="-457200">
              <a:buFont typeface="Courier New" pitchFamily="49" charset="0"/>
              <a:buChar char="o"/>
            </a:pPr>
            <a:endParaRPr lang="nl-NL" sz="32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800" y="626545"/>
            <a:ext cx="3999688" cy="2766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3085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Introductie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72998" y="1593850"/>
            <a:ext cx="7764378" cy="4643462"/>
          </a:xfrm>
        </p:spPr>
        <p:txBody>
          <a:bodyPr>
            <a:normAutofit/>
          </a:bodyPr>
          <a:lstStyle/>
          <a:p>
            <a:r>
              <a:rPr lang="nl-NL" sz="3200" dirty="0" smtClean="0"/>
              <a:t>Verpleegkundig onderzoeker VRR</a:t>
            </a:r>
          </a:p>
          <a:p>
            <a:pPr marL="635004" lvl="1" indent="-457200">
              <a:buFont typeface="Wingdings" pitchFamily="2" charset="2"/>
              <a:buChar char="Ø"/>
            </a:pPr>
            <a:r>
              <a:rPr lang="nl-NL" sz="2600" dirty="0" smtClean="0"/>
              <a:t>‘</a:t>
            </a:r>
            <a:r>
              <a:rPr lang="nl-NL" sz="2600" dirty="0"/>
              <a:t>Verpleegkundigen maken het </a:t>
            </a:r>
            <a:r>
              <a:rPr lang="nl-NL" sz="2600" dirty="0" smtClean="0"/>
              <a:t>verschil’</a:t>
            </a:r>
            <a:endParaRPr lang="nl-NL" sz="2600" dirty="0"/>
          </a:p>
          <a:p>
            <a:pPr marL="635004" lvl="1" indent="-457200">
              <a:buFont typeface="Wingdings" pitchFamily="2" charset="2"/>
              <a:buChar char="Ø"/>
            </a:pPr>
            <a:r>
              <a:rPr lang="nl-NL" sz="2600" dirty="0"/>
              <a:t>Programma Excellente </a:t>
            </a:r>
            <a:r>
              <a:rPr lang="nl-NL" sz="2600" dirty="0" smtClean="0"/>
              <a:t>Zorg</a:t>
            </a:r>
          </a:p>
          <a:p>
            <a:pPr marL="635004" lvl="1" indent="-457200">
              <a:buFont typeface="Wingdings" pitchFamily="2" charset="2"/>
              <a:buChar char="Ø"/>
            </a:pPr>
            <a:r>
              <a:rPr lang="nl-NL" sz="2600" dirty="0" smtClean="0"/>
              <a:t>Begeleiding Hbo-V studenten en stagiaire</a:t>
            </a:r>
          </a:p>
          <a:p>
            <a:pPr marL="635004" lvl="1" indent="-457200">
              <a:buFont typeface="Wingdings" pitchFamily="2" charset="2"/>
              <a:buChar char="Ø"/>
            </a:pPr>
            <a:endParaRPr lang="nl-NL" sz="2800" dirty="0"/>
          </a:p>
          <a:p>
            <a:pPr lvl="1" indent="0">
              <a:buNone/>
            </a:pPr>
            <a:endParaRPr lang="nl-NL" sz="2800" dirty="0" smtClean="0"/>
          </a:p>
          <a:p>
            <a:pPr lvl="1" indent="0">
              <a:buNone/>
            </a:pPr>
            <a:endParaRPr lang="nl-NL" sz="2800" dirty="0" smtClean="0"/>
          </a:p>
          <a:p>
            <a:pPr lvl="1" indent="0">
              <a:buNone/>
            </a:pPr>
            <a:endParaRPr lang="nl-NL" sz="2200" b="1" i="1" dirty="0" smtClean="0"/>
          </a:p>
          <a:p>
            <a:pPr lvl="1" indent="0">
              <a:buNone/>
            </a:pPr>
            <a:r>
              <a:rPr lang="nl-NL" sz="2200" b="1" i="1" dirty="0" smtClean="0"/>
              <a:t>Verpleegkundigen </a:t>
            </a:r>
            <a:r>
              <a:rPr lang="nl-NL" sz="2200" b="1" i="1" dirty="0"/>
              <a:t>in Amphia </a:t>
            </a:r>
            <a:r>
              <a:rPr lang="nl-NL" sz="2200" b="1" i="1" dirty="0" smtClean="0"/>
              <a:t>werken aantoonbaar met </a:t>
            </a:r>
            <a:r>
              <a:rPr lang="nl-NL" sz="2200" b="1" i="1" dirty="0"/>
              <a:t>passie volgens de laatste stand van de wetenschap</a:t>
            </a:r>
          </a:p>
          <a:p>
            <a:pPr lvl="1" indent="0">
              <a:buNone/>
            </a:pPr>
            <a:endParaRPr lang="nl-NL" sz="3200" dirty="0" smtClean="0"/>
          </a:p>
          <a:p>
            <a:pPr marL="812809" lvl="2" indent="-457200">
              <a:buFont typeface="Arial" pitchFamily="34" charset="0"/>
              <a:buChar char="•"/>
            </a:pPr>
            <a:endParaRPr lang="nl-NL" sz="32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688" y="224644"/>
            <a:ext cx="3202840" cy="972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824" y="3609020"/>
            <a:ext cx="2173424" cy="1304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3383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Inleiding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72998" y="1593850"/>
            <a:ext cx="8268434" cy="4283074"/>
          </a:xfrm>
        </p:spPr>
        <p:txBody>
          <a:bodyPr>
            <a:normAutofit/>
          </a:bodyPr>
          <a:lstStyle/>
          <a:p>
            <a:r>
              <a:rPr lang="nl-NL" dirty="0" smtClean="0"/>
              <a:t>Verpleegkundigen</a:t>
            </a:r>
            <a:r>
              <a:rPr lang="nl-NL" dirty="0"/>
              <a:t>, artsen en paramedici </a:t>
            </a:r>
            <a:r>
              <a:rPr lang="nl-NL" dirty="0" smtClean="0"/>
              <a:t>willen de </a:t>
            </a:r>
            <a:r>
              <a:rPr lang="nl-NL" dirty="0"/>
              <a:t>beste patiëntenzorg </a:t>
            </a:r>
            <a:r>
              <a:rPr lang="nl-NL" dirty="0" smtClean="0"/>
              <a:t>geven</a:t>
            </a:r>
          </a:p>
          <a:p>
            <a:endParaRPr lang="nl-NL" dirty="0" smtClean="0"/>
          </a:p>
          <a:p>
            <a:r>
              <a:rPr lang="nl-NL" dirty="0" smtClean="0"/>
              <a:t>Hoe </a:t>
            </a:r>
            <a:r>
              <a:rPr lang="nl-NL" dirty="0"/>
              <a:t>bepaal je wat de meest effectieve zorg is voor de patiënt?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NL" dirty="0" smtClean="0"/>
              <a:t>Praktijkkennis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NL" dirty="0" smtClean="0"/>
              <a:t>Ervaring </a:t>
            </a:r>
            <a:r>
              <a:rPr lang="nl-NL" dirty="0"/>
              <a:t>van </a:t>
            </a:r>
            <a:r>
              <a:rPr lang="nl-NL" dirty="0" smtClean="0"/>
              <a:t>collega’s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NL" dirty="0" smtClean="0"/>
              <a:t>Inbreng van patiënt</a:t>
            </a:r>
          </a:p>
          <a:p>
            <a:pPr marL="520704" lvl="1" indent="-342900">
              <a:buFont typeface="Arial" pitchFamily="34" charset="0"/>
              <a:buChar char="•"/>
            </a:pPr>
            <a:endParaRPr lang="nl-NL" dirty="0"/>
          </a:p>
          <a:p>
            <a:r>
              <a:rPr lang="nl-NL" dirty="0" smtClean="0"/>
              <a:t>Laatste decennia kennisbron toegevoegd</a:t>
            </a:r>
            <a:endParaRPr lang="nl-NL" dirty="0"/>
          </a:p>
          <a:p>
            <a:endParaRPr lang="nl-NL" dirty="0"/>
          </a:p>
          <a:p>
            <a:pPr marL="285750" indent="-285750">
              <a:buFont typeface="Arial" pitchFamily="34" charset="0"/>
              <a:buChar char="•"/>
            </a:pPr>
            <a:r>
              <a:rPr lang="nl-NL" dirty="0" smtClean="0"/>
              <a:t>Kennis </a:t>
            </a:r>
            <a:r>
              <a:rPr lang="nl-NL" dirty="0"/>
              <a:t>uit (wetenschappelijke) </a:t>
            </a:r>
            <a:r>
              <a:rPr lang="nl-NL" dirty="0" smtClean="0"/>
              <a:t>literatuur</a:t>
            </a:r>
          </a:p>
          <a:p>
            <a:endParaRPr lang="nl-NL" dirty="0" smtClean="0"/>
          </a:p>
          <a:p>
            <a:pPr fontAlgn="base"/>
            <a:r>
              <a:rPr lang="nl-NL" dirty="0" smtClean="0"/>
              <a:t>‘</a:t>
            </a:r>
            <a:r>
              <a:rPr lang="nl-NL" i="1" dirty="0" smtClean="0"/>
              <a:t>Evidence </a:t>
            </a:r>
            <a:r>
              <a:rPr lang="nl-NL" i="1" dirty="0"/>
              <a:t>Based Nursing is een proces waarin verpleegkundigen hun klinische besluiten nemen op grond van de </a:t>
            </a:r>
            <a:r>
              <a:rPr lang="nl-NL" i="1" dirty="0" smtClean="0"/>
              <a:t>beste onderzoeksresultaten</a:t>
            </a:r>
            <a:r>
              <a:rPr lang="nl-NL" i="1" dirty="0"/>
              <a:t>, hun klinische ervaring, de voorkeur van </a:t>
            </a:r>
            <a:r>
              <a:rPr lang="nl-NL" i="1" dirty="0" smtClean="0"/>
              <a:t>de patiënt </a:t>
            </a:r>
            <a:r>
              <a:rPr lang="nl-NL" i="1" dirty="0"/>
              <a:t>en de beschikbare </a:t>
            </a:r>
            <a:r>
              <a:rPr lang="nl-NL" i="1" dirty="0" smtClean="0"/>
              <a:t>hulpmiddelen</a:t>
            </a:r>
            <a:r>
              <a:rPr lang="nl-NL" dirty="0" smtClean="0"/>
              <a:t>’ </a:t>
            </a:r>
            <a:r>
              <a:rPr lang="nl-NL" dirty="0"/>
              <a:t>(</a:t>
            </a:r>
            <a:r>
              <a:rPr lang="nl-NL" dirty="0" err="1" smtClean="0"/>
              <a:t>Cullum</a:t>
            </a:r>
            <a:r>
              <a:rPr lang="nl-NL" dirty="0"/>
              <a:t>,</a:t>
            </a:r>
            <a:r>
              <a:rPr lang="nl-NL" dirty="0" smtClean="0"/>
              <a:t> 2000) </a:t>
            </a:r>
            <a:endParaRPr lang="nl-NL" dirty="0"/>
          </a:p>
          <a:p>
            <a:endParaRPr lang="nl-NL" dirty="0" smtClean="0"/>
          </a:p>
          <a:p>
            <a:endParaRPr lang="nl-NL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032" y="2924944"/>
            <a:ext cx="2573400" cy="1712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752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2998" y="540000"/>
            <a:ext cx="8664478" cy="925200"/>
          </a:xfrm>
        </p:spPr>
        <p:txBody>
          <a:bodyPr>
            <a:normAutofit/>
          </a:bodyPr>
          <a:lstStyle/>
          <a:p>
            <a:r>
              <a:rPr lang="nl-NL" dirty="0" smtClean="0"/>
              <a:t>1400 reflectieve professionals in Amphia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72998" y="1520788"/>
            <a:ext cx="6108194" cy="5004556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</a:pPr>
            <a:r>
              <a:rPr lang="nl-NL" sz="4000" dirty="0" smtClean="0"/>
              <a:t>CanMEDS rol - reflective professional</a:t>
            </a:r>
          </a:p>
          <a:p>
            <a:pPr marL="742950" indent="-742950">
              <a:lnSpc>
                <a:spcPct val="170000"/>
              </a:lnSpc>
              <a:buFont typeface="+mj-lt"/>
              <a:buAutoNum type="arabicPeriod"/>
            </a:pPr>
            <a:r>
              <a:rPr lang="nl-NL" sz="4000" dirty="0" smtClean="0"/>
              <a:t>Wat doe je als </a:t>
            </a:r>
            <a:r>
              <a:rPr lang="nl-NL" sz="4000" dirty="0"/>
              <a:t>je twijfelt aan </a:t>
            </a:r>
            <a:r>
              <a:rPr lang="nl-NL" sz="4000" dirty="0" smtClean="0"/>
              <a:t>de voorgeschreven methode of handeling?</a:t>
            </a:r>
          </a:p>
          <a:p>
            <a:pPr marL="742950" indent="-742950">
              <a:lnSpc>
                <a:spcPct val="170000"/>
              </a:lnSpc>
              <a:buFont typeface="+mj-lt"/>
              <a:buAutoNum type="arabicPeriod"/>
            </a:pPr>
            <a:r>
              <a:rPr lang="nl-NL" sz="4000" dirty="0" smtClean="0"/>
              <a:t>Hoe </a:t>
            </a:r>
            <a:r>
              <a:rPr lang="nl-NL" sz="4000" dirty="0"/>
              <a:t>onderbouw jij je </a:t>
            </a:r>
            <a:r>
              <a:rPr lang="nl-NL" sz="4000" dirty="0" smtClean="0"/>
              <a:t>dagelijkse verpleegkundige handelingen?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212" y="1484784"/>
            <a:ext cx="2700301" cy="3600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2088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‘The Journal Club’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72998" y="1593850"/>
            <a:ext cx="7584358" cy="4283074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1800" dirty="0" smtClean="0"/>
              <a:t>Bespreking </a:t>
            </a:r>
            <a:r>
              <a:rPr lang="nl-NL" sz="1800" dirty="0"/>
              <a:t>artikelen (evidence) over relevante onderwerpen die in </a:t>
            </a:r>
            <a:r>
              <a:rPr lang="nl-NL" sz="1800" dirty="0" smtClean="0"/>
              <a:t>de verpleegkundige praktijk spelen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1800" dirty="0" smtClean="0"/>
              <a:t>Waarom </a:t>
            </a:r>
            <a:r>
              <a:rPr lang="nl-NL" sz="1800" dirty="0"/>
              <a:t>zou ik </a:t>
            </a:r>
            <a:r>
              <a:rPr lang="nl-NL" sz="1800" dirty="0" smtClean="0"/>
              <a:t>deelnemen?</a:t>
            </a:r>
          </a:p>
          <a:p>
            <a:pPr marL="463554" lvl="1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1800" dirty="0" smtClean="0"/>
              <a:t>Onderbouwen van </a:t>
            </a:r>
            <a:r>
              <a:rPr lang="nl-NL" sz="1800" dirty="0"/>
              <a:t>dagelijkse verpleegkundige </a:t>
            </a:r>
            <a:r>
              <a:rPr lang="nl-NL" sz="1800" dirty="0" smtClean="0"/>
              <a:t>handelingen</a:t>
            </a:r>
          </a:p>
          <a:p>
            <a:pPr marL="463554" lvl="1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1800" dirty="0" smtClean="0"/>
              <a:t>Toepassing laatste </a:t>
            </a:r>
            <a:r>
              <a:rPr lang="nl-NL" sz="1800" dirty="0"/>
              <a:t>stand </a:t>
            </a:r>
            <a:r>
              <a:rPr lang="nl-NL" sz="1800" dirty="0" smtClean="0"/>
              <a:t>wetenschap </a:t>
            </a:r>
            <a:r>
              <a:rPr lang="nl-NL" sz="1800" dirty="0"/>
              <a:t>in </a:t>
            </a:r>
            <a:r>
              <a:rPr lang="nl-NL" sz="1800" dirty="0" smtClean="0"/>
              <a:t>dagelijkse </a:t>
            </a:r>
            <a:r>
              <a:rPr lang="nl-NL" sz="1800" dirty="0"/>
              <a:t>praktijk</a:t>
            </a:r>
            <a:endParaRPr lang="nl-NL" sz="1800" dirty="0" smtClean="0"/>
          </a:p>
          <a:p>
            <a:pPr marL="463554" lvl="1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1800" dirty="0" smtClean="0"/>
              <a:t>Verhoging </a:t>
            </a:r>
            <a:r>
              <a:rPr lang="nl-NL" sz="1800" dirty="0"/>
              <a:t>van kwaliteit en veiligheid van </a:t>
            </a:r>
            <a:r>
              <a:rPr lang="nl-NL" sz="1800" dirty="0" smtClean="0"/>
              <a:t>zorg</a:t>
            </a:r>
            <a:endParaRPr lang="nl-NL" sz="1800" dirty="0"/>
          </a:p>
          <a:p>
            <a:pPr marL="463554" lvl="1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1800" dirty="0" smtClean="0"/>
              <a:t>Verhoging van professionaliteit </a:t>
            </a:r>
            <a:r>
              <a:rPr lang="nl-NL" sz="1800" dirty="0"/>
              <a:t>van </a:t>
            </a:r>
            <a:r>
              <a:rPr lang="nl-NL" sz="1800" dirty="0" smtClean="0"/>
              <a:t>verpleegkundigen</a:t>
            </a:r>
          </a:p>
          <a:p>
            <a:pPr marL="463554" lvl="1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1800" dirty="0" smtClean="0"/>
              <a:t>Bonus </a:t>
            </a:r>
            <a:r>
              <a:rPr lang="nl-NL" sz="1800" dirty="0" smtClean="0">
                <a:sym typeface="Wingdings" panose="05000000000000000000" pitchFamily="2" charset="2"/>
              </a:rPr>
              <a:t> </a:t>
            </a:r>
            <a:r>
              <a:rPr lang="nl-NL" sz="1800" dirty="0" smtClean="0"/>
              <a:t>vertrouwd zijn met lezen/beoordelen wetenschappelijk onderzoek en verbetering Engels taalgebruik! 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708" y="5258844"/>
            <a:ext cx="6012668" cy="1266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9381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Voorproefje kwaliteitsbeoordeling en relevantie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Formuleer een onderzoeksvraag (PICO)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Selecteer  artikel </a:t>
            </a:r>
            <a:r>
              <a:rPr lang="nl-NL" dirty="0"/>
              <a:t>op grond van relevantie </a:t>
            </a:r>
            <a:r>
              <a:rPr lang="nl-NL" dirty="0" smtClean="0"/>
              <a:t>voor onderzoeksvraag</a:t>
            </a:r>
          </a:p>
          <a:p>
            <a:pPr lvl="1" indent="0">
              <a:buNone/>
            </a:pPr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Beoordeling </a:t>
            </a:r>
            <a:r>
              <a:rPr lang="nl-NL" dirty="0"/>
              <a:t>met behulp van </a:t>
            </a:r>
            <a:r>
              <a:rPr lang="nl-NL" dirty="0" err="1"/>
              <a:t>McMaster</a:t>
            </a:r>
            <a:r>
              <a:rPr lang="nl-NL" dirty="0"/>
              <a:t> Critical Review Form</a:t>
            </a:r>
          </a:p>
          <a:p>
            <a:pPr marL="463554" lvl="1" indent="-285750">
              <a:buFont typeface="Arial" panose="020B0604020202020204" pitchFamily="34" charset="0"/>
              <a:buChar char="•"/>
            </a:pPr>
            <a:r>
              <a:rPr lang="nl-NL" dirty="0" smtClean="0"/>
              <a:t>Is </a:t>
            </a:r>
            <a:r>
              <a:rPr lang="nl-NL" dirty="0"/>
              <a:t>de informatie </a:t>
            </a:r>
            <a:r>
              <a:rPr lang="nl-NL" dirty="0" smtClean="0"/>
              <a:t>betrouwbaar?</a:t>
            </a:r>
          </a:p>
          <a:p>
            <a:pPr marL="463554" lvl="1" indent="-285750">
              <a:buFont typeface="Arial" panose="020B0604020202020204" pitchFamily="34" charset="0"/>
              <a:buChar char="•"/>
            </a:pPr>
            <a:r>
              <a:rPr lang="nl-NL" dirty="0" smtClean="0"/>
              <a:t>Is </a:t>
            </a:r>
            <a:r>
              <a:rPr lang="nl-NL" dirty="0"/>
              <a:t>de informatie </a:t>
            </a:r>
            <a:r>
              <a:rPr lang="nl-NL" dirty="0" smtClean="0"/>
              <a:t>actueel?</a:t>
            </a:r>
          </a:p>
          <a:p>
            <a:pPr marL="463554" lvl="1" indent="-285750">
              <a:buFont typeface="Arial" panose="020B0604020202020204" pitchFamily="34" charset="0"/>
              <a:buChar char="•"/>
            </a:pPr>
            <a:r>
              <a:rPr lang="nl-NL" dirty="0" smtClean="0"/>
              <a:t>Is </a:t>
            </a:r>
            <a:r>
              <a:rPr lang="nl-NL" dirty="0"/>
              <a:t>de informatie volledig</a:t>
            </a:r>
            <a:r>
              <a:rPr lang="nl-NL" dirty="0" smtClean="0"/>
              <a:t>?</a:t>
            </a:r>
          </a:p>
          <a:p>
            <a:pPr lvl="1" indent="0">
              <a:buNone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Pak je mobiel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Ga </a:t>
            </a:r>
            <a:r>
              <a:rPr lang="nl-NL" dirty="0"/>
              <a:t>naar </a:t>
            </a:r>
            <a:r>
              <a:rPr lang="nl-NL" dirty="0">
                <a:hlinkClick r:id="rId2"/>
              </a:rPr>
              <a:t>https://www.kahoot.it</a:t>
            </a: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Vul ‘Game PIN’ 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Enter</a:t>
            </a:r>
            <a:endParaRPr lang="nl-NL" dirty="0">
              <a:hlinkClick r:id="rId3"/>
            </a:endParaRPr>
          </a:p>
          <a:p>
            <a:endParaRPr lang="nl-NL" dirty="0"/>
          </a:p>
          <a:p>
            <a:r>
              <a:rPr lang="nl-NL" dirty="0" smtClean="0">
                <a:hlinkClick r:id="rId4"/>
              </a:rPr>
              <a:t>Onderzoekbegrippen</a:t>
            </a:r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53311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2998" y="540000"/>
            <a:ext cx="8448454" cy="925200"/>
          </a:xfrm>
        </p:spPr>
        <p:txBody>
          <a:bodyPr>
            <a:normAutofit/>
          </a:bodyPr>
          <a:lstStyle/>
          <a:p>
            <a:r>
              <a:rPr lang="nl-NL" sz="2800" dirty="0" smtClean="0"/>
              <a:t>Beoordelingsformulier kwantitatief onderzoek</a:t>
            </a:r>
            <a:endParaRPr lang="nl-NL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600" y="1407889"/>
            <a:ext cx="7596844" cy="4829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4140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2998" y="540000"/>
            <a:ext cx="8952510" cy="925200"/>
          </a:xfrm>
        </p:spPr>
        <p:txBody>
          <a:bodyPr>
            <a:normAutofit/>
          </a:bodyPr>
          <a:lstStyle/>
          <a:p>
            <a:r>
              <a:rPr lang="nl-NL" sz="2800" dirty="0"/>
              <a:t>Beoordelingsformulier </a:t>
            </a:r>
            <a:r>
              <a:rPr lang="nl-NL" sz="2800" dirty="0" smtClean="0"/>
              <a:t>kwalitatief </a:t>
            </a:r>
            <a:r>
              <a:rPr lang="nl-NL" sz="2800" dirty="0"/>
              <a:t>onderzoek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36" y="1304764"/>
            <a:ext cx="9685780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353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e5b02841aa95f96eb69840fcd7aef6219827"/>
</p:tagLst>
</file>

<file path=ppt/theme/theme1.xml><?xml version="1.0" encoding="utf-8"?>
<a:theme xmlns:a="http://schemas.openxmlformats.org/drawingml/2006/main" name="Amphia template">
  <a:themeElements>
    <a:clrScheme name="amphia 2015 2">
      <a:dk1>
        <a:srgbClr val="005E8C"/>
      </a:dk1>
      <a:lt1>
        <a:srgbClr val="FFFFFF"/>
      </a:lt1>
      <a:dk2>
        <a:srgbClr val="000000"/>
      </a:dk2>
      <a:lt2>
        <a:srgbClr val="808080"/>
      </a:lt2>
      <a:accent1>
        <a:srgbClr val="005E8C"/>
      </a:accent1>
      <a:accent2>
        <a:srgbClr val="0AB3E8"/>
      </a:accent2>
      <a:accent3>
        <a:srgbClr val="005E8C"/>
      </a:accent3>
      <a:accent4>
        <a:srgbClr val="0AB3E8"/>
      </a:accent4>
      <a:accent5>
        <a:srgbClr val="005E8C"/>
      </a:accent5>
      <a:accent6>
        <a:srgbClr val="0AB3E8"/>
      </a:accent6>
      <a:hlink>
        <a:srgbClr val="005E8C"/>
      </a:hlink>
      <a:folHlink>
        <a:srgbClr val="005E8C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2898</TotalTime>
  <Words>373</Words>
  <Application>Microsoft Office PowerPoint</Application>
  <PresentationFormat>A4 (210 x 297 mm)</PresentationFormat>
  <Paragraphs>89</Paragraphs>
  <Slides>12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3" baseType="lpstr">
      <vt:lpstr>Amphia template</vt:lpstr>
      <vt:lpstr>PowerPoint-presentatie</vt:lpstr>
      <vt:lpstr>Opbouw workshop</vt:lpstr>
      <vt:lpstr>Introductie </vt:lpstr>
      <vt:lpstr>Inleiding</vt:lpstr>
      <vt:lpstr>1400 reflectieve professionals in Amphia</vt:lpstr>
      <vt:lpstr>‘The Journal Club’</vt:lpstr>
      <vt:lpstr>Voorproefje kwaliteitsbeoordeling en relevantie </vt:lpstr>
      <vt:lpstr>Beoordelingsformulier kwantitatief onderzoek</vt:lpstr>
      <vt:lpstr>Beoordelingsformulier kwalitatief onderzoek</vt:lpstr>
      <vt:lpstr>De aanpak Per jaar: Zes bijeenkomsten van één uur</vt:lpstr>
      <vt:lpstr>Planning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Sander Reijn</dc:creator>
  <cp:lastModifiedBy>Vos, mw. A. (Verpleegkundig onderzoeker)</cp:lastModifiedBy>
  <cp:revision>120</cp:revision>
  <cp:lastPrinted>2017-01-03T10:44:39Z</cp:lastPrinted>
  <dcterms:created xsi:type="dcterms:W3CDTF">2015-09-25T08:17:47Z</dcterms:created>
  <dcterms:modified xsi:type="dcterms:W3CDTF">2017-02-08T09:57:30Z</dcterms:modified>
</cp:coreProperties>
</file>