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1" r:id="rId2"/>
  </p:sldIdLst>
  <p:sldSz cx="9144000" cy="6858000" type="screen4x3"/>
  <p:notesSz cx="9928225" cy="679767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58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40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AF6D6-B201-4B61-A769-4B78FC74B88D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422EE-B861-4A22-B083-25CAB320F2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7745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7187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9577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5889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0745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5342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8948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164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7452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1372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6067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1146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FC5B9-3D9D-4799-B1E0-12ECFF6F02F0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9441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fgeronde rechthoek 5"/>
          <p:cNvSpPr/>
          <p:nvPr/>
        </p:nvSpPr>
        <p:spPr>
          <a:xfrm>
            <a:off x="1146076" y="1193354"/>
            <a:ext cx="6912768" cy="3744416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nl-NL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nl-NL" sz="12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/>
            </a:r>
            <a:br>
              <a:rPr lang="nl-NL" sz="12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</a:br>
            <a:r>
              <a:rPr lang="nl-NL" sz="12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/>
            </a:r>
            <a:br>
              <a:rPr lang="nl-NL" sz="12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</a:br>
            <a:endParaRPr lang="nl-NL" sz="1200" b="1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</a:endParaRPr>
          </a:p>
          <a:p>
            <a:pPr algn="ctr"/>
            <a:r>
              <a:rPr lang="nl-NL" sz="1200" b="1" dirty="0" smtClean="0">
                <a:solidFill>
                  <a:srgbClr val="0070C0"/>
                </a:solidFill>
                <a:latin typeface="Verdana" pitchFamily="34" charset="0"/>
              </a:rPr>
              <a:t>Dinsdag </a:t>
            </a:r>
            <a:r>
              <a:rPr lang="nl-NL" sz="1200" b="1" dirty="0" smtClean="0">
                <a:solidFill>
                  <a:srgbClr val="0070C0"/>
                </a:solidFill>
                <a:latin typeface="Verdana" pitchFamily="34" charset="0"/>
              </a:rPr>
              <a:t>15 maart 2016</a:t>
            </a:r>
            <a:endParaRPr lang="nl-NL" sz="12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algn="ctr"/>
            <a:endParaRPr lang="nl-NL" sz="1000" dirty="0">
              <a:solidFill>
                <a:srgbClr val="0070C0"/>
              </a:solidFill>
              <a:latin typeface="Verdana" pitchFamily="34" charset="0"/>
            </a:endParaRPr>
          </a:p>
          <a:p>
            <a:pPr algn="ctr"/>
            <a:r>
              <a:rPr lang="nl-NL" sz="2000" b="1" dirty="0">
                <a:solidFill>
                  <a:srgbClr val="0070C0"/>
                </a:solidFill>
                <a:latin typeface="Verdana" pitchFamily="34" charset="0"/>
              </a:rPr>
              <a:t>Module </a:t>
            </a:r>
            <a:r>
              <a:rPr lang="nl-NL" sz="2000" b="1" dirty="0" smtClean="0">
                <a:solidFill>
                  <a:srgbClr val="0070C0"/>
                </a:solidFill>
                <a:latin typeface="Verdana" pitchFamily="34" charset="0"/>
              </a:rPr>
              <a:t>6 </a:t>
            </a:r>
            <a:r>
              <a:rPr lang="nl-NL" sz="2000" b="1" dirty="0">
                <a:solidFill>
                  <a:srgbClr val="0070C0"/>
                </a:solidFill>
                <a:latin typeface="Verdana" pitchFamily="34" charset="0"/>
              </a:rPr>
              <a:t>(Praktijk) Leercoach : </a:t>
            </a:r>
            <a:endParaRPr lang="nl-NL" sz="20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algn="ctr"/>
            <a:r>
              <a:rPr lang="nl-NL" sz="2000" b="1" dirty="0" smtClean="0">
                <a:solidFill>
                  <a:srgbClr val="0070C0"/>
                </a:solidFill>
                <a:latin typeface="Verdana" pitchFamily="34" charset="0"/>
              </a:rPr>
              <a:t>Beoordeling Leerproces</a:t>
            </a:r>
            <a:endParaRPr lang="nl-NL" sz="10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algn="ctr"/>
            <a:endParaRPr lang="nl-NL" sz="1000" dirty="0" smtClean="0">
              <a:solidFill>
                <a:srgbClr val="0070C0"/>
              </a:solidFill>
              <a:latin typeface="Verdana" pitchFamily="34" charset="0"/>
            </a:endParaRPr>
          </a:p>
          <a:p>
            <a:pPr algn="ctr"/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>Creëren van een positieve Leeromgeving - Ook </a:t>
            </a:r>
            <a:r>
              <a:rPr lang="nl-NL" sz="1000" dirty="0">
                <a:solidFill>
                  <a:srgbClr val="0070C0"/>
                </a:solidFill>
                <a:latin typeface="Verdana" pitchFamily="34" charset="0"/>
              </a:rPr>
              <a:t>jouw zorg! </a:t>
            </a:r>
          </a:p>
          <a:p>
            <a:endParaRPr lang="nl-NL" sz="1000" dirty="0" smtClean="0">
              <a:solidFill>
                <a:srgbClr val="0070C0"/>
              </a:solidFill>
              <a:latin typeface="Verdana" pitchFamily="34" charset="0"/>
            </a:endParaRPr>
          </a:p>
          <a:p>
            <a:r>
              <a:rPr lang="nl-NL" sz="1000" b="1" dirty="0" smtClean="0">
                <a:solidFill>
                  <a:srgbClr val="0070C0"/>
                </a:solidFill>
                <a:latin typeface="Verdana" pitchFamily="34" charset="0"/>
              </a:rPr>
              <a:t>Trainers:</a:t>
            </a:r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/>
            </a:r>
            <a:b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</a:br>
            <a:r>
              <a:rPr lang="nl-NL" sz="1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Manon van Dinther</a:t>
            </a:r>
            <a:r>
              <a:rPr lang="nl-NL" sz="1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verpleegkundige en </a:t>
            </a:r>
            <a:r>
              <a:rPr lang="nl-NL" sz="1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15 jaar ervaring als </a:t>
            </a:r>
            <a:r>
              <a:rPr lang="nl-NL" sz="1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Docent</a:t>
            </a:r>
            <a:endParaRPr lang="nl-NL" sz="10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fontAlgn="t"/>
            <a:r>
              <a:rPr lang="nl-NL" sz="1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Ilse Buijs Docent, </a:t>
            </a:r>
            <a:r>
              <a:rPr lang="nl-NL" sz="1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verpleegkundige en 10 </a:t>
            </a:r>
            <a:r>
              <a:rPr lang="nl-NL" sz="1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jaar ervaring als docent </a:t>
            </a:r>
          </a:p>
          <a:p>
            <a:pPr fontAlgn="t"/>
            <a:r>
              <a:rPr lang="nl-NL" sz="1000" dirty="0">
                <a:solidFill>
                  <a:srgbClr val="0070C0"/>
                </a:solidFill>
                <a:latin typeface="Verdana" pitchFamily="34" charset="0"/>
              </a:rPr>
              <a:t/>
            </a:r>
            <a:br>
              <a:rPr lang="nl-NL" sz="1000" dirty="0">
                <a:solidFill>
                  <a:srgbClr val="0070C0"/>
                </a:solidFill>
                <a:latin typeface="Verdana" pitchFamily="34" charset="0"/>
              </a:rPr>
            </a:br>
            <a:r>
              <a:rPr lang="nl-NL" sz="1000" b="1" dirty="0">
                <a:solidFill>
                  <a:srgbClr val="0070C0"/>
                </a:solidFill>
                <a:latin typeface="Verdana" pitchFamily="34" charset="0"/>
              </a:rPr>
              <a:t>Tijdstip &amp; locatie: </a:t>
            </a:r>
            <a:br>
              <a:rPr lang="nl-NL" sz="1000" b="1" dirty="0">
                <a:solidFill>
                  <a:srgbClr val="0070C0"/>
                </a:solidFill>
                <a:latin typeface="Verdana" pitchFamily="34" charset="0"/>
              </a:rPr>
            </a:br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>Van 14:00 – 16:00 </a:t>
            </a:r>
            <a:r>
              <a:rPr lang="nl-NL" sz="1000" dirty="0">
                <a:solidFill>
                  <a:srgbClr val="0070C0"/>
                </a:solidFill>
                <a:latin typeface="Verdana" pitchFamily="34" charset="0"/>
              </a:rPr>
              <a:t>uur </a:t>
            </a:r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>Molengracht, Bibliotheek </a:t>
            </a:r>
            <a:endParaRPr lang="nl-NL" sz="1000" dirty="0">
              <a:solidFill>
                <a:srgbClr val="0070C0"/>
              </a:solidFill>
              <a:latin typeface="Verdana" pitchFamily="34" charset="0"/>
            </a:endParaRPr>
          </a:p>
          <a:p>
            <a:r>
              <a:rPr lang="nl-NL" sz="1000" b="1" dirty="0">
                <a:solidFill>
                  <a:srgbClr val="0070C0"/>
                </a:solidFill>
                <a:latin typeface="Verdana" pitchFamily="34" charset="0"/>
              </a:rPr>
              <a:t> </a:t>
            </a:r>
            <a:endParaRPr lang="nl-NL" sz="1000" dirty="0">
              <a:solidFill>
                <a:srgbClr val="0070C0"/>
              </a:solidFill>
              <a:latin typeface="Verdana" pitchFamily="34" charset="0"/>
            </a:endParaRPr>
          </a:p>
          <a:p>
            <a:r>
              <a:rPr lang="nl-NL" sz="1000" b="1" dirty="0">
                <a:solidFill>
                  <a:srgbClr val="0070C0"/>
                </a:solidFill>
                <a:latin typeface="Verdana" pitchFamily="34" charset="0"/>
              </a:rPr>
              <a:t>Schrijf je </a:t>
            </a:r>
            <a:r>
              <a:rPr lang="nl-NL" sz="1000" b="1" dirty="0" smtClean="0">
                <a:solidFill>
                  <a:srgbClr val="0070C0"/>
                </a:solidFill>
                <a:latin typeface="Verdana" pitchFamily="34" charset="0"/>
              </a:rPr>
              <a:t>in </a:t>
            </a:r>
            <a:r>
              <a:rPr lang="nl-NL" sz="1000" b="1" dirty="0">
                <a:solidFill>
                  <a:srgbClr val="0070C0"/>
                </a:solidFill>
                <a:latin typeface="Verdana" pitchFamily="34" charset="0"/>
              </a:rPr>
              <a:t>via het Amphia Leerplein</a:t>
            </a:r>
            <a:endParaRPr lang="nl-NL" sz="1000" dirty="0">
              <a:solidFill>
                <a:srgbClr val="0070C0"/>
              </a:solidFill>
              <a:latin typeface="Verdana" pitchFamily="34" charset="0"/>
            </a:endParaRPr>
          </a:p>
          <a:p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>Deelnemers krijgen 4 accreditatiepunten toegekend. </a:t>
            </a:r>
            <a:r>
              <a:rPr lang="nl-NL" sz="1000" i="1" dirty="0">
                <a:solidFill>
                  <a:srgbClr val="0070C0"/>
                </a:solidFill>
                <a:latin typeface="Verdana" pitchFamily="34" charset="0"/>
              </a:rPr>
              <a:t/>
            </a:r>
            <a:br>
              <a:rPr lang="nl-NL" sz="1000" i="1" dirty="0">
                <a:solidFill>
                  <a:srgbClr val="0070C0"/>
                </a:solidFill>
                <a:latin typeface="Verdana" pitchFamily="34" charset="0"/>
              </a:rPr>
            </a:br>
            <a:endParaRPr lang="nl-NL" sz="1000" i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algn="ctr"/>
            <a:endParaRPr lang="nl-NL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nl-NL" sz="36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nl-NL" sz="3600" b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endParaRPr lang="nl-NL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Afgeronde rechthoek 4"/>
          <p:cNvSpPr/>
          <p:nvPr/>
        </p:nvSpPr>
        <p:spPr>
          <a:xfrm>
            <a:off x="759937" y="476672"/>
            <a:ext cx="5832648" cy="8640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000" b="1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Voor </a:t>
            </a:r>
            <a:r>
              <a:rPr lang="nl-NL" sz="2000" b="1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verpleegkundigen</a:t>
            </a:r>
            <a:endParaRPr lang="nl-NL" sz="2000" b="1" dirty="0">
              <a:solidFill>
                <a:schemeClr val="bg1">
                  <a:lumMod val="50000"/>
                </a:schemeClr>
              </a:solidFill>
              <a:latin typeface="Verdana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01" t="46852" r="46516" b="23050"/>
          <a:stretch/>
        </p:blipFill>
        <p:spPr bwMode="auto">
          <a:xfrm>
            <a:off x="745104" y="4437112"/>
            <a:ext cx="2242496" cy="242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5" descr="Yvonne 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468560" y="4492907"/>
            <a:ext cx="2420895" cy="2374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5805264"/>
            <a:ext cx="2051264" cy="825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49344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</Words>
  <Application>Microsoft Office PowerPoint</Application>
  <PresentationFormat>Diavoorstelling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Company>Amphia Ziekenhuis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Wrede, mw. C. (Adviseur Opleidingen)</dc:creator>
  <cp:lastModifiedBy>Wrede, mw. C. (Adviseur Opleidingen)</cp:lastModifiedBy>
  <cp:revision>18</cp:revision>
  <cp:lastPrinted>2015-06-18T13:16:22Z</cp:lastPrinted>
  <dcterms:created xsi:type="dcterms:W3CDTF">2015-06-18T12:42:49Z</dcterms:created>
  <dcterms:modified xsi:type="dcterms:W3CDTF">2016-03-16T14:17:20Z</dcterms:modified>
</cp:coreProperties>
</file>