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5" r:id="rId3"/>
    <p:sldMasterId id="2147483720" r:id="rId4"/>
  </p:sldMasterIdLst>
  <p:notesMasterIdLst>
    <p:notesMasterId r:id="rId20"/>
  </p:notesMasterIdLst>
  <p:sldIdLst>
    <p:sldId id="257" r:id="rId5"/>
    <p:sldId id="291" r:id="rId6"/>
    <p:sldId id="298" r:id="rId7"/>
    <p:sldId id="309" r:id="rId8"/>
    <p:sldId id="310" r:id="rId9"/>
    <p:sldId id="311" r:id="rId10"/>
    <p:sldId id="300" r:id="rId11"/>
    <p:sldId id="338" r:id="rId12"/>
    <p:sldId id="319" r:id="rId13"/>
    <p:sldId id="303" r:id="rId14"/>
    <p:sldId id="275" r:id="rId15"/>
    <p:sldId id="313" r:id="rId16"/>
    <p:sldId id="314" r:id="rId17"/>
    <p:sldId id="315" r:id="rId18"/>
    <p:sldId id="31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49637" autoAdjust="0"/>
  </p:normalViewPr>
  <p:slideViewPr>
    <p:cSldViewPr snapToGrid="0">
      <p:cViewPr varScale="1">
        <p:scale>
          <a:sx n="36" d="100"/>
          <a:sy n="36" d="100"/>
        </p:scale>
        <p:origin x="19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ED3AC-3302-4D25-898A-3CEA5C40F2CA}" type="datetimeFigureOut">
              <a:rPr lang="nl-NL" smtClean="0"/>
              <a:t>13-1-2020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F0FDA-CEEA-461C-A38C-7113519923A6}" type="slidenum">
              <a:rPr lang="nl-NL" smtClean="0"/>
              <a:t>‹nr.›</a:t>
            </a:fld>
            <a:endParaRPr lang="nl-NL"/>
          </a:p>
        </p:txBody>
      </p:sp>
    </p:spTree>
    <p:extLst>
      <p:ext uri="{BB962C8B-B14F-4D97-AF65-F5344CB8AC3E}">
        <p14:creationId xmlns:p14="http://schemas.microsoft.com/office/powerpoint/2010/main" val="336371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Ter</a:t>
            </a:r>
            <a:r>
              <a:rPr lang="en-US" dirty="0"/>
              <a:t> info: in de 3 </a:t>
            </a:r>
            <a:r>
              <a:rPr lang="en-US" dirty="0" err="1"/>
              <a:t>sessies</a:t>
            </a:r>
            <a:r>
              <a:rPr lang="en-US" dirty="0"/>
              <a:t>, </a:t>
            </a:r>
            <a:r>
              <a:rPr lang="en-US" dirty="0" err="1"/>
              <a:t>zijn</a:t>
            </a:r>
            <a:r>
              <a:rPr lang="en-US" dirty="0"/>
              <a:t> </a:t>
            </a:r>
            <a:r>
              <a:rPr lang="en-US" dirty="0" err="1"/>
              <a:t>er</a:t>
            </a:r>
            <a:r>
              <a:rPr lang="en-US" dirty="0"/>
              <a:t> </a:t>
            </a:r>
            <a:r>
              <a:rPr lang="en-US" dirty="0" err="1"/>
              <a:t>otionele</a:t>
            </a:r>
            <a:r>
              <a:rPr lang="en-US" dirty="0"/>
              <a:t> </a:t>
            </a:r>
            <a:r>
              <a:rPr lang="en-US" dirty="0" err="1"/>
              <a:t>dia’s</a:t>
            </a:r>
            <a:r>
              <a:rPr lang="en-US" dirty="0"/>
              <a:t> </a:t>
            </a:r>
            <a:r>
              <a:rPr lang="en-US" dirty="0" err="1"/>
              <a:t>deze</a:t>
            </a:r>
            <a:r>
              <a:rPr lang="en-US" dirty="0"/>
              <a:t> </a:t>
            </a:r>
            <a:r>
              <a:rPr lang="en-US" dirty="0" err="1"/>
              <a:t>herken</a:t>
            </a:r>
            <a:r>
              <a:rPr lang="en-US" baseline="0" dirty="0"/>
              <a:t> je </a:t>
            </a:r>
            <a:r>
              <a:rPr lang="en-US" baseline="0" dirty="0" err="1"/>
              <a:t>aan</a:t>
            </a:r>
            <a:r>
              <a:rPr lang="en-US" baseline="0" dirty="0"/>
              <a:t> </a:t>
            </a:r>
            <a:r>
              <a:rPr lang="en-US" baseline="0" dirty="0" err="1"/>
              <a:t>een</a:t>
            </a:r>
            <a:r>
              <a:rPr lang="en-US" baseline="0" dirty="0"/>
              <a:t> </a:t>
            </a:r>
            <a:r>
              <a:rPr lang="en-US" baseline="0" dirty="0" err="1"/>
              <a:t>schuine</a:t>
            </a:r>
            <a:r>
              <a:rPr lang="en-US" baseline="0" dirty="0"/>
              <a:t> </a:t>
            </a:r>
            <a:r>
              <a:rPr lang="en-US" baseline="0" dirty="0" err="1"/>
              <a:t>streep</a:t>
            </a:r>
            <a:r>
              <a:rPr lang="en-US" baseline="0" dirty="0"/>
              <a:t> door de </a:t>
            </a:r>
            <a:r>
              <a:rPr lang="en-US" baseline="0" dirty="0" err="1"/>
              <a:t>dia</a:t>
            </a:r>
            <a:r>
              <a:rPr lang="en-US" baseline="0" dirty="0"/>
              <a:t> </a:t>
            </a:r>
            <a:r>
              <a:rPr lang="en-US" baseline="0" dirty="0" err="1"/>
              <a:t>nummer</a:t>
            </a:r>
            <a:r>
              <a:rPr lang="en-US" baseline="0"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Je</a:t>
            </a:r>
            <a:r>
              <a:rPr lang="en-US" baseline="0" dirty="0"/>
              <a:t> </a:t>
            </a:r>
            <a:r>
              <a:rPr lang="en-US" baseline="0" dirty="0" err="1"/>
              <a:t>k</a:t>
            </a:r>
            <a:r>
              <a:rPr lang="en-US" dirty="0" err="1"/>
              <a:t>iest</a:t>
            </a:r>
            <a:r>
              <a:rPr lang="en-US" dirty="0"/>
              <a:t> </a:t>
            </a:r>
            <a:r>
              <a:rPr lang="en-US" dirty="0" err="1"/>
              <a:t>zelf</a:t>
            </a:r>
            <a:r>
              <a:rPr lang="en-US" baseline="0" dirty="0"/>
              <a:t> </a:t>
            </a:r>
            <a:r>
              <a:rPr lang="en-US" baseline="0" dirty="0" err="1"/>
              <a:t>uit</a:t>
            </a:r>
            <a:r>
              <a:rPr lang="en-US" baseline="0" dirty="0"/>
              <a:t> </a:t>
            </a:r>
            <a:r>
              <a:rPr lang="en-US" baseline="0" dirty="0" err="1"/>
              <a:t>voorbeeld</a:t>
            </a:r>
            <a:r>
              <a:rPr lang="en-US" baseline="0" dirty="0"/>
              <a:t> </a:t>
            </a:r>
            <a:r>
              <a:rPr lang="en-US" baseline="0" dirty="0" err="1"/>
              <a:t>dia’s</a:t>
            </a:r>
            <a:r>
              <a:rPr lang="en-US" baseline="0" dirty="0"/>
              <a:t> met </a:t>
            </a:r>
            <a:r>
              <a:rPr lang="en-US" baseline="0" dirty="0" err="1"/>
              <a:t>een</a:t>
            </a:r>
            <a:r>
              <a:rPr lang="en-US" baseline="0" dirty="0"/>
              <a:t> </a:t>
            </a:r>
            <a:r>
              <a:rPr lang="en-US" baseline="0" dirty="0" err="1"/>
              <a:t>oefening</a:t>
            </a:r>
            <a:r>
              <a:rPr lang="en-US" baseline="0" dirty="0"/>
              <a:t> of film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a:p>
            <a:r>
              <a:rPr lang="nl-NL" sz="1200" b="1" kern="1200" dirty="0">
                <a:solidFill>
                  <a:schemeClr val="tx1"/>
                </a:solidFill>
                <a:effectLst/>
                <a:latin typeface="Calibri" pitchFamily="34" charset="0"/>
                <a:ea typeface="ＭＳ Ｐゴシック" pitchFamily="-108" charset="-128"/>
                <a:cs typeface="+mn-cs"/>
              </a:rPr>
              <a:t>Optionele dia’s in je presentatie</a:t>
            </a:r>
            <a:r>
              <a:rPr lang="nl-NL" sz="1200" b="1" kern="1200" baseline="0" dirty="0">
                <a:solidFill>
                  <a:schemeClr val="tx1"/>
                </a:solidFill>
                <a:effectLst/>
                <a:latin typeface="Calibri" pitchFamily="34" charset="0"/>
                <a:ea typeface="ＭＳ Ｐゴシック" pitchFamily="-108" charset="-128"/>
                <a:cs typeface="+mn-cs"/>
              </a:rPr>
              <a:t> opnemen</a:t>
            </a:r>
            <a:r>
              <a:rPr lang="nl-NL" sz="1200" b="1" kern="1200" dirty="0">
                <a:solidFill>
                  <a:schemeClr val="tx1"/>
                </a:solidFill>
                <a:effectLst/>
                <a:latin typeface="Calibri" pitchFamily="34" charset="0"/>
                <a:ea typeface="ＭＳ Ｐゴシック" pitchFamily="-108" charset="-128"/>
                <a:cs typeface="+mn-cs"/>
              </a:rPr>
              <a:t>:</a:t>
            </a:r>
            <a:endParaRPr lang="nl-NL" sz="1200" kern="1200" dirty="0">
              <a:solidFill>
                <a:schemeClr val="tx1"/>
              </a:solidFill>
              <a:effectLst/>
              <a:latin typeface="Calibri" pitchFamily="34" charset="0"/>
              <a:ea typeface="ＭＳ Ｐゴシック" pitchFamily="-108" charset="-128"/>
              <a:cs typeface="+mn-cs"/>
            </a:endParaRPr>
          </a:p>
          <a:p>
            <a:r>
              <a:rPr lang="nl-NL" sz="1200" kern="1200" dirty="0">
                <a:solidFill>
                  <a:schemeClr val="tx1"/>
                </a:solidFill>
                <a:effectLst/>
                <a:latin typeface="Calibri" pitchFamily="34" charset="0"/>
                <a:ea typeface="ＭＳ Ｐゴシック" pitchFamily="-108" charset="-128"/>
                <a:cs typeface="+mn-cs"/>
              </a:rPr>
              <a:t>&gt; Verborgen dia: Ga met muis op de dia staan, klik met rechtermuisknop en selecteer dia verbergen. Naast de dia zie je een streep door het cijfer, dan is dia in de diashow niet zichtbaar. </a:t>
            </a:r>
            <a:r>
              <a:rPr lang="nl-NL" sz="1200" kern="1200">
                <a:solidFill>
                  <a:schemeClr val="tx1"/>
                </a:solidFill>
                <a:effectLst/>
                <a:latin typeface="Calibri" pitchFamily="34" charset="0"/>
                <a:ea typeface="ＭＳ Ｐゴシック" pitchFamily="-108" charset="-128"/>
                <a:cs typeface="+mn-cs"/>
              </a:rPr>
              <a:t>Klik nog eens en streep verdwijnt, dia is geactiveerd</a:t>
            </a:r>
          </a:p>
          <a:p>
            <a:endParaRPr lang="nl-NL" sz="1200" b="0" dirty="0">
              <a:solidFill>
                <a:schemeClr val="accent2">
                  <a:lumMod val="75000"/>
                </a:schemeClr>
              </a:solidFill>
              <a:latin typeface="Comic Sans MS" pitchFamily="66" charset="0"/>
            </a:endParaRPr>
          </a:p>
          <a:p>
            <a:endParaRPr lang="nl-NL" dirty="0"/>
          </a:p>
          <a:p>
            <a:endParaRPr lang="en-US" baseline="0" dirty="0"/>
          </a:p>
        </p:txBody>
      </p:sp>
      <p:sp>
        <p:nvSpPr>
          <p:cNvPr id="4" name="Tijdelijke aanduiding voor dianummer 3"/>
          <p:cNvSpPr>
            <a:spLocks noGrp="1"/>
          </p:cNvSpPr>
          <p:nvPr>
            <p:ph type="sldNum" sz="quarter" idx="10"/>
          </p:nvPr>
        </p:nvSpPr>
        <p:spPr/>
        <p:txBody>
          <a:bodyPr/>
          <a:lstStyle/>
          <a:p>
            <a:pPr>
              <a:defRPr/>
            </a:pPr>
            <a:fld id="{01FB2B60-1420-4FE9-851F-BFE1BAECA0DC}" type="slidenum">
              <a:rPr lang="nl-NL" smtClean="0">
                <a:solidFill>
                  <a:srgbClr val="000000"/>
                </a:solidFill>
              </a:rPr>
              <a:pPr>
                <a:defRPr/>
              </a:pPr>
              <a:t>1</a:t>
            </a:fld>
            <a:endParaRPr lang="nl-NL">
              <a:solidFill>
                <a:srgbClr val="000000"/>
              </a:solidFill>
            </a:endParaRPr>
          </a:p>
        </p:txBody>
      </p:sp>
    </p:spTree>
    <p:extLst>
      <p:ext uri="{BB962C8B-B14F-4D97-AF65-F5344CB8AC3E}">
        <p14:creationId xmlns:p14="http://schemas.microsoft.com/office/powerpoint/2010/main" val="406476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4538"/>
            <a:ext cx="6616700"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1FB2B60-1420-4FE9-851F-BFE1BAECA0DC}" type="slidenum">
              <a:rPr lang="nl-NL" smtClean="0">
                <a:solidFill>
                  <a:srgbClr val="000000"/>
                </a:solidFill>
              </a:rPr>
              <a:pPr>
                <a:defRPr/>
              </a:pPr>
              <a:t>12</a:t>
            </a:fld>
            <a:endParaRPr lang="nl-NL">
              <a:solidFill>
                <a:srgbClr val="000000"/>
              </a:solidFill>
            </a:endParaRPr>
          </a:p>
        </p:txBody>
      </p:sp>
    </p:spTree>
    <p:extLst>
      <p:ext uri="{BB962C8B-B14F-4D97-AF65-F5344CB8AC3E}">
        <p14:creationId xmlns:p14="http://schemas.microsoft.com/office/powerpoint/2010/main" val="261631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EC3F0FDA-CEEA-461C-A38C-7113519923A6}" type="slidenum">
              <a:rPr lang="nl-NL" smtClean="0"/>
              <a:t>13</a:t>
            </a:fld>
            <a:endParaRPr lang="nl-NL"/>
          </a:p>
        </p:txBody>
      </p:sp>
    </p:spTree>
    <p:extLst>
      <p:ext uri="{BB962C8B-B14F-4D97-AF65-F5344CB8AC3E}">
        <p14:creationId xmlns:p14="http://schemas.microsoft.com/office/powerpoint/2010/main" val="38778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C3F0FDA-CEEA-461C-A38C-7113519923A6}" type="slidenum">
              <a:rPr lang="nl-NL" smtClean="0"/>
              <a:t>14</a:t>
            </a:fld>
            <a:endParaRPr lang="nl-NL"/>
          </a:p>
        </p:txBody>
      </p:sp>
    </p:spTree>
    <p:extLst>
      <p:ext uri="{BB962C8B-B14F-4D97-AF65-F5344CB8AC3E}">
        <p14:creationId xmlns:p14="http://schemas.microsoft.com/office/powerpoint/2010/main" val="426081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EC3F0FDA-CEEA-461C-A38C-7113519923A6}" type="slidenum">
              <a:rPr lang="nl-NL" smtClean="0"/>
              <a:t>15</a:t>
            </a:fld>
            <a:endParaRPr lang="nl-NL"/>
          </a:p>
        </p:txBody>
      </p:sp>
    </p:spTree>
    <p:extLst>
      <p:ext uri="{BB962C8B-B14F-4D97-AF65-F5344CB8AC3E}">
        <p14:creationId xmlns:p14="http://schemas.microsoft.com/office/powerpoint/2010/main" val="337572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1FB2B60-1420-4FE9-851F-BFE1BAECA0DC}" type="slidenum">
              <a:rPr lang="nl-NL" smtClean="0">
                <a:solidFill>
                  <a:srgbClr val="000000"/>
                </a:solidFill>
              </a:rPr>
              <a:pPr>
                <a:defRPr/>
              </a:pPr>
              <a:t>3</a:t>
            </a:fld>
            <a:endParaRPr lang="nl-NL">
              <a:solidFill>
                <a:srgbClr val="000000"/>
              </a:solidFill>
            </a:endParaRPr>
          </a:p>
        </p:txBody>
      </p:sp>
    </p:spTree>
    <p:extLst>
      <p:ext uri="{BB962C8B-B14F-4D97-AF65-F5344CB8AC3E}">
        <p14:creationId xmlns:p14="http://schemas.microsoft.com/office/powerpoint/2010/main" val="238623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quarter"/>
          </p:nvPr>
        </p:nvSpPr>
        <p:spPr/>
        <p:txBody>
          <a:bodyPr/>
          <a:lstStyle/>
          <a:p>
            <a:pPr>
              <a:defRPr/>
            </a:pPr>
            <a:r>
              <a:rPr lang="nl-NL">
                <a:solidFill>
                  <a:srgbClr val="000000"/>
                </a:solidFill>
              </a:rPr>
              <a:t>1</a:t>
            </a:r>
          </a:p>
        </p:txBody>
      </p:sp>
      <p:sp>
        <p:nvSpPr>
          <p:cNvPr id="5" name="Rectangle 7"/>
          <p:cNvSpPr>
            <a:spLocks noGrp="1" noChangeArrowheads="1"/>
          </p:cNvSpPr>
          <p:nvPr>
            <p:ph type="ftr" sz="quarter"/>
          </p:nvPr>
        </p:nvSpPr>
        <p:spPr/>
        <p:txBody>
          <a:bodyPr/>
          <a:lstStyle/>
          <a:p>
            <a:pPr>
              <a:defRPr/>
            </a:pPr>
            <a:r>
              <a:rPr lang="nl-NL">
                <a:solidFill>
                  <a:srgbClr val="000000"/>
                </a:solidFill>
              </a:rPr>
              <a:t>1</a:t>
            </a:r>
          </a:p>
        </p:txBody>
      </p:sp>
      <p:sp>
        <p:nvSpPr>
          <p:cNvPr id="6" name="Rectangle 8"/>
          <p:cNvSpPr>
            <a:spLocks noGrp="1" noChangeArrowheads="1"/>
          </p:cNvSpPr>
          <p:nvPr>
            <p:ph type="sldNum" sz="quarter"/>
          </p:nvPr>
        </p:nvSpPr>
        <p:spPr/>
        <p:txBody>
          <a:bodyPr/>
          <a:lstStyle>
            <a:lvl1pPr marL="215900" indent="-214313"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1pPr>
            <a:lvl2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2pPr>
            <a:lvl3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3pPr>
            <a:lvl4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4pPr>
            <a:lvl5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C1EB608F-DA15-41C0-B7F6-57B9640C86FE}" type="slidenum">
              <a:rPr lang="nl-NL" altLang="nl-NL" smtClean="0">
                <a:ea typeface="ヒラギノ角ゴ ProN W3" charset="-128"/>
              </a:rPr>
              <a:pPr algn="r" eaLnBrk="1" hangingPunct="1">
                <a:spcBef>
                  <a:spcPct val="0"/>
                </a:spcBef>
                <a:defRPr/>
              </a:pPr>
              <a:t>4</a:t>
            </a:fld>
            <a:endParaRPr lang="nl-NL" altLang="nl-NL">
              <a:ea typeface="ヒラギノ角ゴ ProN W3" charset="-128"/>
            </a:endParaRPr>
          </a:p>
        </p:txBody>
      </p:sp>
      <p:sp>
        <p:nvSpPr>
          <p:cNvPr id="144385" name="Text Box 1"/>
          <p:cNvSpPr txBox="1">
            <a:spLocks noGrp="1" noRot="1" noChangeAspect="1" noChangeArrowheads="1"/>
          </p:cNvSpPr>
          <p:nvPr>
            <p:ph type="sldImg"/>
          </p:nvPr>
        </p:nvSpPr>
        <p:spPr>
          <a:xfrm>
            <a:off x="87313" y="744538"/>
            <a:ext cx="6619875" cy="3724275"/>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44386" name="Text Box 2"/>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fontAlgn="base">
              <a:spcBef>
                <a:spcPct val="0"/>
              </a:spcBef>
              <a:spcAft>
                <a:spcPct val="0"/>
              </a:spcAft>
              <a:buClr>
                <a:srgbClr val="000000"/>
              </a:buClr>
              <a:buSzPct val="100000"/>
              <a:buFont typeface="Times New Roman" charset="0"/>
              <a:buNone/>
              <a:defRPr/>
            </a:pPr>
            <a:endParaRPr lang="nl-NL" b="1">
              <a:solidFill>
                <a:srgbClr val="000000"/>
              </a:solidFill>
              <a:latin typeface="Arial" charset="0"/>
              <a:ea typeface="ヒラギノ角ゴ ProN W3" charset="0"/>
              <a:cs typeface="ヒラギノ角ゴ ProN W3" charset="0"/>
            </a:endParaRPr>
          </a:p>
        </p:txBody>
      </p:sp>
      <p:sp>
        <p:nvSpPr>
          <p:cNvPr id="2" name="Tijdelijke aanduiding voor notities 1"/>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7895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quarter"/>
          </p:nvPr>
        </p:nvSpPr>
        <p:spPr/>
        <p:txBody>
          <a:bodyPr/>
          <a:lstStyle/>
          <a:p>
            <a:pPr>
              <a:defRPr/>
            </a:pPr>
            <a:r>
              <a:rPr lang="nl-NL">
                <a:solidFill>
                  <a:prstClr val="black"/>
                </a:solidFill>
              </a:rPr>
              <a:t>1</a:t>
            </a:r>
          </a:p>
        </p:txBody>
      </p:sp>
      <p:sp>
        <p:nvSpPr>
          <p:cNvPr id="5" name="Rectangle 7"/>
          <p:cNvSpPr>
            <a:spLocks noGrp="1" noChangeArrowheads="1"/>
          </p:cNvSpPr>
          <p:nvPr>
            <p:ph type="ftr" sz="quarter"/>
          </p:nvPr>
        </p:nvSpPr>
        <p:spPr/>
        <p:txBody>
          <a:bodyPr/>
          <a:lstStyle/>
          <a:p>
            <a:pPr>
              <a:defRPr/>
            </a:pPr>
            <a:r>
              <a:rPr lang="nl-NL">
                <a:solidFill>
                  <a:prstClr val="black"/>
                </a:solidFill>
              </a:rPr>
              <a:t>1</a:t>
            </a:r>
          </a:p>
        </p:txBody>
      </p:sp>
      <p:sp>
        <p:nvSpPr>
          <p:cNvPr id="6" name="Rectangle 8"/>
          <p:cNvSpPr>
            <a:spLocks noGrp="1" noChangeArrowheads="1"/>
          </p:cNvSpPr>
          <p:nvPr>
            <p:ph type="sldNum" sz="quarter"/>
          </p:nvPr>
        </p:nvSpPr>
        <p:spPr/>
        <p:txBody>
          <a:bodyPr/>
          <a:lstStyle>
            <a:lvl1pPr marL="215900" indent="-214313"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1pPr>
            <a:lvl2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2pPr>
            <a:lvl3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3pPr>
            <a:lvl4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4pPr>
            <a:lvl5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742EEF52-3D22-45E4-A012-004A29CF511E}" type="slidenum">
              <a:rPr lang="nl-NL" altLang="nl-NL" smtClean="0">
                <a:ea typeface="ヒラギノ角ゴ ProN W3" charset="-128"/>
              </a:rPr>
              <a:pPr algn="r" eaLnBrk="1" hangingPunct="1">
                <a:spcBef>
                  <a:spcPct val="0"/>
                </a:spcBef>
                <a:defRPr/>
              </a:pPr>
              <a:t>5</a:t>
            </a:fld>
            <a:endParaRPr lang="nl-NL" altLang="nl-NL">
              <a:ea typeface="ヒラギノ角ゴ ProN W3" charset="-128"/>
            </a:endParaRPr>
          </a:p>
        </p:txBody>
      </p:sp>
      <p:sp>
        <p:nvSpPr>
          <p:cNvPr id="154625" name="Text Box 1"/>
          <p:cNvSpPr txBox="1">
            <a:spLocks noGrp="1" noRot="1" noChangeAspect="1" noChangeArrowheads="1"/>
          </p:cNvSpPr>
          <p:nvPr>
            <p:ph type="sldImg"/>
          </p:nvPr>
        </p:nvSpPr>
        <p:spPr>
          <a:xfrm>
            <a:off x="87313" y="744538"/>
            <a:ext cx="6619875" cy="3724275"/>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54626" name="Text Box 2"/>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nl-NL">
              <a:solidFill>
                <a:prstClr val="black"/>
              </a:solidFill>
              <a:ea typeface="ヒラギノ角ゴ ProN W3" charset="0"/>
              <a:cs typeface="ヒラギノ角ゴ ProN W3" charset="0"/>
            </a:endParaRPr>
          </a:p>
        </p:txBody>
      </p:sp>
      <p:sp>
        <p:nvSpPr>
          <p:cNvPr id="2" name="Tijdelijke aanduiding voor notities 1"/>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44811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quarter"/>
          </p:nvPr>
        </p:nvSpPr>
        <p:spPr/>
        <p:txBody>
          <a:bodyPr/>
          <a:lstStyle/>
          <a:p>
            <a:pPr>
              <a:defRPr/>
            </a:pPr>
            <a:r>
              <a:rPr lang="nl-NL">
                <a:solidFill>
                  <a:prstClr val="black"/>
                </a:solidFill>
              </a:rPr>
              <a:t>1</a:t>
            </a:r>
          </a:p>
        </p:txBody>
      </p:sp>
      <p:sp>
        <p:nvSpPr>
          <p:cNvPr id="5" name="Rectangle 7"/>
          <p:cNvSpPr>
            <a:spLocks noGrp="1" noChangeArrowheads="1"/>
          </p:cNvSpPr>
          <p:nvPr>
            <p:ph type="ftr" sz="quarter"/>
          </p:nvPr>
        </p:nvSpPr>
        <p:spPr/>
        <p:txBody>
          <a:bodyPr/>
          <a:lstStyle/>
          <a:p>
            <a:pPr>
              <a:defRPr/>
            </a:pPr>
            <a:r>
              <a:rPr lang="nl-NL">
                <a:solidFill>
                  <a:prstClr val="black"/>
                </a:solidFill>
              </a:rPr>
              <a:t>1</a:t>
            </a:r>
          </a:p>
        </p:txBody>
      </p:sp>
      <p:sp>
        <p:nvSpPr>
          <p:cNvPr id="6" name="Rectangle 8"/>
          <p:cNvSpPr>
            <a:spLocks noGrp="1" noChangeArrowheads="1"/>
          </p:cNvSpPr>
          <p:nvPr>
            <p:ph type="sldNum" sz="quarter"/>
          </p:nvPr>
        </p:nvSpPr>
        <p:spPr/>
        <p:txBody>
          <a:bodyPr/>
          <a:lstStyle>
            <a:lvl1pPr marL="215900" indent="-214313"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1pPr>
            <a:lvl2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2pPr>
            <a:lvl3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3pPr>
            <a:lvl4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4pPr>
            <a:lvl5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55A1A70C-B4D5-4471-9732-460F051BEA42}" type="slidenum">
              <a:rPr lang="nl-NL" altLang="nl-NL" smtClean="0">
                <a:ea typeface="ヒラギノ角ゴ ProN W3" charset="-128"/>
              </a:rPr>
              <a:pPr algn="r" eaLnBrk="1" hangingPunct="1">
                <a:spcBef>
                  <a:spcPct val="0"/>
                </a:spcBef>
                <a:defRPr/>
              </a:pPr>
              <a:t>6</a:t>
            </a:fld>
            <a:endParaRPr lang="nl-NL" altLang="nl-NL">
              <a:ea typeface="ヒラギノ角ゴ ProN W3" charset="-128"/>
            </a:endParaRPr>
          </a:p>
        </p:txBody>
      </p:sp>
      <p:sp>
        <p:nvSpPr>
          <p:cNvPr id="161793" name="Text Box 1"/>
          <p:cNvSpPr txBox="1">
            <a:spLocks noGrp="1" noRot="1" noChangeAspect="1" noChangeArrowheads="1"/>
          </p:cNvSpPr>
          <p:nvPr>
            <p:ph type="sldImg"/>
          </p:nvPr>
        </p:nvSpPr>
        <p:spPr>
          <a:xfrm>
            <a:off x="87313" y="744538"/>
            <a:ext cx="6619875" cy="3724275"/>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61794" name="Text Box 2"/>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nl-NL">
              <a:solidFill>
                <a:prstClr val="black"/>
              </a:solidFill>
              <a:ea typeface="ヒラギノ角ゴ ProN W3" charset="0"/>
              <a:cs typeface="ヒラギノ角ゴ ProN W3" charset="0"/>
            </a:endParaRPr>
          </a:p>
        </p:txBody>
      </p:sp>
      <p:sp>
        <p:nvSpPr>
          <p:cNvPr id="2" name="Tijdelijke aanduiding voor notities 1"/>
          <p:cNvSpPr>
            <a:spLocks noGrp="1"/>
          </p:cNvSpPr>
          <p:nvPr>
            <p:ph type="body" idx="1"/>
          </p:nvPr>
        </p:nvSpPr>
        <p:spPr/>
        <p:txBody>
          <a:bodyPr/>
          <a:lstStyle/>
          <a:p>
            <a:pPr lvl="1">
              <a:spcBef>
                <a:spcPts val="800"/>
              </a:spcBef>
              <a:buClr>
                <a:srgbClr val="000000"/>
              </a:buClr>
              <a:buSzPct val="100000"/>
              <a:buFont typeface="Wingdings" charset="0"/>
              <a:buNone/>
              <a:defRPr/>
            </a:pPr>
            <a:endParaRPr lang="nl-NL" sz="2400" dirty="0">
              <a:latin typeface="Calibri" charset="0"/>
            </a:endParaRPr>
          </a:p>
        </p:txBody>
      </p:sp>
    </p:spTree>
    <p:extLst>
      <p:ext uri="{BB962C8B-B14F-4D97-AF65-F5344CB8AC3E}">
        <p14:creationId xmlns:p14="http://schemas.microsoft.com/office/powerpoint/2010/main" val="37752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C3F0FDA-CEEA-461C-A38C-7113519923A6}" type="slidenum">
              <a:rPr lang="nl-NL" smtClean="0"/>
              <a:t>7</a:t>
            </a:fld>
            <a:endParaRPr lang="nl-NL"/>
          </a:p>
        </p:txBody>
      </p:sp>
    </p:spTree>
    <p:extLst>
      <p:ext uri="{BB962C8B-B14F-4D97-AF65-F5344CB8AC3E}">
        <p14:creationId xmlns:p14="http://schemas.microsoft.com/office/powerpoint/2010/main" val="242978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C3F0FDA-CEEA-461C-A38C-7113519923A6}" type="slidenum">
              <a:rPr lang="nl-NL" smtClean="0"/>
              <a:t>9</a:t>
            </a:fld>
            <a:endParaRPr lang="nl-NL"/>
          </a:p>
        </p:txBody>
      </p:sp>
    </p:spTree>
    <p:extLst>
      <p:ext uri="{BB962C8B-B14F-4D97-AF65-F5344CB8AC3E}">
        <p14:creationId xmlns:p14="http://schemas.microsoft.com/office/powerpoint/2010/main" val="249372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4538"/>
            <a:ext cx="6616700" cy="3722687"/>
          </a:xfrm>
        </p:spPr>
      </p:sp>
      <p:sp>
        <p:nvSpPr>
          <p:cNvPr id="3" name="Tijdelijke aanduiding voor notities 2"/>
          <p:cNvSpPr>
            <a:spLocks noGrp="1"/>
          </p:cNvSpPr>
          <p:nvPr>
            <p:ph type="body" idx="1"/>
          </p:nvPr>
        </p:nvSpPr>
        <p:spPr/>
        <p:txBody>
          <a:bodyPr/>
          <a:lstStyle/>
          <a:p>
            <a:r>
              <a:rPr lang="nl-NL" dirty="0"/>
              <a:t>(</a:t>
            </a:r>
            <a:r>
              <a:rPr lang="nl-NL" dirty="0" err="1"/>
              <a:t>blz</a:t>
            </a:r>
            <a:r>
              <a:rPr lang="nl-NL" baseline="0" dirty="0"/>
              <a:t> 208) Vragen naar </a:t>
            </a:r>
            <a:r>
              <a:rPr lang="nl-NL" b="1" baseline="0" dirty="0"/>
              <a:t>extremen</a:t>
            </a:r>
            <a:r>
              <a:rPr lang="nl-NL" baseline="0" dirty="0"/>
              <a:t>, om een beeld te krijgen van de uiterste consequenties die kunnen optreden.</a:t>
            </a:r>
          </a:p>
          <a:p>
            <a:r>
              <a:rPr lang="nl-NL" baseline="0" dirty="0"/>
              <a:t>Het oproepen van </a:t>
            </a:r>
            <a:r>
              <a:rPr lang="nl-NL" b="1" baseline="0" dirty="0"/>
              <a:t>herinneringen</a:t>
            </a:r>
            <a:r>
              <a:rPr lang="nl-NL" baseline="0" dirty="0"/>
              <a:t>, dat het probleem nog niet bestond en te vergelijken met de huidige situatie, werpt licht op het verschil met hoe het nu is.</a:t>
            </a:r>
          </a:p>
          <a:p>
            <a:r>
              <a:rPr lang="nl-NL" b="1" baseline="0" dirty="0"/>
              <a:t>Vooruitkijken</a:t>
            </a:r>
            <a:r>
              <a:rPr lang="nl-NL" baseline="0" dirty="0"/>
              <a:t>, de actuele, realistische hoop voor verandering.</a:t>
            </a:r>
            <a:endParaRPr lang="nl-NL" dirty="0"/>
          </a:p>
        </p:txBody>
      </p:sp>
      <p:sp>
        <p:nvSpPr>
          <p:cNvPr id="4" name="Tijdelijke aanduiding voor dianummer 3"/>
          <p:cNvSpPr>
            <a:spLocks noGrp="1"/>
          </p:cNvSpPr>
          <p:nvPr>
            <p:ph type="sldNum" sz="quarter" idx="10"/>
          </p:nvPr>
        </p:nvSpPr>
        <p:spPr/>
        <p:txBody>
          <a:bodyPr/>
          <a:lstStyle/>
          <a:p>
            <a:pPr>
              <a:defRPr/>
            </a:pPr>
            <a:fld id="{01FB2B60-1420-4FE9-851F-BFE1BAECA0DC}" type="slidenum">
              <a:rPr lang="nl-NL" smtClean="0">
                <a:solidFill>
                  <a:srgbClr val="000000"/>
                </a:solidFill>
              </a:rPr>
              <a:pPr>
                <a:defRPr/>
              </a:pPr>
              <a:t>10</a:t>
            </a:fld>
            <a:endParaRPr lang="nl-NL">
              <a:solidFill>
                <a:srgbClr val="000000"/>
              </a:solidFill>
            </a:endParaRPr>
          </a:p>
        </p:txBody>
      </p:sp>
    </p:spTree>
    <p:extLst>
      <p:ext uri="{BB962C8B-B14F-4D97-AF65-F5344CB8AC3E}">
        <p14:creationId xmlns:p14="http://schemas.microsoft.com/office/powerpoint/2010/main" val="2466623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quarter"/>
          </p:nvPr>
        </p:nvSpPr>
        <p:spPr/>
        <p:txBody>
          <a:bodyPr/>
          <a:lstStyle/>
          <a:p>
            <a:pPr>
              <a:defRPr/>
            </a:pPr>
            <a:r>
              <a:rPr lang="nl-NL"/>
              <a:t>1</a:t>
            </a:r>
          </a:p>
        </p:txBody>
      </p:sp>
      <p:sp>
        <p:nvSpPr>
          <p:cNvPr id="5" name="Rectangle 7"/>
          <p:cNvSpPr>
            <a:spLocks noGrp="1" noChangeArrowheads="1"/>
          </p:cNvSpPr>
          <p:nvPr>
            <p:ph type="ftr" sz="quarter"/>
          </p:nvPr>
        </p:nvSpPr>
        <p:spPr/>
        <p:txBody>
          <a:bodyPr/>
          <a:lstStyle/>
          <a:p>
            <a:pPr>
              <a:defRPr/>
            </a:pPr>
            <a:r>
              <a:rPr lang="nl-NL"/>
              <a:t>1</a:t>
            </a:r>
          </a:p>
        </p:txBody>
      </p:sp>
      <p:sp>
        <p:nvSpPr>
          <p:cNvPr id="6" name="Rectangle 8"/>
          <p:cNvSpPr>
            <a:spLocks noGrp="1" noChangeArrowheads="1"/>
          </p:cNvSpPr>
          <p:nvPr>
            <p:ph type="sldNum" sz="quarter"/>
          </p:nvPr>
        </p:nvSpPr>
        <p:spPr/>
        <p:txBody>
          <a:bodyPr/>
          <a:lstStyle>
            <a:lvl1pPr marL="215900" indent="-214313"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1pPr>
            <a:lvl2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2pPr>
            <a:lvl3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3pPr>
            <a:lvl4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4pPr>
            <a:lvl5pPr algn="l"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B97BCB14-3D00-4A69-AABD-2E87CF36BBFB}" type="slidenum">
              <a:rPr lang="nl-NL" altLang="nl-NL" smtClean="0">
                <a:ea typeface="ヒラギノ角ゴ ProN W3" charset="-128"/>
              </a:rPr>
              <a:pPr algn="r" eaLnBrk="1" hangingPunct="1">
                <a:spcBef>
                  <a:spcPct val="0"/>
                </a:spcBef>
                <a:defRPr/>
              </a:pPr>
              <a:t>11</a:t>
            </a:fld>
            <a:endParaRPr lang="nl-NL" altLang="nl-NL">
              <a:ea typeface="ヒラギノ角ゴ ProN W3" charset="-128"/>
            </a:endParaRPr>
          </a:p>
        </p:txBody>
      </p:sp>
      <p:sp>
        <p:nvSpPr>
          <p:cNvPr id="171009" name="Text Box 1"/>
          <p:cNvSpPr txBox="1">
            <a:spLocks noGrp="1" noRot="1" noChangeAspect="1" noChangeArrowheads="1"/>
          </p:cNvSpPr>
          <p:nvPr>
            <p:ph type="sldImg"/>
          </p:nvPr>
        </p:nvSpPr>
        <p:spPr>
          <a:xfrm>
            <a:off x="87313" y="744538"/>
            <a:ext cx="6619875" cy="3724275"/>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71010" name="Text Box 2"/>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defRPr/>
            </a:pPr>
            <a:endParaRPr lang="nl-NL">
              <a:ea typeface="ヒラギノ角ゴ ProN W3" charset="0"/>
              <a:cs typeface="ヒラギノ角ゴ ProN W3" charset="0"/>
            </a:endParaRPr>
          </a:p>
        </p:txBody>
      </p:sp>
      <p:sp>
        <p:nvSpPr>
          <p:cNvPr id="2" name="Tijdelijke aanduiding voor notities 1"/>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5867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ECB0FD-E520-4B61-ADAD-2AFFDFEFAA8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8951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6FCB2-8717-42EE-BFC5-EFD782A386B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1745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85FAAC-F220-4C92-916D-EE84EB5E12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6614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3EA681-E578-4F1C-B99E-B61104EB387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0919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el, 2 inhoudselementen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half" idx="3"/>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9DFCE03-FE32-4305-AF1C-6D28A16FE44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16912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415E32-07F7-4B5E-8932-E8BDDF4D8DD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57560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ECB0FD-E520-4B61-ADAD-2AFFDFEFAA8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4358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F36F2-696F-4CDE-BDB3-D95CA993A15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2483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D38B9-123D-4E8C-B972-14E2502F4AB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60164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C84C1-BD1F-40D1-BBE0-484B0329E18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1564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D6497-481F-492D-820E-99F72C257E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578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F36F2-696F-4CDE-BDB3-D95CA993A15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06405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8D71A4-304F-4DC4-8DC3-C474FF228CF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7797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45D093-6AB3-4880-9AB5-1E726767136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70894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DE03C0-1384-4980-8778-CB56312F635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676309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199F16-C6BF-466C-8DFD-EB9AE9BB0E0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03875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6FCB2-8717-42EE-BFC5-EFD782A386B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25150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85FAAC-F220-4C92-916D-EE84EB5E12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07030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3EA681-E578-4F1C-B99E-B61104EB387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21600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el, 2 inhoudselementen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half" idx="3"/>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9DFCE03-FE32-4305-AF1C-6D28A16FE44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18515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415E32-07F7-4B5E-8932-E8BDDF4D8DD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09350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ECB0FD-E520-4B61-ADAD-2AFFDFEFAA8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846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D38B9-123D-4E8C-B972-14E2502F4AB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24878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F36F2-696F-4CDE-BDB3-D95CA993A15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90888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D38B9-123D-4E8C-B972-14E2502F4AB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596993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C84C1-BD1F-40D1-BBE0-484B0329E18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58567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D6497-481F-492D-820E-99F72C257E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58205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8D71A4-304F-4DC4-8DC3-C474FF228CF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2535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45D093-6AB3-4880-9AB5-1E726767136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15816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DE03C0-1384-4980-8778-CB56312F635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91632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199F16-C6BF-466C-8DFD-EB9AE9BB0E0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70205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6FCB2-8717-42EE-BFC5-EFD782A386B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043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85FAAC-F220-4C92-916D-EE84EB5E12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8808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C84C1-BD1F-40D1-BBE0-484B0329E18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220165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3EA681-E578-4F1C-B99E-B61104EB387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1653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Obj" preserve="1">
  <p:cSld name="Titel, 2 inhoudselementen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half" idx="3"/>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9DFCE03-FE32-4305-AF1C-6D28A16FE44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90355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415E32-07F7-4B5E-8932-E8BDDF4D8DD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429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ECB0FD-E520-4B61-ADAD-2AFFDFEFAA8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7965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F36F2-696F-4CDE-BDB3-D95CA993A15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69798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D38B9-123D-4E8C-B972-14E2502F4AB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039804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C84C1-BD1F-40D1-BBE0-484B0329E18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39690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D6497-481F-492D-820E-99F72C257E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33712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8D71A4-304F-4DC4-8DC3-C474FF228CF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955036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45D093-6AB3-4880-9AB5-1E726767136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4145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D6497-481F-492D-820E-99F72C257E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906922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DE03C0-1384-4980-8778-CB56312F635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82582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199F16-C6BF-466C-8DFD-EB9AE9BB0E0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5185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6FCB2-8717-42EE-BFC5-EFD782A386B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05375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85FAAC-F220-4C92-916D-EE84EB5E12D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93421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3EA681-E578-4F1C-B99E-B61104EB387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902073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el, 2 inhoudselementen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quarter" idx="1"/>
          </p:nvPr>
        </p:nvSpPr>
        <p:spPr>
          <a:xfrm>
            <a:off x="609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09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half" idx="3"/>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9DFCE03-FE32-4305-AF1C-6D28A16FE44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20198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600200"/>
            <a:ext cx="53848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197600" y="3938589"/>
            <a:ext cx="53848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415E32-07F7-4B5E-8932-E8BDDF4D8DD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9982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8D71A4-304F-4DC4-8DC3-C474FF228CF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6687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45D093-6AB3-4880-9AB5-1E726767136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7454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DE03C0-1384-4980-8778-CB56312F635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7216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199F16-C6BF-466C-8DFD-EB9AE9BB0E0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5646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9310D7F1-941F-4747-BBEC-120C942BFB73}" type="slidenum">
              <a:rPr lang="nl-NL">
                <a:solidFill>
                  <a:srgbClr val="000000"/>
                </a:solidFill>
                <a:ea typeface="ＭＳ Ｐゴシック" pitchFamily="-108" charset="-128"/>
              </a:rPr>
              <a:pPr fontAlgn="base">
                <a:spcBef>
                  <a:spcPct val="0"/>
                </a:spcBef>
                <a:spcAft>
                  <a:spcPct val="0"/>
                </a:spcAft>
                <a:defRPr/>
              </a:pPr>
              <a:t>‹nr.›</a:t>
            </a:fld>
            <a:endParaRPr lang="nl-NL">
              <a:solidFill>
                <a:srgbClr val="000000"/>
              </a:solidFill>
              <a:ea typeface="ＭＳ Ｐゴシック" pitchFamily="-108" charset="-128"/>
            </a:endParaRPr>
          </a:p>
        </p:txBody>
      </p:sp>
    </p:spTree>
    <p:extLst>
      <p:ext uri="{BB962C8B-B14F-4D97-AF65-F5344CB8AC3E}">
        <p14:creationId xmlns:p14="http://schemas.microsoft.com/office/powerpoint/2010/main" val="205299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9310D7F1-941F-4747-BBEC-120C942BFB73}" type="slidenum">
              <a:rPr lang="nl-NL">
                <a:solidFill>
                  <a:srgbClr val="000000"/>
                </a:solidFill>
                <a:ea typeface="ＭＳ Ｐゴシック" pitchFamily="-108" charset="-128"/>
              </a:rPr>
              <a:pPr fontAlgn="base">
                <a:spcBef>
                  <a:spcPct val="0"/>
                </a:spcBef>
                <a:spcAft>
                  <a:spcPct val="0"/>
                </a:spcAft>
                <a:defRPr/>
              </a:pPr>
              <a:t>‹nr.›</a:t>
            </a:fld>
            <a:endParaRPr lang="nl-NL">
              <a:solidFill>
                <a:srgbClr val="000000"/>
              </a:solidFill>
              <a:ea typeface="ＭＳ Ｐゴシック" pitchFamily="-108" charset="-128"/>
            </a:endParaRPr>
          </a:p>
        </p:txBody>
      </p:sp>
    </p:spTree>
    <p:extLst>
      <p:ext uri="{BB962C8B-B14F-4D97-AF65-F5344CB8AC3E}">
        <p14:creationId xmlns:p14="http://schemas.microsoft.com/office/powerpoint/2010/main" val="13087974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9310D7F1-941F-4747-BBEC-120C942BFB73}" type="slidenum">
              <a:rPr lang="nl-NL">
                <a:solidFill>
                  <a:srgbClr val="000000"/>
                </a:solidFill>
                <a:ea typeface="ＭＳ Ｐゴシック" pitchFamily="-108" charset="-128"/>
              </a:rPr>
              <a:pPr fontAlgn="base">
                <a:spcBef>
                  <a:spcPct val="0"/>
                </a:spcBef>
                <a:spcAft>
                  <a:spcPct val="0"/>
                </a:spcAft>
                <a:defRPr/>
              </a:pPr>
              <a:t>‹nr.›</a:t>
            </a:fld>
            <a:endParaRPr lang="nl-NL">
              <a:solidFill>
                <a:srgbClr val="000000"/>
              </a:solidFill>
              <a:ea typeface="ＭＳ Ｐゴシック" pitchFamily="-108" charset="-128"/>
            </a:endParaRPr>
          </a:p>
        </p:txBody>
      </p:sp>
    </p:spTree>
    <p:extLst>
      <p:ext uri="{BB962C8B-B14F-4D97-AF65-F5344CB8AC3E}">
        <p14:creationId xmlns:p14="http://schemas.microsoft.com/office/powerpoint/2010/main" val="10821233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nl-NL">
              <a:solidFill>
                <a:srgbClr val="000000"/>
              </a:solidFill>
              <a:ea typeface="ＭＳ Ｐゴシック" pitchFamily="-108" charset="-128"/>
            </a:endParaRPr>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9310D7F1-941F-4747-BBEC-120C942BFB73}" type="slidenum">
              <a:rPr lang="nl-NL">
                <a:solidFill>
                  <a:srgbClr val="000000"/>
                </a:solidFill>
                <a:ea typeface="ＭＳ Ｐゴシック" pitchFamily="-108" charset="-128"/>
              </a:rPr>
              <a:pPr fontAlgn="base">
                <a:spcBef>
                  <a:spcPct val="0"/>
                </a:spcBef>
                <a:spcAft>
                  <a:spcPct val="0"/>
                </a:spcAft>
                <a:defRPr/>
              </a:pPr>
              <a:t>‹nr.›</a:t>
            </a:fld>
            <a:endParaRPr lang="nl-NL">
              <a:solidFill>
                <a:srgbClr val="000000"/>
              </a:solidFill>
              <a:ea typeface="ＭＳ Ｐゴシック" pitchFamily="-108" charset="-128"/>
            </a:endParaRPr>
          </a:p>
        </p:txBody>
      </p:sp>
    </p:spTree>
    <p:extLst>
      <p:ext uri="{BB962C8B-B14F-4D97-AF65-F5344CB8AC3E}">
        <p14:creationId xmlns:p14="http://schemas.microsoft.com/office/powerpoint/2010/main" val="31220741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620688"/>
            <a:ext cx="8163220" cy="4680520"/>
          </a:xfrm>
        </p:spPr>
        <p:txBody>
          <a:bodyPr>
            <a:normAutofit fontScale="90000"/>
          </a:bodyPr>
          <a:lstStyle/>
          <a:p>
            <a:pPr algn="ct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endParaRPr lang="nl-NL" dirty="0">
              <a:solidFill>
                <a:schemeClr val="accent1">
                  <a:lumMod val="75000"/>
                </a:schemeClr>
              </a:solidFill>
            </a:endParaRPr>
          </a:p>
        </p:txBody>
      </p:sp>
      <p:sp>
        <p:nvSpPr>
          <p:cNvPr id="3" name="Ondertitel 2"/>
          <p:cNvSpPr>
            <a:spLocks noGrp="1"/>
          </p:cNvSpPr>
          <p:nvPr>
            <p:ph type="subTitle" idx="1"/>
          </p:nvPr>
        </p:nvSpPr>
        <p:spPr>
          <a:xfrm>
            <a:off x="1898650" y="488473"/>
            <a:ext cx="8712968" cy="1080120"/>
          </a:xfrm>
        </p:spPr>
        <p:txBody>
          <a:bodyPr>
            <a:normAutofit/>
          </a:bodyPr>
          <a:lstStyle/>
          <a:p>
            <a:r>
              <a:rPr lang="nl-NL" sz="3000" dirty="0">
                <a:latin typeface="Verdana" panose="020B0604030504040204" pitchFamily="34" charset="0"/>
                <a:ea typeface="Verdana" panose="020B0604030504040204" pitchFamily="34" charset="0"/>
                <a:cs typeface="Verdana" panose="020B0604030504040204" pitchFamily="34" charset="0"/>
              </a:rPr>
              <a:t>Training MGV Dagdeel 2 </a:t>
            </a:r>
          </a:p>
        </p:txBody>
      </p:sp>
      <p:pic>
        <p:nvPicPr>
          <p:cNvPr id="4" name="product_image_364" descr="Motiverende Gespreksvoering 3e editie"/>
          <p:cNvPicPr/>
          <p:nvPr/>
        </p:nvPicPr>
        <p:blipFill>
          <a:blip r:embed="rId3" cstate="print"/>
          <a:srcRect/>
          <a:stretch>
            <a:fillRect/>
          </a:stretch>
        </p:blipFill>
        <p:spPr bwMode="auto">
          <a:xfrm>
            <a:off x="1898650" y="1340769"/>
            <a:ext cx="1429891" cy="2246969"/>
          </a:xfrm>
          <a:prstGeom prst="rect">
            <a:avLst/>
          </a:prstGeom>
          <a:noFill/>
          <a:ln w="9525">
            <a:noFill/>
            <a:miter lim="800000"/>
            <a:headEnd/>
            <a:tailEnd/>
          </a:ln>
        </p:spPr>
      </p:pic>
      <p:pic>
        <p:nvPicPr>
          <p:cNvPr id="5" name="product_image_10" descr="Motiverende Gespreksvoering in de gezondheidszorg, gedragsverandering als je maar 7 minuten hebt – Stephen Rollnick, William R. Miller e.a."/>
          <p:cNvPicPr/>
          <p:nvPr/>
        </p:nvPicPr>
        <p:blipFill>
          <a:blip r:embed="rId4" cstate="print"/>
          <a:srcRect/>
          <a:stretch>
            <a:fillRect/>
          </a:stretch>
        </p:blipFill>
        <p:spPr bwMode="auto">
          <a:xfrm>
            <a:off x="3863752" y="3896713"/>
            <a:ext cx="1572766" cy="2160239"/>
          </a:xfrm>
          <a:prstGeom prst="rect">
            <a:avLst/>
          </a:prstGeom>
          <a:noFill/>
          <a:ln w="9525">
            <a:noFill/>
            <a:miter lim="800000"/>
            <a:headEnd/>
            <a:tailEnd/>
          </a:ln>
        </p:spPr>
      </p:pic>
      <p:pic>
        <p:nvPicPr>
          <p:cNvPr id="6" name="product_image_22" descr="Motiverende gespreksvoering in de GGZ – Hal Arkowitz, William R. Miller e.a."/>
          <p:cNvPicPr/>
          <p:nvPr/>
        </p:nvPicPr>
        <p:blipFill>
          <a:blip r:embed="rId5" cstate="print"/>
          <a:srcRect/>
          <a:stretch>
            <a:fillRect/>
          </a:stretch>
        </p:blipFill>
        <p:spPr bwMode="auto">
          <a:xfrm>
            <a:off x="3852342" y="1340768"/>
            <a:ext cx="1584176" cy="2232248"/>
          </a:xfrm>
          <a:prstGeom prst="rect">
            <a:avLst/>
          </a:prstGeom>
          <a:noFill/>
          <a:ln w="9525">
            <a:noFill/>
            <a:miter lim="800000"/>
            <a:headEnd/>
            <a:tailEnd/>
          </a:ln>
        </p:spPr>
      </p:pic>
      <p:pic>
        <p:nvPicPr>
          <p:cNvPr id="7" name="product_image_215" descr="Motiverende gespreksvoering met jongeren en jongvolwassenen – Sylvie Naar-King en Mariann Suarez"/>
          <p:cNvPicPr/>
          <p:nvPr/>
        </p:nvPicPr>
        <p:blipFill>
          <a:blip r:embed="rId6" cstate="print"/>
          <a:srcRect/>
          <a:stretch>
            <a:fillRect/>
          </a:stretch>
        </p:blipFill>
        <p:spPr bwMode="auto">
          <a:xfrm>
            <a:off x="5807967" y="1294378"/>
            <a:ext cx="1666875" cy="2278638"/>
          </a:xfrm>
          <a:prstGeom prst="rect">
            <a:avLst/>
          </a:prstGeom>
          <a:noFill/>
          <a:ln w="9525">
            <a:noFill/>
            <a:miter lim="800000"/>
            <a:headEnd/>
            <a:tailEnd/>
          </a:ln>
        </p:spPr>
      </p:pic>
      <p:pic>
        <p:nvPicPr>
          <p:cNvPr id="8" name="product_image_20" descr="Motiverende Gepreksvaardigheden, Werkboek voor behandelaars"/>
          <p:cNvPicPr/>
          <p:nvPr/>
        </p:nvPicPr>
        <p:blipFill>
          <a:blip r:embed="rId7" cstate="print"/>
          <a:srcRect/>
          <a:stretch>
            <a:fillRect/>
          </a:stretch>
        </p:blipFill>
        <p:spPr bwMode="auto">
          <a:xfrm>
            <a:off x="5822431" y="3885251"/>
            <a:ext cx="1698963" cy="2280053"/>
          </a:xfrm>
          <a:prstGeom prst="rect">
            <a:avLst/>
          </a:prstGeom>
          <a:noFill/>
          <a:ln w="9525">
            <a:noFill/>
            <a:miter lim="800000"/>
            <a:headEnd/>
            <a:tailEnd/>
          </a:ln>
        </p:spPr>
      </p:pic>
      <p:pic>
        <p:nvPicPr>
          <p:cNvPr id="9" name="product_image_8" descr="Motiverende Gespreksvoering – William R. Miller en Stephen Rollnick"/>
          <p:cNvPicPr/>
          <p:nvPr/>
        </p:nvPicPr>
        <p:blipFill>
          <a:blip r:embed="rId8" cstate="print"/>
          <a:srcRect/>
          <a:stretch>
            <a:fillRect/>
          </a:stretch>
        </p:blipFill>
        <p:spPr bwMode="auto">
          <a:xfrm>
            <a:off x="1919536" y="3896712"/>
            <a:ext cx="1428750" cy="2171700"/>
          </a:xfrm>
          <a:prstGeom prst="rect">
            <a:avLst/>
          </a:prstGeom>
          <a:noFill/>
          <a:ln w="9525">
            <a:noFill/>
            <a:miter lim="800000"/>
            <a:headEnd/>
            <a:tailEnd/>
          </a:ln>
        </p:spPr>
      </p:pic>
      <p:pic>
        <p:nvPicPr>
          <p:cNvPr id="10" name="product_image_378" descr="Waaier Motiverende Gespreksvoering"/>
          <p:cNvPicPr/>
          <p:nvPr/>
        </p:nvPicPr>
        <p:blipFill>
          <a:blip r:embed="rId9" cstate="print"/>
          <a:srcRect/>
          <a:stretch>
            <a:fillRect/>
          </a:stretch>
        </p:blipFill>
        <p:spPr bwMode="auto">
          <a:xfrm>
            <a:off x="8040217" y="1559466"/>
            <a:ext cx="1522859" cy="3423096"/>
          </a:xfrm>
          <a:prstGeom prst="rect">
            <a:avLst/>
          </a:prstGeom>
          <a:noFill/>
          <a:ln w="9525">
            <a:noFill/>
            <a:miter lim="800000"/>
            <a:headEnd/>
            <a:tailEnd/>
          </a:ln>
        </p:spPr>
      </p:pic>
      <p:sp>
        <p:nvSpPr>
          <p:cNvPr id="11" name="Tijdelijke aanduiding voor dianummer 10"/>
          <p:cNvSpPr>
            <a:spLocks noGrp="1"/>
          </p:cNvSpPr>
          <p:nvPr>
            <p:ph type="sldNum" sz="quarter" idx="12"/>
          </p:nvPr>
        </p:nvSpPr>
        <p:spPr/>
        <p:txBody>
          <a:bodyPr/>
          <a:lstStyle/>
          <a:p>
            <a:pPr>
              <a:defRPr/>
            </a:pPr>
            <a:fld id="{34ECB0FD-E520-4B61-ADAD-2AFFDFEFAA86}" type="slidenum">
              <a:rPr lang="nl-NL" smtClean="0">
                <a:solidFill>
                  <a:srgbClr val="000000"/>
                </a:solidFill>
              </a:rPr>
              <a:pPr>
                <a:defRPr/>
              </a:pPr>
              <a:t>1</a:t>
            </a:fld>
            <a:endParaRPr lang="nl-NL">
              <a:solidFill>
                <a:srgbClr val="000000"/>
              </a:solidFill>
            </a:endParaRPr>
          </a:p>
        </p:txBody>
      </p:sp>
    </p:spTree>
    <p:extLst>
      <p:ext uri="{BB962C8B-B14F-4D97-AF65-F5344CB8AC3E}">
        <p14:creationId xmlns:p14="http://schemas.microsoft.com/office/powerpoint/2010/main" val="318325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33DF36F2-696F-4CDE-BDB3-D95CA993A15E}" type="slidenum">
              <a:rPr lang="nl-NL" smtClean="0">
                <a:solidFill>
                  <a:srgbClr val="000000"/>
                </a:solidFill>
              </a:rPr>
              <a:pPr>
                <a:defRPr/>
              </a:pPr>
              <a:t>10</a:t>
            </a:fld>
            <a:endParaRPr lang="nl-NL">
              <a:solidFill>
                <a:srgbClr val="000000"/>
              </a:solidFill>
            </a:endParaRPr>
          </a:p>
        </p:txBody>
      </p:sp>
      <p:sp>
        <p:nvSpPr>
          <p:cNvPr id="2" name="Tijdelijke aanduiding voor inhoud 1"/>
          <p:cNvSpPr>
            <a:spLocks noGrp="1"/>
          </p:cNvSpPr>
          <p:nvPr>
            <p:ph idx="4294967295"/>
          </p:nvPr>
        </p:nvSpPr>
        <p:spPr>
          <a:xfrm>
            <a:off x="247650" y="692149"/>
            <a:ext cx="10363200" cy="5553075"/>
          </a:xfrm>
        </p:spPr>
        <p:txBody>
          <a:bodyPr>
            <a:normAutofit lnSpcReduction="10000"/>
          </a:bodyPr>
          <a:lstStyle/>
          <a:p>
            <a:pPr>
              <a:buSzPct val="100000"/>
              <a:buFont typeface="Wingdings" pitchFamily="2" charset="2"/>
              <a:buChar char="§"/>
            </a:pPr>
            <a:r>
              <a:rPr lang="nl-NL" sz="2400" b="1" u="sng" dirty="0">
                <a:latin typeface="Verdana" panose="020B0604030504040204" pitchFamily="34" charset="0"/>
                <a:ea typeface="Verdana" panose="020B0604030504040204" pitchFamily="34" charset="0"/>
                <a:cs typeface="Verdana" panose="020B0604030504040204" pitchFamily="34" charset="0"/>
              </a:rPr>
              <a:t>Vragen naar extremen</a:t>
            </a:r>
            <a:r>
              <a:rPr lang="nl-NL" sz="2400" u="sng" dirty="0">
                <a:latin typeface="Verdana" panose="020B0604030504040204" pitchFamily="34" charset="0"/>
                <a:ea typeface="Verdana" panose="020B0604030504040204" pitchFamily="34" charset="0"/>
                <a:cs typeface="Verdana" panose="020B0604030504040204" pitchFamily="34" charset="0"/>
              </a:rPr>
              <a:t>:</a:t>
            </a:r>
          </a:p>
          <a:p>
            <a:pPr>
              <a:buSzPct val="100000"/>
              <a:buNone/>
            </a:pPr>
            <a:r>
              <a:rPr lang="nl-NL" sz="2400" dirty="0">
                <a:latin typeface="Verdana" panose="020B0604030504040204" pitchFamily="34" charset="0"/>
                <a:ea typeface="Verdana" panose="020B0604030504040204" pitchFamily="34" charset="0"/>
                <a:cs typeface="Verdana" panose="020B0604030504040204" pitchFamily="34" charset="0"/>
              </a:rPr>
              <a:t>	1. Slechts mogelijke scenario als het gedrag ongehinderd doorgaat</a:t>
            </a:r>
          </a:p>
          <a:p>
            <a:pPr>
              <a:buSzPct val="100000"/>
              <a:buNone/>
            </a:pPr>
            <a:r>
              <a:rPr lang="nl-NL" sz="2400" dirty="0">
                <a:latin typeface="Verdana" panose="020B0604030504040204" pitchFamily="34" charset="0"/>
                <a:ea typeface="Verdana" panose="020B0604030504040204" pitchFamily="34" charset="0"/>
                <a:cs typeface="Verdana" panose="020B0604030504040204" pitchFamily="34" charset="0"/>
              </a:rPr>
              <a:t>	2. Grootste voordelen indien verandering plaatsvindt.</a:t>
            </a:r>
          </a:p>
          <a:p>
            <a:pPr>
              <a:buSzPct val="100000"/>
              <a:buFont typeface="Wingdings" pitchFamily="2" charset="2"/>
              <a:buChar char="§"/>
            </a:pPr>
            <a:endParaRPr lang="nl-NL" sz="2400" dirty="0">
              <a:latin typeface="Verdana" panose="020B0604030504040204" pitchFamily="34" charset="0"/>
              <a:ea typeface="Verdana" panose="020B0604030504040204" pitchFamily="34" charset="0"/>
              <a:cs typeface="Verdana" panose="020B0604030504040204" pitchFamily="34" charset="0"/>
            </a:endParaRPr>
          </a:p>
          <a:p>
            <a:pPr>
              <a:buSzPct val="100000"/>
              <a:buFont typeface="Wingdings" pitchFamily="2" charset="2"/>
              <a:buChar char="§"/>
            </a:pPr>
            <a:r>
              <a:rPr lang="nl-NL" sz="2400" b="1" u="sng" dirty="0">
                <a:latin typeface="Verdana" panose="020B0604030504040204" pitchFamily="34" charset="0"/>
                <a:ea typeface="Verdana" panose="020B0604030504040204" pitchFamily="34" charset="0"/>
                <a:cs typeface="Verdana" panose="020B0604030504040204" pitchFamily="34" charset="0"/>
              </a:rPr>
              <a:t>Terugkijken:</a:t>
            </a:r>
          </a:p>
          <a:p>
            <a:pPr>
              <a:buSzPct val="100000"/>
              <a:buNone/>
            </a:pPr>
            <a:r>
              <a:rPr lang="nl-NL" sz="2400" dirty="0">
                <a:latin typeface="Verdana" panose="020B0604030504040204" pitchFamily="34" charset="0"/>
                <a:ea typeface="Verdana" panose="020B0604030504040204" pitchFamily="34" charset="0"/>
                <a:cs typeface="Verdana" panose="020B0604030504040204" pitchFamily="34" charset="0"/>
              </a:rPr>
              <a:t>	Voordat het probleem bestond vergelijken met huidige situatie. </a:t>
            </a:r>
          </a:p>
          <a:p>
            <a:pPr>
              <a:buSzPct val="100000"/>
              <a:buFont typeface="Wingdings" pitchFamily="2" charset="2"/>
              <a:buChar char="§"/>
            </a:pPr>
            <a:endParaRPr lang="nl-NL" sz="2400" dirty="0">
              <a:latin typeface="Verdana" panose="020B0604030504040204" pitchFamily="34" charset="0"/>
              <a:ea typeface="Verdana" panose="020B0604030504040204" pitchFamily="34" charset="0"/>
              <a:cs typeface="Verdana" panose="020B0604030504040204" pitchFamily="34" charset="0"/>
            </a:endParaRPr>
          </a:p>
          <a:p>
            <a:pPr>
              <a:buSzPct val="100000"/>
              <a:buFont typeface="Wingdings" pitchFamily="2" charset="2"/>
              <a:buChar char="§"/>
            </a:pPr>
            <a:r>
              <a:rPr lang="nl-NL" sz="2400" b="1" u="sng" dirty="0">
                <a:latin typeface="Verdana" panose="020B0604030504040204" pitchFamily="34" charset="0"/>
                <a:ea typeface="Verdana" panose="020B0604030504040204" pitchFamily="34" charset="0"/>
                <a:cs typeface="Verdana" panose="020B0604030504040204" pitchFamily="34" charset="0"/>
              </a:rPr>
              <a:t>Vooruitkijken:</a:t>
            </a:r>
          </a:p>
          <a:p>
            <a:pPr>
              <a:buSzPct val="100000"/>
              <a:buNone/>
            </a:pPr>
            <a:r>
              <a:rPr lang="nl-NL" sz="2400" dirty="0">
                <a:latin typeface="Verdana" panose="020B0604030504040204" pitchFamily="34" charset="0"/>
                <a:ea typeface="Verdana" panose="020B0604030504040204" pitchFamily="34" charset="0"/>
                <a:cs typeface="Verdana" panose="020B0604030504040204" pitchFamily="34" charset="0"/>
              </a:rPr>
              <a:t>	 Over 5 of 10 jaar bij wel/geen verandering</a:t>
            </a:r>
          </a:p>
          <a:p>
            <a:pPr>
              <a:buSzPct val="100000"/>
              <a:buFont typeface="Wingdings" pitchFamily="2" charset="2"/>
              <a:buChar char="§"/>
            </a:pPr>
            <a:endParaRPr lang="nl-NL" sz="2400" dirty="0">
              <a:latin typeface="Verdana" panose="020B0604030504040204" pitchFamily="34" charset="0"/>
              <a:ea typeface="Verdana" panose="020B0604030504040204" pitchFamily="34" charset="0"/>
              <a:cs typeface="Verdana" panose="020B0604030504040204" pitchFamily="34" charset="0"/>
            </a:endParaRPr>
          </a:p>
          <a:p>
            <a:pPr>
              <a:buSzPct val="100000"/>
              <a:buFont typeface="Wingdings" pitchFamily="2" charset="2"/>
              <a:buChar char="§"/>
            </a:pPr>
            <a:r>
              <a:rPr lang="nl-NL" sz="2400" b="1" u="sng" dirty="0">
                <a:latin typeface="Verdana" panose="020B0604030504040204" pitchFamily="34" charset="0"/>
                <a:ea typeface="Verdana" panose="020B0604030504040204" pitchFamily="34" charset="0"/>
                <a:cs typeface="Verdana" panose="020B0604030504040204" pitchFamily="34" charset="0"/>
              </a:rPr>
              <a:t>Doelen en waarden verkennen:</a:t>
            </a:r>
          </a:p>
          <a:p>
            <a:pPr>
              <a:buSzPct val="100000"/>
              <a:buNone/>
            </a:pPr>
            <a:r>
              <a:rPr lang="nl-NL" sz="2400" dirty="0">
                <a:latin typeface="Verdana" panose="020B0604030504040204" pitchFamily="34" charset="0"/>
                <a:ea typeface="Verdana" panose="020B0604030504040204" pitchFamily="34" charset="0"/>
                <a:cs typeface="Verdana" panose="020B0604030504040204" pitchFamily="34" charset="0"/>
              </a:rPr>
              <a:t>	Welke zaken zijn in je leven het belangrijkst/meest dierbaar?</a:t>
            </a:r>
          </a:p>
        </p:txBody>
      </p:sp>
    </p:spTree>
    <p:extLst>
      <p:ext uri="{BB962C8B-B14F-4D97-AF65-F5344CB8AC3E}">
        <p14:creationId xmlns:p14="http://schemas.microsoft.com/office/powerpoint/2010/main" val="86634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eaLnBrk="1" hangingPunct="1">
              <a:buSzPct val="100000"/>
              <a:defRPr/>
            </a:pPr>
            <a:r>
              <a:rPr lang="nl-NL" sz="4000" b="1" dirty="0">
                <a:latin typeface="Verdana" panose="020B0604030504040204" pitchFamily="34" charset="0"/>
                <a:ea typeface="Verdana" panose="020B0604030504040204" pitchFamily="34" charset="0"/>
                <a:cs typeface="Verdana" panose="020B0604030504040204" pitchFamily="34" charset="0"/>
              </a:rPr>
              <a:t>Zelfperceptie </a:t>
            </a:r>
            <a:r>
              <a:rPr lang="nl-NL" sz="2400" dirty="0">
                <a:latin typeface="Verdana" panose="020B0604030504040204" pitchFamily="34" charset="0"/>
                <a:ea typeface="Verdana" panose="020B0604030504040204" pitchFamily="34" charset="0"/>
                <a:cs typeface="Verdana" panose="020B0604030504040204" pitchFamily="34" charset="0"/>
              </a:rPr>
              <a:t>(</a:t>
            </a:r>
            <a:r>
              <a:rPr lang="nl-NL" sz="2400" dirty="0" err="1">
                <a:latin typeface="Verdana" panose="020B0604030504040204" pitchFamily="34" charset="0"/>
                <a:ea typeface="Verdana" panose="020B0604030504040204" pitchFamily="34" charset="0"/>
                <a:cs typeface="Verdana" panose="020B0604030504040204" pitchFamily="34" charset="0"/>
              </a:rPr>
              <a:t>Bem</a:t>
            </a:r>
            <a:r>
              <a:rPr lang="nl-NL" sz="2400" dirty="0">
                <a:latin typeface="Verdana" panose="020B0604030504040204" pitchFamily="34" charset="0"/>
                <a:ea typeface="Verdana" panose="020B0604030504040204" pitchFamily="34" charset="0"/>
                <a:cs typeface="Verdana" panose="020B0604030504040204" pitchFamily="34" charset="0"/>
              </a:rPr>
              <a:t>, 1972)</a:t>
            </a:r>
          </a:p>
        </p:txBody>
      </p:sp>
      <p:sp>
        <p:nvSpPr>
          <p:cNvPr id="70658" name="Text Box 2"/>
          <p:cNvSpPr txBox="1">
            <a:spLocks noChangeArrowheads="1"/>
          </p:cNvSpPr>
          <p:nvPr/>
        </p:nvSpPr>
        <p:spPr bwMode="auto">
          <a:xfrm>
            <a:off x="900547" y="1890713"/>
            <a:ext cx="8507413"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1pPr>
            <a:lvl2pPr marL="701675" indent="-28257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9pPr>
          </a:lstStyle>
          <a:p>
            <a:pPr eaLnBrk="1" hangingPunct="1">
              <a:lnSpc>
                <a:spcPct val="150000"/>
              </a:lnSpc>
              <a:spcBef>
                <a:spcPts val="800"/>
              </a:spcBef>
              <a:buClr>
                <a:srgbClr val="000000"/>
              </a:buClr>
              <a:buSzPct val="100000"/>
              <a:buFont typeface="Wingdings" pitchFamily="2" charset="2"/>
              <a:buChar char=""/>
              <a:defRPr/>
            </a:pPr>
            <a:r>
              <a:rPr lang="nl-NL" altLang="nl-NL" sz="2000" dirty="0">
                <a:solidFill>
                  <a:srgbClr val="000000"/>
                </a:solidFill>
                <a:latin typeface="Verdana" panose="020B0604030504040204" pitchFamily="34" charset="0"/>
                <a:ea typeface="Verdana" panose="020B0604030504040204" pitchFamily="34" charset="0"/>
                <a:cs typeface="Verdana" panose="020B0604030504040204" pitchFamily="34" charset="0"/>
              </a:rPr>
              <a:t>Eerst gedrag, daarna verklaring voor gedrag: betekenisverlening.</a:t>
            </a:r>
          </a:p>
          <a:p>
            <a:pPr eaLnBrk="1" hangingPunct="1">
              <a:lnSpc>
                <a:spcPct val="150000"/>
              </a:lnSpc>
              <a:spcBef>
                <a:spcPts val="800"/>
              </a:spcBef>
              <a:buClr>
                <a:srgbClr val="000000"/>
              </a:buClr>
              <a:buSzPct val="100000"/>
              <a:buFont typeface="Wingdings" pitchFamily="2" charset="2"/>
              <a:buChar char=""/>
              <a:defRPr/>
            </a:pPr>
            <a:r>
              <a:rPr lang="nl-NL" altLang="nl-NL" sz="2000" dirty="0">
                <a:solidFill>
                  <a:srgbClr val="000000"/>
                </a:solidFill>
                <a:latin typeface="Verdana" panose="020B0604030504040204" pitchFamily="34" charset="0"/>
                <a:ea typeface="Verdana" panose="020B0604030504040204" pitchFamily="34" charset="0"/>
                <a:cs typeface="Verdana" panose="020B0604030504040204" pitchFamily="34" charset="0"/>
              </a:rPr>
              <a:t>Zelfbeeld wordt gevormd door eigen verklaringen van of uitspraken over eigen gedrag. </a:t>
            </a:r>
          </a:p>
          <a:p>
            <a:pPr eaLnBrk="1" hangingPunct="1">
              <a:lnSpc>
                <a:spcPct val="150000"/>
              </a:lnSpc>
              <a:spcBef>
                <a:spcPts val="800"/>
              </a:spcBef>
              <a:buClr>
                <a:srgbClr val="000000"/>
              </a:buClr>
              <a:buSzPct val="100000"/>
              <a:buFont typeface="Wingdings" pitchFamily="2" charset="2"/>
              <a:buChar char=""/>
              <a:defRPr/>
            </a:pPr>
            <a:r>
              <a:rPr lang="nl-NL" altLang="nl-NL" sz="2000" dirty="0">
                <a:solidFill>
                  <a:srgbClr val="000000"/>
                </a:solidFill>
                <a:latin typeface="Verdana" panose="020B0604030504040204" pitchFamily="34" charset="0"/>
                <a:ea typeface="Verdana" panose="020B0604030504040204" pitchFamily="34" charset="0"/>
                <a:cs typeface="Verdana" panose="020B0604030504040204" pitchFamily="34" charset="0"/>
              </a:rPr>
              <a:t>Hoe meer verandertaal: </a:t>
            </a:r>
          </a:p>
          <a:p>
            <a:pPr lvl="1" eaLnBrk="1" hangingPunct="1">
              <a:lnSpc>
                <a:spcPct val="150000"/>
              </a:lnSpc>
              <a:spcBef>
                <a:spcPts val="700"/>
              </a:spcBef>
              <a:buClr>
                <a:srgbClr val="000000"/>
              </a:buClr>
              <a:buSzPct val="100000"/>
              <a:buFont typeface="Wingdings" pitchFamily="2" charset="2"/>
              <a:buChar char=""/>
              <a:defRPr/>
            </a:pPr>
            <a:r>
              <a:rPr lang="nl-NL" altLang="nl-NL" sz="2000" dirty="0">
                <a:solidFill>
                  <a:srgbClr val="000000"/>
                </a:solidFill>
                <a:latin typeface="Verdana" panose="020B0604030504040204" pitchFamily="34" charset="0"/>
                <a:ea typeface="Verdana" panose="020B0604030504040204" pitchFamily="34" charset="0"/>
                <a:cs typeface="Verdana" panose="020B0604030504040204" pitchFamily="34" charset="0"/>
              </a:rPr>
              <a:t>Hoe groter de kans dat cliënt gaat geloven in verandering.</a:t>
            </a:r>
          </a:p>
          <a:p>
            <a:pPr lvl="1" eaLnBrk="1" hangingPunct="1">
              <a:lnSpc>
                <a:spcPct val="150000"/>
              </a:lnSpc>
              <a:spcBef>
                <a:spcPts val="700"/>
              </a:spcBef>
              <a:buClr>
                <a:srgbClr val="000000"/>
              </a:buClr>
              <a:buSzPct val="100000"/>
              <a:buFont typeface="Wingdings" pitchFamily="2" charset="2"/>
              <a:buChar char=""/>
              <a:defRPr/>
            </a:pPr>
            <a:r>
              <a:rPr lang="nl-NL" altLang="nl-NL" sz="2000" dirty="0">
                <a:solidFill>
                  <a:srgbClr val="000000"/>
                </a:solidFill>
                <a:latin typeface="Verdana" panose="020B0604030504040204" pitchFamily="34" charset="0"/>
                <a:ea typeface="Verdana" panose="020B0604030504040204" pitchFamily="34" charset="0"/>
                <a:cs typeface="Verdana" panose="020B0604030504040204" pitchFamily="34" charset="0"/>
              </a:rPr>
              <a:t>Hoe groter de kans op daadwerkelijke verandering.</a:t>
            </a:r>
          </a:p>
        </p:txBody>
      </p:sp>
      <p:sp>
        <p:nvSpPr>
          <p:cNvPr id="70659" name="Text Box 3"/>
          <p:cNvSpPr txBox="1">
            <a:spLocks noChangeArrowheads="1"/>
          </p:cNvSpPr>
          <p:nvPr/>
        </p:nvSpPr>
        <p:spPr bwMode="auto">
          <a:xfrm>
            <a:off x="9902826" y="6310313"/>
            <a:ext cx="44132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eaLnBrk="1" hangingPunct="1">
              <a:buSzPct val="100000"/>
              <a:defRPr/>
            </a:pPr>
            <a:r>
              <a:rPr lang="nl-NL" sz="800">
                <a:latin typeface="Calibri" charset="0"/>
              </a:rPr>
              <a:t>65</a:t>
            </a:r>
          </a:p>
        </p:txBody>
      </p:sp>
    </p:spTree>
    <p:extLst>
      <p:ext uri="{BB962C8B-B14F-4D97-AF65-F5344CB8AC3E}">
        <p14:creationId xmlns:p14="http://schemas.microsoft.com/office/powerpoint/2010/main" val="405526527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90000"/>
              </a:lnSpc>
              <a:buFont typeface="Symbol" pitchFamily="18" charset="2"/>
              <a:buNone/>
            </a:pPr>
            <a:r>
              <a:rPr lang="nl-NL" sz="2800" dirty="0">
                <a:solidFill>
                  <a:srgbClr val="FF0000"/>
                </a:solidFill>
                <a:latin typeface="Verdana" panose="020B0604030504040204" pitchFamily="34" charset="0"/>
                <a:ea typeface="Verdana" panose="020B0604030504040204" pitchFamily="34" charset="0"/>
                <a:cs typeface="Verdana" panose="020B0604030504040204" pitchFamily="34" charset="0"/>
              </a:rPr>
              <a:t>NIET</a:t>
            </a:r>
          </a:p>
          <a:p>
            <a:pPr marL="0" indent="0">
              <a:lnSpc>
                <a:spcPct val="90000"/>
              </a:lnSpc>
              <a:buNone/>
            </a:pPr>
            <a:r>
              <a:rPr lang="nl-NL" sz="2400" dirty="0">
                <a:latin typeface="Verdana" panose="020B0604030504040204" pitchFamily="34" charset="0"/>
                <a:ea typeface="Verdana" panose="020B0604030504040204" pitchFamily="34" charset="0"/>
                <a:cs typeface="Verdana" panose="020B0604030504040204" pitchFamily="34" charset="0"/>
              </a:rPr>
              <a:t>Persoonlijkheidstrek</a:t>
            </a:r>
          </a:p>
          <a:p>
            <a:pPr marL="0" indent="0">
              <a:lnSpc>
                <a:spcPct val="90000"/>
              </a:lnSpc>
              <a:buNone/>
            </a:pPr>
            <a:r>
              <a:rPr lang="nl-NL" sz="2400" dirty="0">
                <a:latin typeface="Verdana" panose="020B0604030504040204" pitchFamily="34" charset="0"/>
                <a:ea typeface="Verdana" panose="020B0604030504040204" pitchFamily="34" charset="0"/>
                <a:cs typeface="Verdana" panose="020B0604030504040204" pitchFamily="34" charset="0"/>
              </a:rPr>
              <a:t>Teken van ernstige pathologie</a:t>
            </a:r>
          </a:p>
          <a:p>
            <a:pPr marL="0" indent="0">
              <a:lnSpc>
                <a:spcPct val="90000"/>
              </a:lnSpc>
              <a:buNone/>
            </a:pPr>
            <a:r>
              <a:rPr lang="nl-NL" sz="2400" dirty="0">
                <a:latin typeface="Verdana" panose="020B0604030504040204" pitchFamily="34" charset="0"/>
                <a:ea typeface="Verdana" panose="020B0604030504040204" pitchFamily="34" charset="0"/>
                <a:cs typeface="Verdana" panose="020B0604030504040204" pitchFamily="34" charset="0"/>
              </a:rPr>
              <a:t>Niet doen wat de hulpverlener zegt</a:t>
            </a:r>
          </a:p>
          <a:p>
            <a:pPr>
              <a:lnSpc>
                <a:spcPct val="90000"/>
              </a:lnSpc>
              <a:buFont typeface="Symbol" pitchFamily="18" charset="2"/>
              <a:buNone/>
            </a:pPr>
            <a:endParaRPr lang="nl-NL" sz="1000" dirty="0">
              <a:latin typeface="Verdana" panose="020B0604030504040204" pitchFamily="34" charset="0"/>
              <a:ea typeface="Verdana" panose="020B0604030504040204" pitchFamily="34" charset="0"/>
              <a:cs typeface="Verdana" panose="020B0604030504040204" pitchFamily="34" charset="0"/>
            </a:endParaRPr>
          </a:p>
          <a:p>
            <a:pPr>
              <a:lnSpc>
                <a:spcPct val="90000"/>
              </a:lnSpc>
              <a:buFont typeface="Symbol" pitchFamily="18" charset="2"/>
              <a:buNone/>
            </a:pPr>
            <a:r>
              <a:rPr lang="nl-NL" sz="2800" dirty="0">
                <a:solidFill>
                  <a:srgbClr val="00B050"/>
                </a:solidFill>
                <a:latin typeface="Verdana" panose="020B0604030504040204" pitchFamily="34" charset="0"/>
                <a:ea typeface="Verdana" panose="020B0604030504040204" pitchFamily="34" charset="0"/>
                <a:cs typeface="Verdana" panose="020B0604030504040204" pitchFamily="34" charset="0"/>
              </a:rPr>
              <a:t>WEL</a:t>
            </a:r>
          </a:p>
          <a:p>
            <a:pPr marL="0" indent="0">
              <a:lnSpc>
                <a:spcPct val="90000"/>
              </a:lnSpc>
              <a:buNone/>
            </a:pPr>
            <a:r>
              <a:rPr lang="nl-NL" sz="2400" dirty="0">
                <a:latin typeface="Verdana" panose="020B0604030504040204" pitchFamily="34" charset="0"/>
                <a:ea typeface="Verdana" panose="020B0604030504040204" pitchFamily="34" charset="0"/>
                <a:cs typeface="Verdana" panose="020B0604030504040204" pitchFamily="34" charset="0"/>
              </a:rPr>
              <a:t>Een uiting dat niet (langer) in de richting van een bepaald soort verandering gegaan wordt. </a:t>
            </a:r>
          </a:p>
          <a:p>
            <a:pPr marL="0" indent="0">
              <a:lnSpc>
                <a:spcPct val="90000"/>
              </a:lnSpc>
              <a:buNone/>
            </a:pPr>
            <a:r>
              <a:rPr lang="nl-NL" sz="2400" dirty="0">
                <a:latin typeface="Verdana" panose="020B0604030504040204" pitchFamily="34" charset="0"/>
                <a:ea typeface="Verdana" panose="020B0604030504040204" pitchFamily="34" charset="0"/>
                <a:cs typeface="Verdana" panose="020B0604030504040204" pitchFamily="34" charset="0"/>
              </a:rPr>
              <a:t>Iets wat zich in de interactie voordoet</a:t>
            </a:r>
          </a:p>
          <a:p>
            <a:pPr marL="0" indent="0">
              <a:lnSpc>
                <a:spcPct val="90000"/>
              </a:lnSpc>
              <a:buNone/>
            </a:pPr>
            <a:r>
              <a:rPr lang="nl-NL" sz="2400" dirty="0">
                <a:latin typeface="Verdana" panose="020B0604030504040204" pitchFamily="34" charset="0"/>
                <a:ea typeface="Verdana" panose="020B0604030504040204" pitchFamily="34" charset="0"/>
                <a:cs typeface="Verdana" panose="020B0604030504040204" pitchFamily="34" charset="0"/>
              </a:rPr>
              <a:t>Een signaal van dissonantie in de relatie; </a:t>
            </a:r>
            <a:r>
              <a:rPr lang="nl-NL" sz="2400" i="1" u="sng" dirty="0">
                <a:latin typeface="Verdana" panose="020B0604030504040204" pitchFamily="34" charset="0"/>
                <a:ea typeface="Verdana" panose="020B0604030504040204" pitchFamily="34" charset="0"/>
                <a:cs typeface="Verdana" panose="020B0604030504040204" pitchFamily="34" charset="0"/>
              </a:rPr>
              <a:t>de aansluiting mist</a:t>
            </a:r>
          </a:p>
          <a:p>
            <a:pPr marL="0" indent="0">
              <a:lnSpc>
                <a:spcPct val="90000"/>
              </a:lnSpc>
              <a:buNone/>
            </a:pPr>
            <a:r>
              <a:rPr lang="nl-NL" sz="2400" dirty="0">
                <a:latin typeface="Verdana" panose="020B0604030504040204" pitchFamily="34" charset="0"/>
                <a:ea typeface="Verdana" panose="020B0604030504040204" pitchFamily="34" charset="0"/>
                <a:cs typeface="Verdana" panose="020B0604030504040204" pitchFamily="34" charset="0"/>
              </a:rPr>
              <a:t>Een taak van de behandelaar</a:t>
            </a:r>
          </a:p>
          <a:p>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Titel 2"/>
          <p:cNvSpPr>
            <a:spLocks noGrp="1"/>
          </p:cNvSpPr>
          <p:nvPr>
            <p:ph type="title"/>
          </p:nvPr>
        </p:nvSpPr>
        <p:spPr/>
        <p:txBody>
          <a:bodyPr>
            <a:normAutofit/>
          </a:bodyPr>
          <a:lstStyle/>
          <a:p>
            <a:r>
              <a:rPr lang="nl-NL" sz="4000" b="1" dirty="0" err="1">
                <a:latin typeface="Verdana" panose="020B0604030504040204" pitchFamily="34" charset="0"/>
                <a:ea typeface="Verdana" panose="020B0604030504040204" pitchFamily="34" charset="0"/>
                <a:cs typeface="Verdana" panose="020B0604030504040204" pitchFamily="34" charset="0"/>
              </a:rPr>
              <a:t>Behoudtaal</a:t>
            </a:r>
            <a:r>
              <a:rPr lang="nl-NL" sz="4000" b="1" dirty="0">
                <a:latin typeface="Verdana" panose="020B0604030504040204" pitchFamily="34" charset="0"/>
                <a:ea typeface="Verdana" panose="020B0604030504040204" pitchFamily="34" charset="0"/>
                <a:cs typeface="Verdana" panose="020B0604030504040204" pitchFamily="34" charset="0"/>
              </a:rPr>
              <a:t> en wrijving</a:t>
            </a:r>
            <a:endParaRPr lang="nl-NL" sz="40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dianummer 4"/>
          <p:cNvSpPr>
            <a:spLocks noGrp="1"/>
          </p:cNvSpPr>
          <p:nvPr>
            <p:ph type="sldNum" sz="quarter" idx="12"/>
          </p:nvPr>
        </p:nvSpPr>
        <p:spPr/>
        <p:txBody>
          <a:bodyPr/>
          <a:lstStyle/>
          <a:p>
            <a:pPr>
              <a:defRPr/>
            </a:pPr>
            <a:fld id="{33DF36F2-696F-4CDE-BDB3-D95CA993A15E}" type="slidenum">
              <a:rPr lang="nl-NL" smtClean="0">
                <a:solidFill>
                  <a:srgbClr val="000000"/>
                </a:solidFill>
              </a:rPr>
              <a:pPr>
                <a:defRPr/>
              </a:pPr>
              <a:t>12</a:t>
            </a:fld>
            <a:endParaRPr lang="nl-NL">
              <a:solidFill>
                <a:srgbClr val="000000"/>
              </a:solidFill>
            </a:endParaRPr>
          </a:p>
        </p:txBody>
      </p:sp>
      <p:pic>
        <p:nvPicPr>
          <p:cNvPr id="6" name="Afbeelding 5"/>
          <p:cNvPicPr>
            <a:picLocks noChangeAspect="1"/>
          </p:cNvPicPr>
          <p:nvPr/>
        </p:nvPicPr>
        <p:blipFill>
          <a:blip r:embed="rId3"/>
          <a:stretch>
            <a:fillRect/>
          </a:stretch>
        </p:blipFill>
        <p:spPr>
          <a:xfrm>
            <a:off x="8108149" y="1756318"/>
            <a:ext cx="3300247" cy="1735291"/>
          </a:xfrm>
          <a:prstGeom prst="rect">
            <a:avLst/>
          </a:prstGeom>
        </p:spPr>
      </p:pic>
    </p:spTree>
    <p:extLst>
      <p:ext uri="{BB962C8B-B14F-4D97-AF65-F5344CB8AC3E}">
        <p14:creationId xmlns:p14="http://schemas.microsoft.com/office/powerpoint/2010/main" val="28463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08000" y="1719262"/>
            <a:ext cx="8229600" cy="4525963"/>
          </a:xfrm>
        </p:spPr>
        <p:txBody>
          <a:bodyPr/>
          <a:lstStyle/>
          <a:p>
            <a:pPr>
              <a:buSzPct val="100000"/>
              <a:buFont typeface="Wingdings" pitchFamily="2" charset="2"/>
              <a:buChar char="§"/>
            </a:pPr>
            <a:r>
              <a:rPr lang="nl-NL" sz="2400" u="sng" dirty="0">
                <a:latin typeface="Verdana" panose="020B0604030504040204" pitchFamily="34" charset="0"/>
                <a:ea typeface="Verdana" panose="020B0604030504040204" pitchFamily="34" charset="0"/>
                <a:cs typeface="Verdana" panose="020B0604030504040204" pitchFamily="34" charset="0"/>
              </a:rPr>
              <a:t>Behoudtaal</a:t>
            </a:r>
            <a:r>
              <a:rPr lang="nl-NL" sz="2400" dirty="0">
                <a:latin typeface="Verdana" panose="020B0604030504040204" pitchFamily="34" charset="0"/>
                <a:ea typeface="Verdana" panose="020B0604030504040204" pitchFamily="34" charset="0"/>
                <a:cs typeface="Verdana" panose="020B0604030504040204" pitchFamily="34" charset="0"/>
              </a:rPr>
              <a:t>:</a:t>
            </a:r>
          </a:p>
          <a:p>
            <a:pPr>
              <a:buSzPct val="100000"/>
              <a:buFont typeface="Courier New" pitchFamily="49" charset="0"/>
              <a:buChar char="o"/>
            </a:pPr>
            <a:r>
              <a:rPr lang="nl-NL" sz="2400" dirty="0">
                <a:latin typeface="Verdana" panose="020B0604030504040204" pitchFamily="34" charset="0"/>
                <a:ea typeface="Verdana" panose="020B0604030504040204" pitchFamily="34" charset="0"/>
                <a:cs typeface="Verdana" panose="020B0604030504040204" pitchFamily="34" charset="0"/>
              </a:rPr>
              <a:t>Voordelen van de status </a:t>
            </a:r>
            <a:r>
              <a:rPr lang="nl-NL" sz="2400" dirty="0" err="1">
                <a:latin typeface="Verdana" panose="020B0604030504040204" pitchFamily="34" charset="0"/>
                <a:ea typeface="Verdana" panose="020B0604030504040204" pitchFamily="34" charset="0"/>
                <a:cs typeface="Verdana" panose="020B0604030504040204" pitchFamily="34" charset="0"/>
              </a:rPr>
              <a:t>quo</a:t>
            </a:r>
            <a:endParaRPr lang="nl-NL" sz="2400" dirty="0">
              <a:latin typeface="Verdana" panose="020B0604030504040204" pitchFamily="34" charset="0"/>
              <a:ea typeface="Verdana" panose="020B0604030504040204" pitchFamily="34" charset="0"/>
              <a:cs typeface="Verdana" panose="020B0604030504040204" pitchFamily="34" charset="0"/>
            </a:endParaRPr>
          </a:p>
          <a:p>
            <a:pPr>
              <a:buSzPct val="100000"/>
              <a:buFont typeface="Courier New" pitchFamily="49" charset="0"/>
              <a:buChar char="o"/>
            </a:pPr>
            <a:r>
              <a:rPr lang="nl-NL" sz="2400" dirty="0">
                <a:latin typeface="Verdana" panose="020B0604030504040204" pitchFamily="34" charset="0"/>
                <a:ea typeface="Verdana" panose="020B0604030504040204" pitchFamily="34" charset="0"/>
                <a:cs typeface="Verdana" panose="020B0604030504040204" pitchFamily="34" charset="0"/>
              </a:rPr>
              <a:t>Nadelen van verandering</a:t>
            </a:r>
          </a:p>
          <a:p>
            <a:pPr>
              <a:buSzPct val="100000"/>
              <a:buFont typeface="Courier New" pitchFamily="49" charset="0"/>
              <a:buChar char="o"/>
            </a:pPr>
            <a:r>
              <a:rPr lang="nl-NL" sz="2400" dirty="0">
                <a:latin typeface="Verdana" panose="020B0604030504040204" pitchFamily="34" charset="0"/>
                <a:ea typeface="Verdana" panose="020B0604030504040204" pitchFamily="34" charset="0"/>
                <a:cs typeface="Verdana" panose="020B0604030504040204" pitchFamily="34" charset="0"/>
              </a:rPr>
              <a:t>Bedoeling om niet te veranderen</a:t>
            </a:r>
          </a:p>
          <a:p>
            <a:pPr>
              <a:buSzPct val="100000"/>
              <a:buFont typeface="Courier New" pitchFamily="49" charset="0"/>
              <a:buChar char="o"/>
            </a:pPr>
            <a:r>
              <a:rPr lang="nl-NL" sz="2400" dirty="0">
                <a:latin typeface="Verdana" panose="020B0604030504040204" pitchFamily="34" charset="0"/>
                <a:ea typeface="Verdana" panose="020B0604030504040204" pitchFamily="34" charset="0"/>
                <a:cs typeface="Verdana" panose="020B0604030504040204" pitchFamily="34" charset="0"/>
              </a:rPr>
              <a:t>Pessimisme over verandering</a:t>
            </a:r>
          </a:p>
          <a:p>
            <a:pPr>
              <a:buSzPct val="10000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pPr>
              <a:buSzPct val="100000"/>
              <a:buNone/>
            </a:pPr>
            <a:r>
              <a:rPr lang="nl-NL" sz="2400" dirty="0">
                <a:latin typeface="Verdana" panose="020B0604030504040204" pitchFamily="34" charset="0"/>
                <a:ea typeface="Verdana" panose="020B0604030504040204" pitchFamily="34" charset="0"/>
                <a:cs typeface="Verdana" panose="020B0604030504040204" pitchFamily="34" charset="0"/>
              </a:rPr>
              <a:t>En…</a:t>
            </a:r>
          </a:p>
          <a:p>
            <a:pPr>
              <a:buSzPct val="100000"/>
              <a:buFont typeface="Wingdings" pitchFamily="2" charset="2"/>
              <a:buChar char="§"/>
            </a:pPr>
            <a:r>
              <a:rPr lang="nl-NL" sz="2400" u="sng" dirty="0">
                <a:latin typeface="Verdana" panose="020B0604030504040204" pitchFamily="34" charset="0"/>
                <a:ea typeface="Verdana" panose="020B0604030504040204" pitchFamily="34" charset="0"/>
                <a:cs typeface="Verdana" panose="020B0604030504040204" pitchFamily="34" charset="0"/>
              </a:rPr>
              <a:t>Wrijving in het contact</a:t>
            </a:r>
            <a:r>
              <a:rPr lang="nl-NL" sz="2400" dirty="0">
                <a:latin typeface="Verdana" panose="020B0604030504040204" pitchFamily="34" charset="0"/>
                <a:ea typeface="Verdana" panose="020B0604030504040204" pitchFamily="34" charset="0"/>
                <a:cs typeface="Verdana" panose="020B0604030504040204" pitchFamily="34" charset="0"/>
              </a:rPr>
              <a:t>: de aansluiting mist </a:t>
            </a:r>
          </a:p>
          <a:p>
            <a:pPr>
              <a:buSzPct val="100000"/>
              <a:buNone/>
            </a:pPr>
            <a:r>
              <a:rPr lang="nl-NL" sz="2400" dirty="0">
                <a:latin typeface="Verdana" panose="020B0604030504040204" pitchFamily="34" charset="0"/>
                <a:ea typeface="Verdana" panose="020B0604030504040204" pitchFamily="34" charset="0"/>
                <a:cs typeface="Verdana" panose="020B0604030504040204" pitchFamily="34" charset="0"/>
              </a:rPr>
              <a:t>	</a:t>
            </a:r>
            <a:r>
              <a:rPr lang="nl-NL" sz="2400" b="1" dirty="0">
                <a:latin typeface="Verdana" panose="020B0604030504040204" pitchFamily="34" charset="0"/>
                <a:ea typeface="Verdana" panose="020B0604030504040204" pitchFamily="34" charset="0"/>
                <a:cs typeface="Verdana" panose="020B0604030504040204" pitchFamily="34" charset="0"/>
              </a:rPr>
              <a:t>Dansen wordt vechten.</a:t>
            </a:r>
          </a:p>
        </p:txBody>
      </p:sp>
      <p:sp>
        <p:nvSpPr>
          <p:cNvPr id="3" name="Titel 2"/>
          <p:cNvSpPr>
            <a:spLocks noGrp="1"/>
          </p:cNvSpPr>
          <p:nvPr>
            <p:ph type="title"/>
          </p:nvPr>
        </p:nvSpPr>
        <p:spPr>
          <a:xfrm>
            <a:off x="2900843" y="576262"/>
            <a:ext cx="8229600" cy="1143000"/>
          </a:xfrm>
        </p:spPr>
        <p:txBody>
          <a:bodyPr>
            <a:normAutofit fontScale="90000"/>
          </a:bodyPr>
          <a:lstStyle/>
          <a:p>
            <a:pPr algn="l"/>
            <a:r>
              <a:rPr lang="nl-NL" b="1" dirty="0">
                <a:solidFill>
                  <a:schemeClr val="tx1"/>
                </a:solidFill>
                <a:latin typeface="Verdana" panose="020B0604030504040204" pitchFamily="34" charset="0"/>
                <a:ea typeface="Verdana" panose="020B0604030504040204" pitchFamily="34" charset="0"/>
                <a:cs typeface="Verdana" panose="020B0604030504040204" pitchFamily="34" charset="0"/>
              </a:rPr>
              <a:t>Wat horen en merken we</a:t>
            </a:r>
            <a:br>
              <a:rPr lang="nl-NL" b="1" dirty="0">
                <a:solidFill>
                  <a:schemeClr val="tx1"/>
                </a:solidFill>
                <a:latin typeface="Comic Sans MS" pitchFamily="66" charset="0"/>
              </a:rPr>
            </a:br>
            <a:endParaRPr lang="nl-NL" b="1" dirty="0">
              <a:solidFill>
                <a:schemeClr val="tx1"/>
              </a:solidFill>
              <a:latin typeface="Comic Sans MS" pitchFamily="66" charset="0"/>
            </a:endParaRPr>
          </a:p>
        </p:txBody>
      </p:sp>
      <p:sp>
        <p:nvSpPr>
          <p:cNvPr id="4" name="Tijdelijke aanduiding voor dianummer 3"/>
          <p:cNvSpPr>
            <a:spLocks noGrp="1"/>
          </p:cNvSpPr>
          <p:nvPr>
            <p:ph type="sldNum" sz="quarter" idx="12"/>
          </p:nvPr>
        </p:nvSpPr>
        <p:spPr/>
        <p:txBody>
          <a:bodyPr/>
          <a:lstStyle/>
          <a:p>
            <a:pPr>
              <a:defRPr/>
            </a:pPr>
            <a:fld id="{33DF36F2-696F-4CDE-BDB3-D95CA993A15E}" type="slidenum">
              <a:rPr lang="nl-NL" smtClean="0">
                <a:solidFill>
                  <a:srgbClr val="000000"/>
                </a:solidFill>
              </a:rPr>
              <a:pPr>
                <a:defRPr/>
              </a:pPr>
              <a:t>13</a:t>
            </a:fld>
            <a:endParaRPr lang="nl-NL">
              <a:solidFill>
                <a:srgbClr val="000000"/>
              </a:solidFill>
            </a:endParaRPr>
          </a:p>
        </p:txBody>
      </p:sp>
      <p:pic>
        <p:nvPicPr>
          <p:cNvPr id="6" name="Afbeelding 5"/>
          <p:cNvPicPr>
            <a:picLocks noChangeAspect="1"/>
          </p:cNvPicPr>
          <p:nvPr/>
        </p:nvPicPr>
        <p:blipFill>
          <a:blip r:embed="rId3"/>
          <a:stretch>
            <a:fillRect/>
          </a:stretch>
        </p:blipFill>
        <p:spPr>
          <a:xfrm>
            <a:off x="8737600" y="3982243"/>
            <a:ext cx="3181815" cy="2331712"/>
          </a:xfrm>
          <a:prstGeom prst="rect">
            <a:avLst/>
          </a:prstGeom>
        </p:spPr>
      </p:pic>
    </p:spTree>
    <p:extLst>
      <p:ext uri="{BB962C8B-B14F-4D97-AF65-F5344CB8AC3E}">
        <p14:creationId xmlns:p14="http://schemas.microsoft.com/office/powerpoint/2010/main" val="233204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p:txBody>
          <a:bodyPr/>
          <a:lstStyle/>
          <a:p>
            <a:pPr eaLnBrk="1" hangingPunct="1">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sz="2800" dirty="0">
                <a:latin typeface="Verdana" panose="020B0604030504040204" pitchFamily="34" charset="0"/>
                <a:ea typeface="Verdana" panose="020B0604030504040204" pitchFamily="34" charset="0"/>
                <a:cs typeface="Verdana" panose="020B0604030504040204" pitchFamily="34" charset="0"/>
              </a:rPr>
              <a:t>Het </a:t>
            </a:r>
            <a:r>
              <a:rPr lang="en-US" sz="2800" dirty="0" err="1">
                <a:latin typeface="Verdana" panose="020B0604030504040204" pitchFamily="34" charset="0"/>
                <a:ea typeface="Verdana" panose="020B0604030504040204" pitchFamily="34" charset="0"/>
                <a:cs typeface="Verdana" panose="020B0604030504040204" pitchFamily="34" charset="0"/>
              </a:rPr>
              <a:t>probleem</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meteen</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willen</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oplossen</a:t>
            </a:r>
            <a:r>
              <a:rPr lang="en-US" sz="2800" dirty="0">
                <a:latin typeface="Verdana" panose="020B0604030504040204" pitchFamily="34" charset="0"/>
                <a:ea typeface="Verdana" panose="020B0604030504040204" pitchFamily="34" charset="0"/>
                <a:cs typeface="Verdana" panose="020B0604030504040204" pitchFamily="34" charset="0"/>
              </a:rPr>
              <a:t>.</a:t>
            </a:r>
          </a:p>
          <a:p>
            <a:pPr eaLnBrk="1" hangingPunct="1">
              <a:defRPr/>
            </a:pPr>
            <a:r>
              <a:rPr lang="en-US" sz="2800" dirty="0" err="1">
                <a:latin typeface="Verdana" panose="020B0604030504040204" pitchFamily="34" charset="0"/>
                <a:ea typeface="Verdana" panose="020B0604030504040204" pitchFamily="34" charset="0"/>
                <a:cs typeface="Verdana" panose="020B0604030504040204" pitchFamily="34" charset="0"/>
              </a:rPr>
              <a:t>Adviseren</a:t>
            </a:r>
            <a:r>
              <a:rPr lang="en-US" sz="2800" dirty="0">
                <a:latin typeface="Verdana" panose="020B0604030504040204" pitchFamily="34" charset="0"/>
                <a:ea typeface="Verdana" panose="020B0604030504040204" pitchFamily="34" charset="0"/>
                <a:cs typeface="Verdana" panose="020B0604030504040204" pitchFamily="34" charset="0"/>
              </a:rPr>
              <a:t> en </a:t>
            </a:r>
            <a:r>
              <a:rPr lang="en-US" sz="2800" dirty="0" err="1">
                <a:latin typeface="Verdana" panose="020B0604030504040204" pitchFamily="34" charset="0"/>
                <a:ea typeface="Verdana" panose="020B0604030504040204" pitchFamily="34" charset="0"/>
                <a:cs typeface="Verdana" panose="020B0604030504040204" pitchFamily="34" charset="0"/>
              </a:rPr>
              <a:t>overtuigen</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en-US" sz="2800" dirty="0">
                <a:latin typeface="Verdana" panose="020B0604030504040204" pitchFamily="34" charset="0"/>
                <a:ea typeface="Verdana" panose="020B0604030504040204" pitchFamily="34" charset="0"/>
                <a:cs typeface="Verdana" panose="020B0604030504040204" pitchFamily="34" charset="0"/>
              </a:rPr>
              <a:t>&gt;</a:t>
            </a:r>
            <a:r>
              <a:rPr lang="en-US" sz="2800" dirty="0" err="1">
                <a:latin typeface="Verdana" panose="020B0604030504040204" pitchFamily="34" charset="0"/>
                <a:ea typeface="Verdana" panose="020B0604030504040204" pitchFamily="34" charset="0"/>
                <a:cs typeface="Verdana" panose="020B0604030504040204" pitchFamily="34" charset="0"/>
              </a:rPr>
              <a:t>Dit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werkt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b="1" u="sng" dirty="0" err="1">
                <a:latin typeface="Verdana" panose="020B0604030504040204" pitchFamily="34" charset="0"/>
                <a:ea typeface="Verdana" panose="020B0604030504040204" pitchFamily="34" charset="0"/>
                <a:cs typeface="Verdana" panose="020B0604030504040204" pitchFamily="34" charset="0"/>
              </a:rPr>
              <a:t>averechts</a:t>
            </a:r>
            <a:r>
              <a:rPr lang="en-US" sz="2800" u="sng" dirty="0">
                <a:latin typeface="Verdana" panose="020B0604030504040204" pitchFamily="34" charset="0"/>
                <a:ea typeface="Verdana" panose="020B0604030504040204" pitchFamily="34"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en-US" sz="2800" dirty="0" err="1">
                <a:latin typeface="Verdana" panose="020B0604030504040204" pitchFamily="34" charset="0"/>
                <a:ea typeface="Verdana" panose="020B0604030504040204" pitchFamily="34" charset="0"/>
                <a:cs typeface="Verdana" panose="020B0604030504040204" pitchFamily="34" charset="0"/>
              </a:rPr>
              <a:t>Jij</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pleit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vóór</a:t>
            </a:r>
            <a:r>
              <a:rPr lang="en-US" sz="2800" dirty="0">
                <a:latin typeface="Verdana" panose="020B0604030504040204" pitchFamily="34" charset="0"/>
                <a:ea typeface="Verdana" panose="020B0604030504040204" pitchFamily="34" charset="0"/>
                <a:cs typeface="Verdana" panose="020B0604030504040204" pitchFamily="34" charset="0"/>
              </a:rPr>
              <a:t>, de </a:t>
            </a:r>
            <a:r>
              <a:rPr lang="en-US" sz="2800" dirty="0" err="1">
                <a:latin typeface="Verdana" panose="020B0604030504040204" pitchFamily="34" charset="0"/>
                <a:ea typeface="Verdana" panose="020B0604030504040204" pitchFamily="34" charset="0"/>
                <a:cs typeface="Verdana" panose="020B0604030504040204" pitchFamily="34" charset="0"/>
              </a:rPr>
              <a:t>cliënt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pleit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tegen</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r>
              <a:rPr lang="en-US" sz="2800" dirty="0" err="1">
                <a:latin typeface="Verdana" panose="020B0604030504040204" pitchFamily="34" charset="0"/>
                <a:ea typeface="Verdana" panose="020B0604030504040204" pitchFamily="34" charset="0"/>
                <a:cs typeface="Verdana" panose="020B0604030504040204" pitchFamily="34" charset="0"/>
              </a:rPr>
              <a:t>verandering</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
        <p:nvSpPr>
          <p:cNvPr id="112644" name="Rectangle 4"/>
          <p:cNvSpPr>
            <a:spLocks noGrp="1" noRot="1" noChangeArrowheads="1"/>
          </p:cNvSpPr>
          <p:nvPr>
            <p:ph type="title"/>
          </p:nvPr>
        </p:nvSpPr>
        <p:spPr>
          <a:xfrm>
            <a:off x="609600" y="457201"/>
            <a:ext cx="10972800" cy="1143000"/>
          </a:xfrm>
        </p:spPr>
        <p:txBody>
          <a:bodyPr/>
          <a:lstStyle/>
          <a:p>
            <a:pPr eaLnBrk="1" hangingPunct="1">
              <a:defRPr/>
            </a:pPr>
            <a:r>
              <a:rPr lang="en-US" b="1" dirty="0" err="1">
                <a:latin typeface="Verdana" panose="020B0604030504040204" pitchFamily="34" charset="0"/>
                <a:ea typeface="Verdana" panose="020B0604030504040204" pitchFamily="34" charset="0"/>
                <a:cs typeface="Verdana" panose="020B0604030504040204" pitchFamily="34" charset="0"/>
              </a:rPr>
              <a:t>Verbeterreflex</a:t>
            </a:r>
            <a:r>
              <a:rPr lang="en-US" b="1" dirty="0"/>
              <a:t>	</a:t>
            </a:r>
            <a:endParaRPr lang="nl-NL" b="1" dirty="0"/>
          </a:p>
        </p:txBody>
      </p:sp>
      <p:pic>
        <p:nvPicPr>
          <p:cNvPr id="3" name="Afbeelding 2"/>
          <p:cNvPicPr>
            <a:picLocks noChangeAspect="1"/>
          </p:cNvPicPr>
          <p:nvPr/>
        </p:nvPicPr>
        <p:blipFill>
          <a:blip r:embed="rId3"/>
          <a:stretch>
            <a:fillRect/>
          </a:stretch>
        </p:blipFill>
        <p:spPr>
          <a:xfrm>
            <a:off x="8052457" y="4370616"/>
            <a:ext cx="4139543" cy="2487384"/>
          </a:xfrm>
          <a:prstGeom prst="rect">
            <a:avLst/>
          </a:prstGeom>
        </p:spPr>
      </p:pic>
    </p:spTree>
    <p:extLst>
      <p:ext uri="{BB962C8B-B14F-4D97-AF65-F5344CB8AC3E}">
        <p14:creationId xmlns:p14="http://schemas.microsoft.com/office/powerpoint/2010/main" val="284648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58800" y="1927549"/>
            <a:ext cx="10972800" cy="4525963"/>
          </a:xfrm>
        </p:spPr>
        <p:txBody>
          <a:bodyPr>
            <a:no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Boodschap: “Ik weet wat goed voor je is, luister maar naar mij”</a:t>
            </a:r>
          </a:p>
          <a:p>
            <a:pPr>
              <a:defRPr/>
            </a:pPr>
            <a:r>
              <a:rPr lang="nl-NL" sz="2800" dirty="0">
                <a:latin typeface="Verdana" panose="020B0604030504040204" pitchFamily="34" charset="0"/>
                <a:ea typeface="Verdana" panose="020B0604030504040204" pitchFamily="34" charset="0"/>
                <a:cs typeface="Verdana" panose="020B0604030504040204" pitchFamily="34" charset="0"/>
              </a:rPr>
              <a:t>Pleiten voor verandering: argumenteren, overhalen, overtuigen</a:t>
            </a:r>
          </a:p>
          <a:p>
            <a:pPr>
              <a:defRPr/>
            </a:pPr>
            <a:r>
              <a:rPr lang="nl-NL" sz="2800" dirty="0">
                <a:latin typeface="Verdana" panose="020B0604030504040204" pitchFamily="34" charset="0"/>
                <a:ea typeface="Verdana" panose="020B0604030504040204" pitchFamily="34" charset="0"/>
                <a:cs typeface="Verdana" panose="020B0604030504040204" pitchFamily="34" charset="0"/>
              </a:rPr>
              <a:t>De rol van deskundige aannemen </a:t>
            </a:r>
          </a:p>
          <a:p>
            <a:pPr>
              <a:defRPr/>
            </a:pPr>
            <a:r>
              <a:rPr lang="nl-NL" sz="2800" dirty="0">
                <a:latin typeface="Verdana" panose="020B0604030504040204" pitchFamily="34" charset="0"/>
                <a:ea typeface="Verdana" panose="020B0604030504040204" pitchFamily="34" charset="0"/>
                <a:cs typeface="Verdana" panose="020B0604030504040204" pitchFamily="34" charset="0"/>
              </a:rPr>
              <a:t>Bekritiseren, beschuldigen, schaamte aanpraten</a:t>
            </a:r>
          </a:p>
          <a:p>
            <a:pPr>
              <a:defRPr/>
            </a:pPr>
            <a:r>
              <a:rPr lang="nl-NL" sz="2800" dirty="0">
                <a:latin typeface="Verdana" panose="020B0604030504040204" pitchFamily="34" charset="0"/>
                <a:ea typeface="Verdana" panose="020B0604030504040204" pitchFamily="34" charset="0"/>
                <a:cs typeface="Verdana" panose="020B0604030504040204" pitchFamily="34" charset="0"/>
              </a:rPr>
              <a:t>Etiketteren </a:t>
            </a:r>
          </a:p>
          <a:p>
            <a:pPr>
              <a:defRPr/>
            </a:pPr>
            <a:r>
              <a:rPr lang="nl-NL" sz="2800" dirty="0">
                <a:latin typeface="Verdana" panose="020B0604030504040204" pitchFamily="34" charset="0"/>
                <a:ea typeface="Verdana" panose="020B0604030504040204" pitchFamily="34" charset="0"/>
                <a:cs typeface="Verdana" panose="020B0604030504040204" pitchFamily="34" charset="0"/>
              </a:rPr>
              <a:t>Haast hebben </a:t>
            </a:r>
          </a:p>
        </p:txBody>
      </p:sp>
      <p:sp>
        <p:nvSpPr>
          <p:cNvPr id="3" name="Titel 2"/>
          <p:cNvSpPr>
            <a:spLocks noGrp="1"/>
          </p:cNvSpPr>
          <p:nvPr>
            <p:ph type="title"/>
          </p:nvPr>
        </p:nvSpPr>
        <p:spPr>
          <a:xfrm>
            <a:off x="1930400" y="464571"/>
            <a:ext cx="8229600" cy="1143000"/>
          </a:xfrm>
        </p:spPr>
        <p:txBody>
          <a:bodyPr>
            <a:normAutofit/>
          </a:bodyPr>
          <a:lstStyle/>
          <a:p>
            <a:pPr algn="l"/>
            <a:r>
              <a:rPr lang="nl-NL" sz="4000" b="1" dirty="0">
                <a:solidFill>
                  <a:schemeClr val="tx1"/>
                </a:solidFill>
                <a:latin typeface="Verdana" panose="020B0604030504040204" pitchFamily="34" charset="0"/>
                <a:ea typeface="Verdana" panose="020B0604030504040204" pitchFamily="34" charset="0"/>
                <a:cs typeface="Verdana" panose="020B0604030504040204" pitchFamily="34" charset="0"/>
              </a:rPr>
              <a:t>Oorzaak Weerstand gedrag </a:t>
            </a:r>
          </a:p>
        </p:txBody>
      </p:sp>
      <p:sp>
        <p:nvSpPr>
          <p:cNvPr id="4" name="Tijdelijke aanduiding voor dianummer 3"/>
          <p:cNvSpPr>
            <a:spLocks noGrp="1"/>
          </p:cNvSpPr>
          <p:nvPr>
            <p:ph type="sldNum" sz="quarter" idx="12"/>
          </p:nvPr>
        </p:nvSpPr>
        <p:spPr/>
        <p:txBody>
          <a:bodyPr/>
          <a:lstStyle/>
          <a:p>
            <a:pPr>
              <a:defRPr/>
            </a:pPr>
            <a:fld id="{33DF36F2-696F-4CDE-BDB3-D95CA993A15E}" type="slidenum">
              <a:rPr lang="nl-NL" smtClean="0">
                <a:solidFill>
                  <a:srgbClr val="000000"/>
                </a:solidFill>
              </a:rPr>
              <a:pPr>
                <a:defRPr/>
              </a:pPr>
              <a:t>15</a:t>
            </a:fld>
            <a:endParaRPr lang="nl-NL">
              <a:solidFill>
                <a:srgbClr val="000000"/>
              </a:solidFill>
            </a:endParaRPr>
          </a:p>
        </p:txBody>
      </p:sp>
      <p:pic>
        <p:nvPicPr>
          <p:cNvPr id="5" name="Afbeelding 4"/>
          <p:cNvPicPr>
            <a:picLocks noChangeAspect="1"/>
          </p:cNvPicPr>
          <p:nvPr/>
        </p:nvPicPr>
        <p:blipFill>
          <a:blip r:embed="rId3"/>
          <a:stretch>
            <a:fillRect/>
          </a:stretch>
        </p:blipFill>
        <p:spPr>
          <a:xfrm>
            <a:off x="9496425" y="4758062"/>
            <a:ext cx="2695575" cy="1695450"/>
          </a:xfrm>
          <a:prstGeom prst="rect">
            <a:avLst/>
          </a:prstGeom>
        </p:spPr>
      </p:pic>
    </p:spTree>
    <p:extLst>
      <p:ext uri="{BB962C8B-B14F-4D97-AF65-F5344CB8AC3E}">
        <p14:creationId xmlns:p14="http://schemas.microsoft.com/office/powerpoint/2010/main" val="196606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93216" y="2063398"/>
            <a:ext cx="8229600" cy="4419952"/>
          </a:xfrm>
        </p:spPr>
        <p:txBody>
          <a:bodyPr>
            <a:noAutofit/>
          </a:bodyPr>
          <a:lstStyle/>
          <a:p>
            <a:pPr>
              <a:buSzPct val="100000"/>
              <a:buNone/>
            </a:pPr>
            <a:endParaRPr lang="nl-NL" dirty="0">
              <a:latin typeface="Verdana" panose="020B0604030504040204" pitchFamily="34" charset="0"/>
              <a:ea typeface="Verdana" panose="020B0604030504040204" pitchFamily="34" charset="0"/>
              <a:cs typeface="Verdana" panose="020B0604030504040204" pitchFamily="34" charset="0"/>
            </a:endParaRPr>
          </a:p>
          <a:p>
            <a:pPr>
              <a:buSzPct val="100000"/>
              <a:buFont typeface="Wingdings" panose="05000000000000000000" pitchFamily="2" charset="2"/>
              <a:buChar char="§"/>
            </a:pPr>
            <a:r>
              <a:rPr lang="nl-NL" dirty="0">
                <a:latin typeface="Verdana" panose="020B0604030504040204" pitchFamily="34" charset="0"/>
                <a:ea typeface="Verdana" panose="020B0604030504040204" pitchFamily="34" charset="0"/>
                <a:cs typeface="Verdana" panose="020B0604030504040204" pitchFamily="34" charset="0"/>
              </a:rPr>
              <a:t>Inleiding en uitleg programma </a:t>
            </a:r>
          </a:p>
          <a:p>
            <a:pPr>
              <a:buSzPct val="100000"/>
              <a:buFont typeface="Wingdings" panose="05000000000000000000" pitchFamily="2" charset="2"/>
              <a:buChar char="§"/>
            </a:pPr>
            <a:r>
              <a:rPr lang="nl-NL" dirty="0">
                <a:latin typeface="Verdana" panose="020B0604030504040204" pitchFamily="34" charset="0"/>
                <a:ea typeface="Verdana" panose="020B0604030504040204" pitchFamily="34" charset="0"/>
                <a:cs typeface="Verdana" panose="020B0604030504040204" pitchFamily="34" charset="0"/>
              </a:rPr>
              <a:t>Nabespreken huiswerkopdracht</a:t>
            </a:r>
          </a:p>
          <a:p>
            <a:pPr>
              <a:buSzPct val="100000"/>
              <a:buFont typeface="Wingdings" panose="05000000000000000000" pitchFamily="2" charset="2"/>
              <a:buChar char="§"/>
            </a:pPr>
            <a:r>
              <a:rPr lang="nl-NL" dirty="0">
                <a:latin typeface="Verdana" panose="020B0604030504040204" pitchFamily="34" charset="0"/>
                <a:ea typeface="Verdana" panose="020B0604030504040204" pitchFamily="34" charset="0"/>
                <a:cs typeface="Verdana" panose="020B0604030504040204" pitchFamily="34" charset="0"/>
              </a:rPr>
              <a:t>Focussen</a:t>
            </a:r>
          </a:p>
          <a:p>
            <a:pPr>
              <a:buSzPct val="100000"/>
              <a:buFont typeface="Wingdings" panose="05000000000000000000" pitchFamily="2" charset="2"/>
              <a:buChar char="§"/>
            </a:pPr>
            <a:r>
              <a:rPr lang="nl-NL" dirty="0">
                <a:latin typeface="Verdana" panose="020B0604030504040204" pitchFamily="34" charset="0"/>
                <a:ea typeface="Verdana" panose="020B0604030504040204" pitchFamily="34" charset="0"/>
                <a:cs typeface="Verdana" panose="020B0604030504040204" pitchFamily="34" charset="0"/>
              </a:rPr>
              <a:t>Ontlokken : Verandertaal	     	</a:t>
            </a:r>
          </a:p>
          <a:p>
            <a:pPr>
              <a:buSzPct val="100000"/>
              <a:buFont typeface="Wingdings" panose="05000000000000000000" pitchFamily="2" charset="2"/>
              <a:buChar char="§"/>
            </a:pPr>
            <a:r>
              <a:rPr lang="nl-NL" dirty="0">
                <a:latin typeface="Verdana" panose="020B0604030504040204" pitchFamily="34" charset="0"/>
                <a:ea typeface="Verdana" panose="020B0604030504040204" pitchFamily="34" charset="0"/>
                <a:cs typeface="Verdana" panose="020B0604030504040204" pitchFamily="34" charset="0"/>
              </a:rPr>
              <a:t>Omgaan met weerstand </a:t>
            </a:r>
          </a:p>
          <a:p>
            <a:pPr>
              <a:buSzPct val="100000"/>
              <a:buFont typeface="Wingdings" panose="05000000000000000000" pitchFamily="2" charset="2"/>
              <a:buChar char="§"/>
            </a:pPr>
            <a:endParaRPr lang="nl-NL" dirty="0">
              <a:latin typeface="Verdana" panose="020B0604030504040204" pitchFamily="34" charset="0"/>
              <a:ea typeface="Verdana" panose="020B0604030504040204" pitchFamily="34" charset="0"/>
              <a:cs typeface="Verdana" panose="020B0604030504040204" pitchFamily="34" charset="0"/>
            </a:endParaRPr>
          </a:p>
          <a:p>
            <a:pPr>
              <a:buSzPct val="100000"/>
              <a:buNone/>
            </a:pPr>
            <a:r>
              <a:rPr lang="nl-NL" dirty="0">
                <a:latin typeface="Verdana" panose="020B0604030504040204" pitchFamily="34" charset="0"/>
                <a:ea typeface="Verdana" panose="020B0604030504040204" pitchFamily="34" charset="0"/>
                <a:cs typeface="Verdana" panose="020B0604030504040204" pitchFamily="34" charset="0"/>
              </a:rPr>
              <a:t>	</a:t>
            </a:r>
          </a:p>
          <a:p>
            <a:pPr>
              <a:buSzPct val="100000"/>
              <a:buNone/>
            </a:pPr>
            <a:endParaRPr lang="nl-NL" dirty="0">
              <a:latin typeface="Verdana" panose="020B0604030504040204" pitchFamily="34" charset="0"/>
              <a:ea typeface="Verdana" panose="020B0604030504040204" pitchFamily="34" charset="0"/>
              <a:cs typeface="Verdana" panose="020B0604030504040204" pitchFamily="34" charset="0"/>
            </a:endParaRPr>
          </a:p>
          <a:p>
            <a:pPr>
              <a:buNone/>
            </a:pPr>
            <a:r>
              <a:rPr lang="nl-NL" dirty="0">
                <a:latin typeface="Verdana" panose="020B0604030504040204" pitchFamily="34" charset="0"/>
                <a:ea typeface="Verdana" panose="020B0604030504040204" pitchFamily="34" charset="0"/>
                <a:cs typeface="Verdana" panose="020B0604030504040204" pitchFamily="34" charset="0"/>
              </a:rPr>
              <a:t>		</a:t>
            </a:r>
          </a:p>
        </p:txBody>
      </p:sp>
      <p:sp>
        <p:nvSpPr>
          <p:cNvPr id="3" name="Titel 2"/>
          <p:cNvSpPr>
            <a:spLocks noGrp="1"/>
          </p:cNvSpPr>
          <p:nvPr>
            <p:ph type="title"/>
          </p:nvPr>
        </p:nvSpPr>
        <p:spPr>
          <a:xfrm>
            <a:off x="1991544" y="620688"/>
            <a:ext cx="8229600" cy="850106"/>
          </a:xfrm>
        </p:spPr>
        <p:txBody>
          <a:bodyPr>
            <a:normAutofit/>
          </a:bodyPr>
          <a:lstStyle/>
          <a:p>
            <a:r>
              <a:rPr lang="nl-NL" sz="4000" b="1" dirty="0">
                <a:solidFill>
                  <a:schemeClr val="tx1"/>
                </a:solidFill>
                <a:latin typeface="Verdana" panose="020B0604030504040204" pitchFamily="34" charset="0"/>
                <a:ea typeface="Verdana" panose="020B0604030504040204" pitchFamily="34" charset="0"/>
                <a:cs typeface="Verdana" panose="020B0604030504040204" pitchFamily="34" charset="0"/>
              </a:rPr>
              <a:t>Programma dagdeel 2</a:t>
            </a:r>
          </a:p>
        </p:txBody>
      </p:sp>
      <p:sp>
        <p:nvSpPr>
          <p:cNvPr id="4" name="Tijdelijke aanduiding voor dianummer 3"/>
          <p:cNvSpPr>
            <a:spLocks noGrp="1"/>
          </p:cNvSpPr>
          <p:nvPr>
            <p:ph type="sldNum" sz="quarter" idx="12"/>
          </p:nvPr>
        </p:nvSpPr>
        <p:spPr/>
        <p:txBody>
          <a:bodyPr/>
          <a:lstStyle/>
          <a:p>
            <a:pPr>
              <a:defRPr/>
            </a:pPr>
            <a:fld id="{33DF36F2-696F-4CDE-BDB3-D95CA993A15E}" type="slidenum">
              <a:rPr lang="nl-NL" smtClean="0">
                <a:solidFill>
                  <a:srgbClr val="000000"/>
                </a:solidFill>
              </a:rPr>
              <a:pPr>
                <a:defRPr/>
              </a:pPr>
              <a:t>2</a:t>
            </a:fld>
            <a:endParaRPr lang="nl-NL">
              <a:solidFill>
                <a:srgbClr val="000000"/>
              </a:solidFill>
            </a:endParaRPr>
          </a:p>
        </p:txBody>
      </p:sp>
    </p:spTree>
    <p:extLst>
      <p:ext uri="{BB962C8B-B14F-4D97-AF65-F5344CB8AC3E}">
        <p14:creationId xmlns:p14="http://schemas.microsoft.com/office/powerpoint/2010/main" val="123745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wikifysio.nl/images/MI_ambivalentie.JPG"/>
          <p:cNvPicPr>
            <a:picLocks noGrp="1"/>
          </p:cNvPicPr>
          <p:nvPr>
            <p:ph idx="1"/>
          </p:nvPr>
        </p:nvPicPr>
        <p:blipFill>
          <a:blip r:embed="rId3" cstate="print"/>
          <a:srcRect/>
          <a:stretch>
            <a:fillRect/>
          </a:stretch>
        </p:blipFill>
        <p:spPr bwMode="auto">
          <a:xfrm>
            <a:off x="2567608" y="548680"/>
            <a:ext cx="7344816" cy="5192488"/>
          </a:xfrm>
          <a:prstGeom prst="rect">
            <a:avLst/>
          </a:prstGeom>
          <a:noFill/>
          <a:ln w="9525">
            <a:noFill/>
            <a:miter lim="800000"/>
            <a:headEnd/>
            <a:tailEnd/>
          </a:ln>
        </p:spPr>
      </p:pic>
      <p:sp>
        <p:nvSpPr>
          <p:cNvPr id="2" name="Tijdelijke aanduiding voor dianummer 1"/>
          <p:cNvSpPr>
            <a:spLocks noGrp="1"/>
          </p:cNvSpPr>
          <p:nvPr>
            <p:ph type="sldNum" sz="quarter" idx="12"/>
          </p:nvPr>
        </p:nvSpPr>
        <p:spPr/>
        <p:txBody>
          <a:bodyPr/>
          <a:lstStyle/>
          <a:p>
            <a:pPr>
              <a:defRPr/>
            </a:pPr>
            <a:fld id="{33DF36F2-696F-4CDE-BDB3-D95CA993A15E}" type="slidenum">
              <a:rPr lang="nl-NL" smtClean="0">
                <a:solidFill>
                  <a:srgbClr val="000000"/>
                </a:solidFill>
              </a:rPr>
              <a:pPr>
                <a:defRPr/>
              </a:pPr>
              <a:t>3</a:t>
            </a:fld>
            <a:endParaRPr lang="nl-NL">
              <a:solidFill>
                <a:srgbClr val="000000"/>
              </a:solidFill>
            </a:endParaRPr>
          </a:p>
        </p:txBody>
      </p:sp>
    </p:spTree>
    <p:extLst>
      <p:ext uri="{BB962C8B-B14F-4D97-AF65-F5344CB8AC3E}">
        <p14:creationId xmlns:p14="http://schemas.microsoft.com/office/powerpoint/2010/main" val="115218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665983" y="2606896"/>
            <a:ext cx="839787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chemeClr val="bg1"/>
                </a:solidFill>
                <a:latin typeface="Gill Sans" charset="0"/>
                <a:ea typeface="ヒラギノ角ゴ ProN W3" charset="-128"/>
              </a:defRPr>
            </a:lvl9pPr>
          </a:lstStyle>
          <a:p>
            <a:pPr eaLnBrk="1" fontAlgn="base" hangingPunct="1">
              <a:lnSpc>
                <a:spcPct val="150000"/>
              </a:lnSpc>
              <a:spcBef>
                <a:spcPts val="800"/>
              </a:spcBef>
              <a:spcAft>
                <a:spcPct val="0"/>
              </a:spcAft>
              <a:buClr>
                <a:srgbClr val="000000"/>
              </a:buClr>
              <a:buSzPct val="100000"/>
              <a:buFont typeface="Wingdings" pitchFamily="2" charset="2"/>
              <a:buChar char=""/>
              <a:defRPr/>
            </a:pPr>
            <a:r>
              <a:rPr lang="nl-NL" altLang="nl-NL" sz="3200" dirty="0">
                <a:solidFill>
                  <a:srgbClr val="000000"/>
                </a:solidFill>
                <a:latin typeface="Verdana" panose="020B0604030504040204" pitchFamily="34" charset="0"/>
                <a:ea typeface="Verdana" panose="020B0604030504040204" pitchFamily="34" charset="0"/>
                <a:cs typeface="Verdana" panose="020B0604030504040204" pitchFamily="34" charset="0"/>
              </a:rPr>
              <a:t>Bepalen van inhoud van het gesprek</a:t>
            </a:r>
          </a:p>
          <a:p>
            <a:pPr eaLnBrk="1" fontAlgn="base" hangingPunct="1">
              <a:lnSpc>
                <a:spcPct val="150000"/>
              </a:lnSpc>
              <a:spcBef>
                <a:spcPts val="800"/>
              </a:spcBef>
              <a:spcAft>
                <a:spcPct val="0"/>
              </a:spcAft>
              <a:buClr>
                <a:srgbClr val="000000"/>
              </a:buClr>
              <a:buSzPct val="100000"/>
              <a:buFont typeface="Wingdings" pitchFamily="2" charset="2"/>
              <a:buChar char=""/>
              <a:defRPr/>
            </a:pPr>
            <a:r>
              <a:rPr lang="nl-NL" altLang="nl-NL" sz="3200" dirty="0">
                <a:solidFill>
                  <a:srgbClr val="000000"/>
                </a:solidFill>
                <a:latin typeface="Verdana" panose="020B0604030504040204" pitchFamily="34" charset="0"/>
                <a:ea typeface="Verdana" panose="020B0604030504040204" pitchFamily="34" charset="0"/>
                <a:cs typeface="Verdana" panose="020B0604030504040204" pitchFamily="34" charset="0"/>
              </a:rPr>
              <a:t>Vanuit cliënt en hulpverlener</a:t>
            </a:r>
          </a:p>
          <a:p>
            <a:pPr eaLnBrk="1" fontAlgn="base" hangingPunct="1">
              <a:lnSpc>
                <a:spcPct val="150000"/>
              </a:lnSpc>
              <a:spcBef>
                <a:spcPts val="800"/>
              </a:spcBef>
              <a:spcAft>
                <a:spcPct val="0"/>
              </a:spcAft>
              <a:buClr>
                <a:srgbClr val="000000"/>
              </a:buClr>
              <a:buSzPct val="100000"/>
              <a:buFont typeface="Wingdings" pitchFamily="2" charset="2"/>
              <a:buChar char=""/>
              <a:defRPr/>
            </a:pPr>
            <a:r>
              <a:rPr lang="nl-NL" altLang="nl-NL" sz="3200" dirty="0">
                <a:solidFill>
                  <a:srgbClr val="000000"/>
                </a:solidFill>
                <a:latin typeface="Verdana" panose="020B0604030504040204" pitchFamily="34" charset="0"/>
                <a:ea typeface="Verdana" panose="020B0604030504040204" pitchFamily="34" charset="0"/>
                <a:cs typeface="Verdana" panose="020B0604030504040204" pitchFamily="34" charset="0"/>
              </a:rPr>
              <a:t>Agenda </a:t>
            </a:r>
          </a:p>
          <a:p>
            <a:pPr eaLnBrk="1" fontAlgn="base" hangingPunct="1">
              <a:lnSpc>
                <a:spcPct val="150000"/>
              </a:lnSpc>
              <a:spcBef>
                <a:spcPts val="800"/>
              </a:spcBef>
              <a:spcAft>
                <a:spcPct val="0"/>
              </a:spcAft>
              <a:buClr>
                <a:srgbClr val="000000"/>
              </a:buClr>
              <a:buSzPct val="100000"/>
              <a:buFont typeface="Wingdings" pitchFamily="2" charset="2"/>
              <a:buChar char=""/>
              <a:defRPr/>
            </a:pPr>
            <a:endParaRPr lang="nl-NL" altLang="nl-NL" sz="2800" b="1" dirty="0">
              <a:solidFill>
                <a:srgbClr val="000000"/>
              </a:solidFill>
              <a:latin typeface="Calibri" pitchFamily="34" charset="0"/>
            </a:endParaRPr>
          </a:p>
          <a:p>
            <a:pPr marL="0" indent="0" eaLnBrk="1" fontAlgn="base" hangingPunct="1">
              <a:lnSpc>
                <a:spcPct val="150000"/>
              </a:lnSpc>
              <a:spcBef>
                <a:spcPts val="800"/>
              </a:spcBef>
              <a:spcAft>
                <a:spcPct val="0"/>
              </a:spcAft>
              <a:buClr>
                <a:srgbClr val="000000"/>
              </a:buClr>
              <a:buSzPct val="100000"/>
              <a:defRPr/>
            </a:pPr>
            <a:endParaRPr lang="nl-NL" altLang="nl-NL" sz="2800" b="1" dirty="0">
              <a:solidFill>
                <a:srgbClr val="000000"/>
              </a:solidFill>
              <a:latin typeface="Calibri" pitchFamily="34" charset="0"/>
            </a:endParaRPr>
          </a:p>
        </p:txBody>
      </p:sp>
      <p:sp>
        <p:nvSpPr>
          <p:cNvPr id="44034" name="Text Box 2"/>
          <p:cNvSpPr txBox="1">
            <a:spLocks noChangeArrowheads="1"/>
          </p:cNvSpPr>
          <p:nvPr/>
        </p:nvSpPr>
        <p:spPr bwMode="auto">
          <a:xfrm>
            <a:off x="2005684" y="476672"/>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fontAlgn="base">
              <a:spcBef>
                <a:spcPct val="0"/>
              </a:spcBef>
              <a:spcAft>
                <a:spcPct val="0"/>
              </a:spcAft>
              <a:buSzPct val="100000"/>
              <a:defRPr/>
            </a:pPr>
            <a:r>
              <a:rPr lang="nl-NL" sz="4000" b="1" dirty="0">
                <a:latin typeface="Verdana" panose="020B0604030504040204" pitchFamily="34" charset="0"/>
                <a:ea typeface="Verdana" panose="020B0604030504040204" pitchFamily="34" charset="0"/>
                <a:cs typeface="Verdana" panose="020B0604030504040204" pitchFamily="34" charset="0"/>
              </a:rPr>
              <a:t>Focussen</a:t>
            </a:r>
          </a:p>
        </p:txBody>
      </p:sp>
      <p:sp>
        <p:nvSpPr>
          <p:cNvPr id="44035" name="Text Box 3"/>
          <p:cNvSpPr txBox="1">
            <a:spLocks noChangeArrowheads="1"/>
          </p:cNvSpPr>
          <p:nvPr/>
        </p:nvSpPr>
        <p:spPr bwMode="auto">
          <a:xfrm>
            <a:off x="9902826" y="6310313"/>
            <a:ext cx="44132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fontAlgn="base">
              <a:spcBef>
                <a:spcPct val="0"/>
              </a:spcBef>
              <a:spcAft>
                <a:spcPct val="0"/>
              </a:spcAft>
              <a:buSzPct val="100000"/>
              <a:defRPr/>
            </a:pPr>
            <a:r>
              <a:rPr lang="nl-NL" sz="800" b="1">
                <a:latin typeface="Calibri" charset="0"/>
              </a:rPr>
              <a:t>39</a:t>
            </a:r>
          </a:p>
        </p:txBody>
      </p:sp>
      <p:pic>
        <p:nvPicPr>
          <p:cNvPr id="2" name="Afbeelding 1"/>
          <p:cNvPicPr>
            <a:picLocks noChangeAspect="1"/>
          </p:cNvPicPr>
          <p:nvPr/>
        </p:nvPicPr>
        <p:blipFill>
          <a:blip r:embed="rId3"/>
          <a:stretch>
            <a:fillRect/>
          </a:stretch>
        </p:blipFill>
        <p:spPr>
          <a:xfrm>
            <a:off x="9063858" y="3441921"/>
            <a:ext cx="2857500" cy="2857500"/>
          </a:xfrm>
          <a:prstGeom prst="rect">
            <a:avLst/>
          </a:prstGeom>
        </p:spPr>
      </p:pic>
      <p:sp>
        <p:nvSpPr>
          <p:cNvPr id="6" name="Rechthoek 5"/>
          <p:cNvSpPr/>
          <p:nvPr/>
        </p:nvSpPr>
        <p:spPr>
          <a:xfrm>
            <a:off x="0" y="6330640"/>
            <a:ext cx="6763970" cy="527360"/>
          </a:xfrm>
          <a:prstGeom prst="rect">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nl-NL" b="1" dirty="0">
                <a:solidFill>
                  <a:srgbClr val="000000"/>
                </a:solidFill>
                <a:latin typeface="Verdana" panose="020B0604030504040204" pitchFamily="34" charset="0"/>
                <a:ea typeface="Verdana" panose="020B0604030504040204" pitchFamily="34" charset="0"/>
                <a:cs typeface="Verdana" panose="020B0604030504040204" pitchFamily="34" charset="0"/>
              </a:rPr>
              <a:t>Focussen (welke verandering?)</a:t>
            </a:r>
          </a:p>
        </p:txBody>
      </p:sp>
    </p:spTree>
    <p:extLst>
      <p:ext uri="{BB962C8B-B14F-4D97-AF65-F5344CB8AC3E}">
        <p14:creationId xmlns:p14="http://schemas.microsoft.com/office/powerpoint/2010/main" val="361481512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194318" y="106688"/>
            <a:ext cx="9840298" cy="157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a:buSzPct val="100000"/>
              <a:defRPr/>
            </a:pPr>
            <a:r>
              <a:rPr lang="nl-NL" sz="3600" b="1" dirty="0">
                <a:latin typeface="Verdana" panose="020B0604030504040204" pitchFamily="34" charset="0"/>
                <a:ea typeface="Verdana" panose="020B0604030504040204" pitchFamily="34" charset="0"/>
                <a:cs typeface="Verdana" panose="020B0604030504040204" pitchFamily="34" charset="0"/>
              </a:rPr>
              <a:t>Uitspraken die gaan over verandering</a:t>
            </a:r>
          </a:p>
        </p:txBody>
      </p:sp>
      <p:sp>
        <p:nvSpPr>
          <p:cNvPr id="54274" name="Text Box 2"/>
          <p:cNvSpPr txBox="1">
            <a:spLocks noChangeArrowheads="1"/>
          </p:cNvSpPr>
          <p:nvPr/>
        </p:nvSpPr>
        <p:spPr bwMode="auto">
          <a:xfrm>
            <a:off x="789371" y="1303500"/>
            <a:ext cx="8229600" cy="4310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1pPr>
            <a:lvl2pPr marL="7016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2pPr>
            <a:lvl3pPr marL="1101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200">
                <a:solidFill>
                  <a:srgbClr val="000000"/>
                </a:solidFill>
                <a:latin typeface="Gill Sans" charset="0"/>
                <a:ea typeface="ヒラギノ角ゴ ProN W3" charset="0"/>
                <a:cs typeface="ヒラギノ角ゴ ProN W3" charset="0"/>
              </a:defRPr>
            </a:lvl9pPr>
          </a:lstStyle>
          <a:p>
            <a:pPr marL="0" indent="0" algn="just">
              <a:spcBef>
                <a:spcPts val="800"/>
              </a:spcBef>
              <a:buClr>
                <a:srgbClr val="000000"/>
              </a:buClr>
              <a:buSzPct val="100000"/>
              <a:defRPr/>
            </a:pPr>
            <a:endParaRPr lang="nl-NL" sz="2800" b="1" dirty="0">
              <a:latin typeface="Calibri" charset="0"/>
            </a:endParaRPr>
          </a:p>
          <a:p>
            <a:pPr marL="624078" indent="-514350">
              <a:buSzPct val="100000"/>
            </a:pPr>
            <a:r>
              <a:rPr lang="nl-NL" sz="2400" b="1" u="sng" dirty="0">
                <a:latin typeface="Verdana" panose="020B0604030504040204" pitchFamily="34" charset="0"/>
                <a:ea typeface="Verdana" panose="020B0604030504040204" pitchFamily="34" charset="0"/>
                <a:cs typeface="Verdana" panose="020B0604030504040204" pitchFamily="34" charset="0"/>
              </a:rPr>
              <a:t>Voorbereidende  verandertaal</a:t>
            </a:r>
          </a:p>
          <a:p>
            <a:pPr marL="624078" indent="-514350">
              <a:buSzPct val="100000"/>
            </a:pPr>
            <a:endParaRPr lang="nl-NL" sz="1600" b="1" u="sng" dirty="0">
              <a:latin typeface="Verdana" panose="020B0604030504040204" pitchFamily="34" charset="0"/>
              <a:ea typeface="Verdana" panose="020B0604030504040204" pitchFamily="34" charset="0"/>
              <a:cs typeface="Verdana" panose="020B0604030504040204" pitchFamily="34" charset="0"/>
            </a:endParaRPr>
          </a:p>
          <a:p>
            <a:pPr marL="109728" indent="0">
              <a:buSzPct val="100000"/>
              <a:buFont typeface="+mj-lt"/>
              <a:buNone/>
            </a:pPr>
            <a:r>
              <a:rPr lang="nl-NL" sz="2000" b="1" u="sng" dirty="0">
                <a:latin typeface="Verdana" panose="020B0604030504040204" pitchFamily="34" charset="0"/>
                <a:ea typeface="Verdana" panose="020B0604030504040204" pitchFamily="34" charset="0"/>
                <a:cs typeface="Verdana" panose="020B0604030504040204" pitchFamily="34" charset="0"/>
              </a:rPr>
              <a:t>W</a:t>
            </a:r>
            <a:r>
              <a:rPr lang="nl-NL" sz="2000" dirty="0">
                <a:latin typeface="Verdana" panose="020B0604030504040204" pitchFamily="34" charset="0"/>
                <a:ea typeface="Verdana" panose="020B0604030504040204" pitchFamily="34" charset="0"/>
                <a:cs typeface="Verdana" panose="020B0604030504040204" pitchFamily="34" charset="0"/>
              </a:rPr>
              <a:t>illen </a:t>
            </a:r>
          </a:p>
          <a:p>
            <a:pPr marL="109728" indent="0">
              <a:buSzPct val="100000"/>
              <a:buFont typeface="+mj-lt"/>
              <a:buNone/>
            </a:pPr>
            <a:r>
              <a:rPr lang="nl-NL" sz="2000" b="1" u="sng" dirty="0">
                <a:latin typeface="Verdana" panose="020B0604030504040204" pitchFamily="34" charset="0"/>
                <a:ea typeface="Verdana" panose="020B0604030504040204" pitchFamily="34" charset="0"/>
                <a:cs typeface="Verdana" panose="020B0604030504040204" pitchFamily="34" charset="0"/>
              </a:rPr>
              <a:t>K</a:t>
            </a:r>
            <a:r>
              <a:rPr lang="nl-NL" sz="2000" dirty="0">
                <a:latin typeface="Verdana" panose="020B0604030504040204" pitchFamily="34" charset="0"/>
                <a:ea typeface="Verdana" panose="020B0604030504040204" pitchFamily="34" charset="0"/>
                <a:cs typeface="Verdana" panose="020B0604030504040204" pitchFamily="34" charset="0"/>
              </a:rPr>
              <a:t>unnen</a:t>
            </a:r>
          </a:p>
          <a:p>
            <a:pPr marL="109728" indent="0">
              <a:buSzPct val="100000"/>
              <a:buFont typeface="+mj-lt"/>
              <a:buNone/>
            </a:pPr>
            <a:r>
              <a:rPr lang="nl-NL" sz="2000" b="1" u="sng" dirty="0">
                <a:latin typeface="Verdana" panose="020B0604030504040204" pitchFamily="34" charset="0"/>
                <a:ea typeface="Verdana" panose="020B0604030504040204" pitchFamily="34" charset="0"/>
                <a:cs typeface="Verdana" panose="020B0604030504040204" pitchFamily="34" charset="0"/>
              </a:rPr>
              <a:t>R</a:t>
            </a:r>
            <a:r>
              <a:rPr lang="nl-NL" sz="2000" dirty="0">
                <a:latin typeface="Verdana" panose="020B0604030504040204" pitchFamily="34" charset="0"/>
                <a:ea typeface="Verdana" panose="020B0604030504040204" pitchFamily="34" charset="0"/>
                <a:cs typeface="Verdana" panose="020B0604030504040204" pitchFamily="34" charset="0"/>
              </a:rPr>
              <a:t>edenen </a:t>
            </a:r>
          </a:p>
          <a:p>
            <a:pPr marL="109728" indent="0">
              <a:buSzPct val="100000"/>
              <a:buFont typeface="+mj-lt"/>
              <a:buNone/>
            </a:pPr>
            <a:r>
              <a:rPr lang="nl-NL" sz="2000" b="1" u="sng" dirty="0">
                <a:latin typeface="Verdana" panose="020B0604030504040204" pitchFamily="34" charset="0"/>
                <a:ea typeface="Verdana" panose="020B0604030504040204" pitchFamily="34" charset="0"/>
                <a:cs typeface="Verdana" panose="020B0604030504040204" pitchFamily="34" charset="0"/>
              </a:rPr>
              <a:t>N</a:t>
            </a:r>
            <a:r>
              <a:rPr lang="nl-NL" sz="2000" dirty="0">
                <a:latin typeface="Verdana" panose="020B0604030504040204" pitchFamily="34" charset="0"/>
                <a:ea typeface="Verdana" panose="020B0604030504040204" pitchFamily="34" charset="0"/>
                <a:cs typeface="Verdana" panose="020B0604030504040204" pitchFamily="34" charset="0"/>
              </a:rPr>
              <a:t>oodzaak </a:t>
            </a:r>
          </a:p>
          <a:p>
            <a:pPr marL="109728" indent="0">
              <a:buSzPct val="100000"/>
              <a:buFont typeface="+mj-lt"/>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109728" indent="0">
              <a:buSzPct val="100000"/>
            </a:pPr>
            <a:r>
              <a:rPr lang="nl-NL" sz="2400" b="1" u="sng" dirty="0">
                <a:latin typeface="Verdana" panose="020B0604030504040204" pitchFamily="34" charset="0"/>
                <a:ea typeface="Verdana" panose="020B0604030504040204" pitchFamily="34" charset="0"/>
                <a:cs typeface="Verdana" panose="020B0604030504040204" pitchFamily="34" charset="0"/>
              </a:rPr>
              <a:t>Mobiliserende verandertaal</a:t>
            </a:r>
          </a:p>
          <a:p>
            <a:pPr marL="109728" indent="0">
              <a:buSzPct val="100000"/>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109728" indent="0">
              <a:buSzPct val="100000"/>
            </a:pPr>
            <a:r>
              <a:rPr lang="nl-NL" sz="2000" dirty="0">
                <a:latin typeface="Verdana" panose="020B0604030504040204" pitchFamily="34" charset="0"/>
                <a:ea typeface="Verdana" panose="020B0604030504040204" pitchFamily="34" charset="0"/>
                <a:cs typeface="Verdana" panose="020B0604030504040204" pitchFamily="34" charset="0"/>
              </a:rPr>
              <a:t>Commitment</a:t>
            </a:r>
          </a:p>
          <a:p>
            <a:pPr marL="109728" indent="0">
              <a:buSzPct val="100000"/>
            </a:pPr>
            <a:r>
              <a:rPr lang="nl-NL" sz="2000" dirty="0">
                <a:latin typeface="Verdana" panose="020B0604030504040204" pitchFamily="34" charset="0"/>
                <a:ea typeface="Verdana" panose="020B0604030504040204" pitchFamily="34" charset="0"/>
                <a:cs typeface="Verdana" panose="020B0604030504040204" pitchFamily="34" charset="0"/>
              </a:rPr>
              <a:t>Actie</a:t>
            </a:r>
          </a:p>
          <a:p>
            <a:pPr marL="109728" indent="0">
              <a:buSzPct val="100000"/>
            </a:pPr>
            <a:r>
              <a:rPr lang="nl-NL" sz="2000" dirty="0">
                <a:latin typeface="Verdana" panose="020B0604030504040204" pitchFamily="34" charset="0"/>
                <a:ea typeface="Verdana" panose="020B0604030504040204" pitchFamily="34" charset="0"/>
                <a:cs typeface="Verdana" panose="020B0604030504040204" pitchFamily="34" charset="0"/>
              </a:rPr>
              <a:t>Stappen zetten</a:t>
            </a:r>
          </a:p>
          <a:p>
            <a:pPr marL="703263" lvl="1">
              <a:lnSpc>
                <a:spcPct val="130000"/>
              </a:lnSpc>
              <a:spcBef>
                <a:spcPts val="700"/>
              </a:spcBef>
              <a:buSzPct val="100000"/>
              <a:defRPr/>
            </a:pPr>
            <a:endParaRPr lang="nl-NL" sz="2000" dirty="0">
              <a:latin typeface="Calibri" charset="0"/>
            </a:endParaRPr>
          </a:p>
        </p:txBody>
      </p:sp>
      <p:sp>
        <p:nvSpPr>
          <p:cNvPr id="54275" name="Text Box 3"/>
          <p:cNvSpPr txBox="1">
            <a:spLocks noChangeArrowheads="1"/>
          </p:cNvSpPr>
          <p:nvPr/>
        </p:nvSpPr>
        <p:spPr bwMode="auto">
          <a:xfrm>
            <a:off x="9902826" y="6310313"/>
            <a:ext cx="44132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a:buSzPct val="100000"/>
              <a:defRPr/>
            </a:pPr>
            <a:r>
              <a:rPr lang="nl-NL" sz="800">
                <a:latin typeface="Calibri" charset="0"/>
              </a:rPr>
              <a:t>49</a:t>
            </a:r>
          </a:p>
        </p:txBody>
      </p:sp>
      <p:sp>
        <p:nvSpPr>
          <p:cNvPr id="6" name="Rechthoek 5"/>
          <p:cNvSpPr/>
          <p:nvPr/>
        </p:nvSpPr>
        <p:spPr>
          <a:xfrm>
            <a:off x="0" y="6310313"/>
            <a:ext cx="5187820" cy="54768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rgbClr val="000000"/>
                </a:solidFill>
                <a:latin typeface="Verdana" panose="020B0604030504040204" pitchFamily="34" charset="0"/>
                <a:ea typeface="Verdana" panose="020B0604030504040204" pitchFamily="34" charset="0"/>
                <a:cs typeface="Verdana" panose="020B0604030504040204" pitchFamily="34" charset="0"/>
              </a:rPr>
              <a:t>Ontlokken(of en hoezo verandering?)</a:t>
            </a:r>
          </a:p>
        </p:txBody>
      </p:sp>
      <p:pic>
        <p:nvPicPr>
          <p:cNvPr id="2" name="Afbeelding 1"/>
          <p:cNvPicPr>
            <a:picLocks noChangeAspect="1"/>
          </p:cNvPicPr>
          <p:nvPr/>
        </p:nvPicPr>
        <p:blipFill>
          <a:blip r:embed="rId3"/>
          <a:stretch>
            <a:fillRect/>
          </a:stretch>
        </p:blipFill>
        <p:spPr>
          <a:xfrm>
            <a:off x="7809450" y="4783798"/>
            <a:ext cx="4434688" cy="1634465"/>
          </a:xfrm>
          <a:prstGeom prst="rect">
            <a:avLst/>
          </a:prstGeom>
        </p:spPr>
      </p:pic>
    </p:spTree>
    <p:extLst>
      <p:ext uri="{BB962C8B-B14F-4D97-AF65-F5344CB8AC3E}">
        <p14:creationId xmlns:p14="http://schemas.microsoft.com/office/powerpoint/2010/main" val="337256332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2385238" y="806267"/>
            <a:ext cx="8229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a:buSzPct val="100000"/>
              <a:defRPr/>
            </a:pPr>
            <a:r>
              <a:rPr lang="nl-NL" sz="4000" b="1" dirty="0">
                <a:latin typeface="Verdana" panose="020B0604030504040204" pitchFamily="34" charset="0"/>
                <a:ea typeface="Verdana" panose="020B0604030504040204" pitchFamily="34" charset="0"/>
                <a:cs typeface="Verdana" panose="020B0604030504040204" pitchFamily="34" charset="0"/>
              </a:rPr>
              <a:t>Ontlokken verandertaal</a:t>
            </a:r>
            <a:br>
              <a:rPr lang="nl-NL" sz="4000" b="1" dirty="0">
                <a:latin typeface="Verdana" panose="020B0604030504040204" pitchFamily="34" charset="0"/>
                <a:ea typeface="Verdana" panose="020B0604030504040204" pitchFamily="34" charset="0"/>
                <a:cs typeface="Verdana" panose="020B0604030504040204" pitchFamily="34" charset="0"/>
              </a:rPr>
            </a:b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61442" name="Text Box 2"/>
          <p:cNvSpPr txBox="1">
            <a:spLocks noChangeArrowheads="1"/>
          </p:cNvSpPr>
          <p:nvPr/>
        </p:nvSpPr>
        <p:spPr bwMode="auto">
          <a:xfrm>
            <a:off x="1035383" y="1773238"/>
            <a:ext cx="8567737"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60" tIns="38160" rIns="38160" bIns="3816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chemeClr val="bg1"/>
                </a:solidFill>
                <a:latin typeface="Gill Sans" charset="0"/>
                <a:ea typeface="ヒラギノ角ゴ ProN W3" charset="-128"/>
              </a:defRPr>
            </a:lvl9pPr>
          </a:lstStyle>
          <a:p>
            <a:pPr eaLnBrk="1" hangingPunct="1">
              <a:lnSpc>
                <a:spcPct val="150000"/>
              </a:lnSpc>
              <a:spcBef>
                <a:spcPts val="800"/>
              </a:spcBef>
              <a:buSzPct val="100000"/>
              <a:defRPr/>
            </a:pPr>
            <a:r>
              <a:rPr lang="nl-NL" altLang="nl-NL" sz="2800" b="1" dirty="0">
                <a:solidFill>
                  <a:srgbClr val="000000"/>
                </a:solidFill>
                <a:latin typeface="Verdana" panose="020B0604030504040204" pitchFamily="34" charset="0"/>
                <a:ea typeface="Verdana" panose="020B0604030504040204" pitchFamily="34" charset="0"/>
                <a:cs typeface="Verdana" panose="020B0604030504040204" pitchFamily="34" charset="0"/>
              </a:rPr>
              <a:t>Strategieën:</a:t>
            </a:r>
          </a:p>
          <a:p>
            <a:pPr eaLnBrk="1" hangingPunct="1">
              <a:lnSpc>
                <a:spcPct val="150000"/>
              </a:lnSpc>
              <a:spcBef>
                <a:spcPts val="800"/>
              </a:spcBef>
              <a:buClr>
                <a:srgbClr val="000000"/>
              </a:buClr>
              <a:buSzPct val="100000"/>
              <a:buFont typeface="Wingdings" pitchFamily="2" charset="2"/>
              <a:buChar char=""/>
              <a:defRPr/>
            </a:pPr>
            <a:r>
              <a:rPr lang="nl-NL" altLang="nl-NL" sz="2800" dirty="0">
                <a:solidFill>
                  <a:srgbClr val="000000"/>
                </a:solidFill>
                <a:latin typeface="Verdana" panose="020B0604030504040204" pitchFamily="34" charset="0"/>
                <a:ea typeface="Verdana" panose="020B0604030504040204" pitchFamily="34" charset="0"/>
                <a:cs typeface="Verdana" panose="020B0604030504040204" pitchFamily="34" charset="0"/>
              </a:rPr>
              <a:t>Ontlokkende vragen stellen.</a:t>
            </a:r>
          </a:p>
          <a:p>
            <a:pPr eaLnBrk="1" hangingPunct="1">
              <a:lnSpc>
                <a:spcPct val="150000"/>
              </a:lnSpc>
              <a:spcBef>
                <a:spcPts val="800"/>
              </a:spcBef>
              <a:buClr>
                <a:srgbClr val="000000"/>
              </a:buClr>
              <a:buSzPct val="100000"/>
              <a:buFont typeface="Wingdings" pitchFamily="2" charset="2"/>
              <a:buChar char=""/>
              <a:defRPr/>
            </a:pPr>
            <a:r>
              <a:rPr lang="nl-NL" altLang="nl-NL" sz="2800" dirty="0">
                <a:solidFill>
                  <a:srgbClr val="000000"/>
                </a:solidFill>
                <a:latin typeface="Verdana" panose="020B0604030504040204" pitchFamily="34" charset="0"/>
                <a:ea typeface="Verdana" panose="020B0604030504040204" pitchFamily="34" charset="0"/>
                <a:cs typeface="Verdana" panose="020B0604030504040204" pitchFamily="34" charset="0"/>
              </a:rPr>
              <a:t>Meetlat van belang en vertrouwen.</a:t>
            </a:r>
          </a:p>
          <a:p>
            <a:pPr eaLnBrk="1" hangingPunct="1">
              <a:lnSpc>
                <a:spcPct val="150000"/>
              </a:lnSpc>
              <a:spcBef>
                <a:spcPts val="800"/>
              </a:spcBef>
              <a:buClr>
                <a:srgbClr val="000000"/>
              </a:buClr>
              <a:buSzPct val="100000"/>
              <a:buFont typeface="Wingdings" pitchFamily="2" charset="2"/>
              <a:buChar char=""/>
              <a:defRPr/>
            </a:pPr>
            <a:r>
              <a:rPr lang="nl-NL" altLang="nl-NL" sz="2800" dirty="0">
                <a:solidFill>
                  <a:srgbClr val="000000"/>
                </a:solidFill>
                <a:latin typeface="Verdana" panose="020B0604030504040204" pitchFamily="34" charset="0"/>
                <a:ea typeface="Verdana" panose="020B0604030504040204" pitchFamily="34" charset="0"/>
                <a:cs typeface="Verdana" panose="020B0604030504040204" pitchFamily="34" charset="0"/>
              </a:rPr>
              <a:t>Naar uitersten vragen.</a:t>
            </a:r>
          </a:p>
          <a:p>
            <a:pPr eaLnBrk="1" hangingPunct="1">
              <a:lnSpc>
                <a:spcPct val="150000"/>
              </a:lnSpc>
              <a:spcBef>
                <a:spcPts val="800"/>
              </a:spcBef>
              <a:buClr>
                <a:srgbClr val="000000"/>
              </a:buClr>
              <a:buSzPct val="100000"/>
              <a:buFont typeface="Wingdings" pitchFamily="2" charset="2"/>
              <a:buChar char=""/>
              <a:defRPr/>
            </a:pPr>
            <a:r>
              <a:rPr lang="nl-NL" altLang="nl-NL" sz="2800" dirty="0">
                <a:solidFill>
                  <a:srgbClr val="000000"/>
                </a:solidFill>
                <a:latin typeface="Verdana" panose="020B0604030504040204" pitchFamily="34" charset="0"/>
                <a:ea typeface="Verdana" panose="020B0604030504040204" pitchFamily="34" charset="0"/>
                <a:cs typeface="Verdana" panose="020B0604030504040204" pitchFamily="34" charset="0"/>
              </a:rPr>
              <a:t>Terugkijken.</a:t>
            </a:r>
          </a:p>
          <a:p>
            <a:pPr eaLnBrk="1" hangingPunct="1">
              <a:lnSpc>
                <a:spcPct val="150000"/>
              </a:lnSpc>
              <a:spcBef>
                <a:spcPts val="800"/>
              </a:spcBef>
              <a:buClr>
                <a:srgbClr val="000000"/>
              </a:buClr>
              <a:buSzPct val="100000"/>
              <a:buFont typeface="Wingdings" pitchFamily="2" charset="2"/>
              <a:buChar char=""/>
              <a:defRPr/>
            </a:pPr>
            <a:r>
              <a:rPr lang="nl-NL" altLang="nl-NL" sz="2800" dirty="0">
                <a:solidFill>
                  <a:srgbClr val="000000"/>
                </a:solidFill>
                <a:latin typeface="Verdana" panose="020B0604030504040204" pitchFamily="34" charset="0"/>
                <a:ea typeface="Verdana" panose="020B0604030504040204" pitchFamily="34" charset="0"/>
                <a:cs typeface="Verdana" panose="020B0604030504040204" pitchFamily="34" charset="0"/>
              </a:rPr>
              <a:t>Vooruitkijken.</a:t>
            </a:r>
          </a:p>
        </p:txBody>
      </p:sp>
      <p:sp>
        <p:nvSpPr>
          <p:cNvPr id="61443" name="Text Box 3"/>
          <p:cNvSpPr txBox="1">
            <a:spLocks noChangeArrowheads="1"/>
          </p:cNvSpPr>
          <p:nvPr/>
        </p:nvSpPr>
        <p:spPr bwMode="auto">
          <a:xfrm>
            <a:off x="9902826" y="6310313"/>
            <a:ext cx="44132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5pPr>
            <a:lvl6pPr marL="25146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6pPr>
            <a:lvl7pPr marL="29718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7pPr>
            <a:lvl8pPr marL="34290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8pPr>
            <a:lvl9pPr marL="3886200" indent="-228600" algn="ct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000000"/>
                </a:solidFill>
                <a:latin typeface="Gill Sans" charset="0"/>
                <a:ea typeface="ヒラギノ角ゴ ProN W3" charset="0"/>
                <a:cs typeface="ヒラギノ角ゴ ProN W3" charset="0"/>
              </a:defRPr>
            </a:lvl9pPr>
          </a:lstStyle>
          <a:p>
            <a:pPr algn="ctr">
              <a:buSzPct val="100000"/>
              <a:defRPr/>
            </a:pPr>
            <a:r>
              <a:rPr lang="nl-NL" sz="800">
                <a:latin typeface="Calibri" charset="0"/>
              </a:rPr>
              <a:t>57</a:t>
            </a:r>
          </a:p>
        </p:txBody>
      </p:sp>
      <p:pic>
        <p:nvPicPr>
          <p:cNvPr id="2" name="Afbeelding 1"/>
          <p:cNvPicPr>
            <a:picLocks noChangeAspect="1"/>
          </p:cNvPicPr>
          <p:nvPr/>
        </p:nvPicPr>
        <p:blipFill>
          <a:blip r:embed="rId3"/>
          <a:stretch>
            <a:fillRect/>
          </a:stretch>
        </p:blipFill>
        <p:spPr>
          <a:xfrm>
            <a:off x="8675495" y="4078189"/>
            <a:ext cx="3516505" cy="2340074"/>
          </a:xfrm>
          <a:prstGeom prst="rect">
            <a:avLst/>
          </a:prstGeom>
        </p:spPr>
      </p:pic>
    </p:spTree>
    <p:extLst>
      <p:ext uri="{BB962C8B-B14F-4D97-AF65-F5344CB8AC3E}">
        <p14:creationId xmlns:p14="http://schemas.microsoft.com/office/powerpoint/2010/main" val="185440594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367642" y="372877"/>
            <a:ext cx="8311243" cy="988068"/>
          </a:xfrm>
        </p:spPr>
        <p:txBody>
          <a:bodyPr/>
          <a:lstStyle/>
          <a:p>
            <a:r>
              <a:rPr lang="nl-NL" altLang="nl-NL" sz="2800" b="1" dirty="0">
                <a:solidFill>
                  <a:schemeClr val="tx1"/>
                </a:solidFill>
                <a:latin typeface="Verdana" panose="020B0604030504040204" pitchFamily="34" charset="0"/>
                <a:ea typeface="Verdana" panose="020B0604030504040204" pitchFamily="34" charset="0"/>
                <a:cs typeface="Verdana" panose="020B0604030504040204" pitchFamily="34" charset="0"/>
              </a:rPr>
              <a:t>Bereidheidschaal voor verandering  </a:t>
            </a:r>
            <a:br>
              <a:rPr lang="nl-NL" altLang="nl-NL" sz="28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altLang="nl-NL" sz="28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nl-NL" sz="2800" dirty="0"/>
          </a:p>
        </p:txBody>
      </p:sp>
      <p:sp>
        <p:nvSpPr>
          <p:cNvPr id="2" name="Tijdelijke aanduiding voor dianummer 1"/>
          <p:cNvSpPr>
            <a:spLocks noGrp="1"/>
          </p:cNvSpPr>
          <p:nvPr>
            <p:ph type="sldNum" sz="quarter" idx="12"/>
          </p:nvPr>
        </p:nvSpPr>
        <p:spPr/>
        <p:txBody>
          <a:bodyPr/>
          <a:lstStyle/>
          <a:p>
            <a:pPr>
              <a:defRPr/>
            </a:pPr>
            <a:fld id="{F145D093-6AB3-4880-9AB5-1E7267671368}" type="slidenum">
              <a:rPr lang="nl-NL" smtClean="0">
                <a:solidFill>
                  <a:srgbClr val="000000"/>
                </a:solidFill>
              </a:rPr>
              <a:pPr>
                <a:defRPr/>
              </a:pPr>
              <a:t>7</a:t>
            </a:fld>
            <a:endParaRPr lang="nl-NL">
              <a:solidFill>
                <a:srgbClr val="000000"/>
              </a:solidFill>
            </a:endParaRPr>
          </a:p>
        </p:txBody>
      </p:sp>
      <p:pic>
        <p:nvPicPr>
          <p:cNvPr id="4" name="Afbeelding 3">
            <a:extLst>
              <a:ext uri="{FF2B5EF4-FFF2-40B4-BE49-F238E27FC236}">
                <a16:creationId xmlns:a16="http://schemas.microsoft.com/office/drawing/2014/main" id="{228E2446-0BF0-462A-A5EC-2E34E9F29B70}"/>
              </a:ext>
            </a:extLst>
          </p:cNvPr>
          <p:cNvPicPr>
            <a:picLocks noChangeAspect="1"/>
          </p:cNvPicPr>
          <p:nvPr/>
        </p:nvPicPr>
        <p:blipFill>
          <a:blip r:embed="rId3"/>
          <a:stretch>
            <a:fillRect/>
          </a:stretch>
        </p:blipFill>
        <p:spPr>
          <a:xfrm>
            <a:off x="2995612" y="1360945"/>
            <a:ext cx="6505575" cy="4884280"/>
          </a:xfrm>
          <a:prstGeom prst="rect">
            <a:avLst/>
          </a:prstGeom>
        </p:spPr>
      </p:pic>
    </p:spTree>
    <p:extLst>
      <p:ext uri="{BB962C8B-B14F-4D97-AF65-F5344CB8AC3E}">
        <p14:creationId xmlns:p14="http://schemas.microsoft.com/office/powerpoint/2010/main" val="336266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D332C-69C2-459A-90BB-4DCDF7CFF72E}"/>
              </a:ext>
            </a:extLst>
          </p:cNvPr>
          <p:cNvSpPr>
            <a:spLocks noGrp="1"/>
          </p:cNvSpPr>
          <p:nvPr>
            <p:ph type="title"/>
          </p:nvPr>
        </p:nvSpPr>
        <p:spPr>
          <a:xfrm>
            <a:off x="105531" y="519567"/>
            <a:ext cx="2623457" cy="1143000"/>
          </a:xfrm>
        </p:spPr>
        <p:txBody>
          <a:bodyPr/>
          <a:lstStyle/>
          <a:p>
            <a:r>
              <a:rPr lang="nl-NL" sz="2800" dirty="0">
                <a:latin typeface="Verdana" panose="020B0604030504040204" pitchFamily="34" charset="0"/>
                <a:ea typeface="Verdana" panose="020B0604030504040204" pitchFamily="34" charset="0"/>
                <a:cs typeface="Verdana" panose="020B0604030504040204" pitchFamily="34" charset="0"/>
              </a:rPr>
              <a:t>Hoe ziet dat er dan uit…</a:t>
            </a:r>
          </a:p>
        </p:txBody>
      </p:sp>
      <p:sp>
        <p:nvSpPr>
          <p:cNvPr id="3" name="Tijdelijke aanduiding voor dianummer 2">
            <a:extLst>
              <a:ext uri="{FF2B5EF4-FFF2-40B4-BE49-F238E27FC236}">
                <a16:creationId xmlns:a16="http://schemas.microsoft.com/office/drawing/2014/main" id="{4BD37FD1-3403-4448-BB78-27175212A277}"/>
              </a:ext>
            </a:extLst>
          </p:cNvPr>
          <p:cNvSpPr>
            <a:spLocks noGrp="1"/>
          </p:cNvSpPr>
          <p:nvPr>
            <p:ph type="sldNum" sz="quarter" idx="12"/>
          </p:nvPr>
        </p:nvSpPr>
        <p:spPr/>
        <p:txBody>
          <a:bodyPr/>
          <a:lstStyle/>
          <a:p>
            <a:pPr>
              <a:defRPr/>
            </a:pPr>
            <a:fld id="{A58D71A4-304F-4DC4-8DC3-C474FF228CFA}" type="slidenum">
              <a:rPr lang="nl-NL" smtClean="0">
                <a:solidFill>
                  <a:srgbClr val="000000"/>
                </a:solidFill>
              </a:rPr>
              <a:pPr>
                <a:defRPr/>
              </a:pPr>
              <a:t>8</a:t>
            </a:fld>
            <a:endParaRPr lang="nl-NL">
              <a:solidFill>
                <a:srgbClr val="000000"/>
              </a:solidFill>
            </a:endParaRPr>
          </a:p>
        </p:txBody>
      </p:sp>
      <p:pic>
        <p:nvPicPr>
          <p:cNvPr id="4" name="Afbeelding 3">
            <a:extLst>
              <a:ext uri="{FF2B5EF4-FFF2-40B4-BE49-F238E27FC236}">
                <a16:creationId xmlns:a16="http://schemas.microsoft.com/office/drawing/2014/main" id="{D5BAE4C2-95D9-45A7-8910-4E3BB611B4F6}"/>
              </a:ext>
            </a:extLst>
          </p:cNvPr>
          <p:cNvPicPr>
            <a:picLocks noChangeAspect="1"/>
          </p:cNvPicPr>
          <p:nvPr/>
        </p:nvPicPr>
        <p:blipFill>
          <a:blip r:embed="rId2"/>
          <a:stretch>
            <a:fillRect/>
          </a:stretch>
        </p:blipFill>
        <p:spPr>
          <a:xfrm>
            <a:off x="4202793" y="441551"/>
            <a:ext cx="7989208" cy="5991906"/>
          </a:xfrm>
          <a:prstGeom prst="rect">
            <a:avLst/>
          </a:prstGeom>
        </p:spPr>
      </p:pic>
    </p:spTree>
    <p:extLst>
      <p:ext uri="{BB962C8B-B14F-4D97-AF65-F5344CB8AC3E}">
        <p14:creationId xmlns:p14="http://schemas.microsoft.com/office/powerpoint/2010/main" val="376632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1F943A8-816D-4C03-A341-E43D1EDC5A0A}"/>
              </a:ext>
            </a:extLst>
          </p:cNvPr>
          <p:cNvSpPr>
            <a:spLocks noGrp="1"/>
          </p:cNvSpPr>
          <p:nvPr>
            <p:ph type="sldNum" sz="quarter" idx="12"/>
          </p:nvPr>
        </p:nvSpPr>
        <p:spPr/>
        <p:txBody>
          <a:bodyPr/>
          <a:lstStyle/>
          <a:p>
            <a:pPr>
              <a:defRPr/>
            </a:pPr>
            <a:fld id="{A58D71A4-304F-4DC4-8DC3-C474FF228CFA}" type="slidenum">
              <a:rPr lang="nl-NL" smtClean="0">
                <a:solidFill>
                  <a:srgbClr val="000000"/>
                </a:solidFill>
              </a:rPr>
              <a:pPr>
                <a:defRPr/>
              </a:pPr>
              <a:t>9</a:t>
            </a:fld>
            <a:endParaRPr lang="nl-NL">
              <a:solidFill>
                <a:srgbClr val="000000"/>
              </a:solidFill>
            </a:endParaRPr>
          </a:p>
        </p:txBody>
      </p:sp>
      <p:pic>
        <p:nvPicPr>
          <p:cNvPr id="4" name="Afbeelding 3">
            <a:extLst>
              <a:ext uri="{FF2B5EF4-FFF2-40B4-BE49-F238E27FC236}">
                <a16:creationId xmlns:a16="http://schemas.microsoft.com/office/drawing/2014/main" id="{15A24EBB-9F5D-4883-8260-A83DEC1DB925}"/>
              </a:ext>
            </a:extLst>
          </p:cNvPr>
          <p:cNvPicPr>
            <a:picLocks noChangeAspect="1"/>
          </p:cNvPicPr>
          <p:nvPr/>
        </p:nvPicPr>
        <p:blipFill>
          <a:blip r:embed="rId3"/>
          <a:stretch>
            <a:fillRect/>
          </a:stretch>
        </p:blipFill>
        <p:spPr>
          <a:xfrm>
            <a:off x="-212270" y="0"/>
            <a:ext cx="12404270" cy="6858000"/>
          </a:xfrm>
          <a:prstGeom prst="rect">
            <a:avLst/>
          </a:prstGeom>
        </p:spPr>
      </p:pic>
      <p:sp>
        <p:nvSpPr>
          <p:cNvPr id="5" name="Rechthoek 4">
            <a:extLst>
              <a:ext uri="{FF2B5EF4-FFF2-40B4-BE49-F238E27FC236}">
                <a16:creationId xmlns:a16="http://schemas.microsoft.com/office/drawing/2014/main" id="{07698B85-CBDA-4EC6-BF50-7A773CD3A506}"/>
              </a:ext>
            </a:extLst>
          </p:cNvPr>
          <p:cNvSpPr/>
          <p:nvPr/>
        </p:nvSpPr>
        <p:spPr>
          <a:xfrm>
            <a:off x="342900" y="6245225"/>
            <a:ext cx="9307286" cy="4762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05485181"/>
      </p:ext>
    </p:extLst>
  </p:cSld>
  <p:clrMapOvr>
    <a:masterClrMapping/>
  </p:clrMapOvr>
</p:sld>
</file>

<file path=ppt/theme/theme1.xml><?xml version="1.0" encoding="utf-8"?>
<a:theme xmlns:a="http://schemas.openxmlformats.org/drawingml/2006/main" name="PPP 2de">
  <a:themeElements>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P 2d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 2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 2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 2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 2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 2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 2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 2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 2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 2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 2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 2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PP 2de">
  <a:themeElements>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P 2d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 2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 2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 2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 2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 2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 2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 2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 2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 2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 2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 2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PP 2de">
  <a:themeElements>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P 2d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 2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 2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 2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 2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 2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 2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 2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 2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 2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 2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 2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PP 2de">
  <a:themeElements>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P 2d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P 2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 2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 2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 2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 2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 2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 2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 2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 2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 2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 2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 2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489</Words>
  <Application>Microsoft Office PowerPoint</Application>
  <PresentationFormat>Breedbeeld</PresentationFormat>
  <Paragraphs>142</Paragraphs>
  <Slides>15</Slides>
  <Notes>13</Notes>
  <HiddenSlides>1</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15</vt:i4>
      </vt:variant>
    </vt:vector>
  </HeadingPairs>
  <TitlesOfParts>
    <vt:vector size="27" baseType="lpstr">
      <vt:lpstr>Arial</vt:lpstr>
      <vt:lpstr>Calibri</vt:lpstr>
      <vt:lpstr>Comic Sans MS</vt:lpstr>
      <vt:lpstr>Courier New</vt:lpstr>
      <vt:lpstr>Symbol</vt:lpstr>
      <vt:lpstr>Times New Roman</vt:lpstr>
      <vt:lpstr>Verdana</vt:lpstr>
      <vt:lpstr>Wingdings</vt:lpstr>
      <vt:lpstr>PPP 2de</vt:lpstr>
      <vt:lpstr>2_PPP 2de</vt:lpstr>
      <vt:lpstr>3_PPP 2de</vt:lpstr>
      <vt:lpstr>4_PPP 2de</vt:lpstr>
      <vt:lpstr>          </vt:lpstr>
      <vt:lpstr>Programma dagdeel 2</vt:lpstr>
      <vt:lpstr>PowerPoint-presentatie</vt:lpstr>
      <vt:lpstr>PowerPoint-presentatie</vt:lpstr>
      <vt:lpstr>PowerPoint-presentatie</vt:lpstr>
      <vt:lpstr>PowerPoint-presentatie</vt:lpstr>
      <vt:lpstr>Bereidheidschaal voor verandering        </vt:lpstr>
      <vt:lpstr>Hoe ziet dat er dan uit…</vt:lpstr>
      <vt:lpstr>PowerPoint-presentatie</vt:lpstr>
      <vt:lpstr>PowerPoint-presentatie</vt:lpstr>
      <vt:lpstr>PowerPoint-presentatie</vt:lpstr>
      <vt:lpstr>Behoudtaal en wrijving</vt:lpstr>
      <vt:lpstr>Wat horen en merken we </vt:lpstr>
      <vt:lpstr>Verbeterreflex </vt:lpstr>
      <vt:lpstr>Oorzaak Weerstand gedrag </vt:lpstr>
    </vt:vector>
  </TitlesOfParts>
  <Company>RAM Infotechnology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Meije, Maurice</dc:creator>
  <cp:lastModifiedBy>Carfora, Mirella</cp:lastModifiedBy>
  <cp:revision>191</cp:revision>
  <dcterms:created xsi:type="dcterms:W3CDTF">2018-03-07T13:53:54Z</dcterms:created>
  <dcterms:modified xsi:type="dcterms:W3CDTF">2020-01-13T20:37:20Z</dcterms:modified>
  <cp:contentStatus/>
</cp:coreProperties>
</file>