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864519"/>
            <a:ext cx="6912768" cy="576596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5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50" b="1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5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50" b="1" dirty="0" smtClean="0">
                <a:solidFill>
                  <a:srgbClr val="0070C0"/>
                </a:solidFill>
                <a:latin typeface="Verdana" pitchFamily="34" charset="0"/>
              </a:rPr>
              <a:t>tussen 26/10/2015 -30/09/2016</a:t>
            </a:r>
          </a:p>
          <a:p>
            <a:pPr algn="ctr"/>
            <a:endParaRPr lang="nl-NL" sz="8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600" b="1" dirty="0" smtClean="0">
                <a:solidFill>
                  <a:srgbClr val="0070C0"/>
                </a:solidFill>
                <a:latin typeface="Verdana" pitchFamily="34" charset="0"/>
              </a:rPr>
              <a:t>TOTJ</a:t>
            </a:r>
          </a:p>
          <a:p>
            <a:pPr algn="ctr"/>
            <a:endParaRPr lang="nl-NL" sz="8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800" dirty="0">
                <a:solidFill>
                  <a:srgbClr val="0070C0"/>
                </a:solidFill>
                <a:latin typeface="Verdana" pitchFamily="34" charset="0"/>
              </a:rPr>
              <a:t>Training On The Job ( TOTJ ) heeft als doelstelling dat zowel ICN als SVK verpleegkundigen trainen op vaardigheden m.b.t. voorbehouden en risicovolle handelingen en dit minimaal 1x per jaar .</a:t>
            </a:r>
          </a:p>
          <a:p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2 accreditatiepunten toegekend.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0" y="42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verpleegkundigen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werkzaam op unit 13/14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83499"/>
            <a:ext cx="2051264" cy="825221"/>
          </a:xfrm>
          <a:prstGeom prst="rect">
            <a:avLst/>
          </a:prstGeom>
        </p:spPr>
      </p:pic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05250"/>
              </p:ext>
            </p:extLst>
          </p:nvPr>
        </p:nvGraphicFramePr>
        <p:xfrm>
          <a:off x="2025839" y="2276872"/>
          <a:ext cx="5153242" cy="3518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28779"/>
                <a:gridCol w="1460406"/>
                <a:gridCol w="2164057"/>
              </a:tblGrid>
              <a:tr h="195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smtClean="0">
                          <a:effectLst/>
                        </a:rPr>
                        <a:t>Trainers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Functie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Praktijkervaring en onderwijservaring (aantal jaar) per </a:t>
                      </a:r>
                      <a:r>
                        <a:rPr lang="nl-NL" sz="800" dirty="0" smtClean="0">
                          <a:effectLst/>
                        </a:rPr>
                        <a:t>spreker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</a:tr>
              <a:tr h="31227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Monique van </a:t>
                      </a:r>
                      <a:r>
                        <a:rPr lang="nl-NL" sz="800" dirty="0" err="1">
                          <a:effectLst/>
                        </a:rPr>
                        <a:t>Aert</a:t>
                      </a:r>
                      <a:r>
                        <a:rPr lang="nl-NL" sz="800" dirty="0">
                          <a:effectLst/>
                        </a:rPr>
                        <a:t>-Hereijgers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Liesbeth Billen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Angelique </a:t>
                      </a:r>
                      <a:r>
                        <a:rPr lang="nl-NL" sz="800" dirty="0" err="1">
                          <a:effectLst/>
                        </a:rPr>
                        <a:t>Bonninga</a:t>
                      </a:r>
                      <a:r>
                        <a:rPr lang="nl-NL" sz="800" dirty="0">
                          <a:effectLst/>
                        </a:rPr>
                        <a:t>-Bertens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Kathleen </a:t>
                      </a:r>
                      <a:r>
                        <a:rPr lang="nl-NL" sz="800" dirty="0" err="1">
                          <a:effectLst/>
                        </a:rPr>
                        <a:t>Dockx</a:t>
                      </a:r>
                      <a:r>
                        <a:rPr lang="nl-NL" sz="800" dirty="0">
                          <a:effectLst/>
                        </a:rPr>
                        <a:t>-Verheijen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Chantal Kaiser-Kloosterman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Toos Machielsen-de Deugd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Marjon</a:t>
                      </a:r>
                      <a:r>
                        <a:rPr lang="nl-NL" sz="800" dirty="0">
                          <a:effectLst/>
                        </a:rPr>
                        <a:t> Tavenier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Lisette</a:t>
                      </a:r>
                      <a:r>
                        <a:rPr lang="nl-NL" sz="800" dirty="0">
                          <a:effectLst/>
                        </a:rPr>
                        <a:t> Machielsen-Beenakkers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Doppie</a:t>
                      </a:r>
                      <a:r>
                        <a:rPr lang="nl-NL" sz="800" dirty="0">
                          <a:effectLst/>
                        </a:rPr>
                        <a:t> den Braber-</a:t>
                      </a:r>
                      <a:r>
                        <a:rPr lang="nl-NL" sz="800" dirty="0" err="1">
                          <a:effectLst/>
                        </a:rPr>
                        <a:t>Hissink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 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 /NIDCAP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 / CRAZ lid 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vpk/ praktijkbegeleider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svk</a:t>
                      </a:r>
                      <a:r>
                        <a:rPr lang="nl-NL" sz="800" dirty="0">
                          <a:effectLst/>
                        </a:rPr>
                        <a:t> vpk 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svk</a:t>
                      </a:r>
                      <a:r>
                        <a:rPr lang="nl-NL" sz="800" dirty="0">
                          <a:effectLst/>
                        </a:rPr>
                        <a:t> vpk 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 /CRAZ lid 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 / CRAZ lid 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 err="1">
                          <a:effectLst/>
                        </a:rPr>
                        <a:t>icn</a:t>
                      </a:r>
                      <a:r>
                        <a:rPr lang="nl-NL" sz="800" dirty="0">
                          <a:effectLst/>
                        </a:rPr>
                        <a:t> vpk / ervaring </a:t>
                      </a:r>
                      <a:r>
                        <a:rPr lang="nl-NL" sz="800" dirty="0" err="1">
                          <a:effectLst/>
                        </a:rPr>
                        <a:t>opleidngen</a:t>
                      </a:r>
                      <a:r>
                        <a:rPr lang="nl-NL" sz="800" dirty="0">
                          <a:effectLst/>
                        </a:rPr>
                        <a:t> </a:t>
                      </a:r>
                      <a:r>
                        <a:rPr lang="nl-NL" sz="800" dirty="0" err="1">
                          <a:effectLst/>
                        </a:rPr>
                        <a:t>skz</a:t>
                      </a:r>
                      <a:r>
                        <a:rPr lang="nl-NL" sz="800" dirty="0">
                          <a:effectLst/>
                        </a:rPr>
                        <a:t> 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10 jaar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10 jaar 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10 jaar</a:t>
                      </a:r>
                      <a:endParaRPr lang="nl-NL" sz="10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10 jaar 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10 jaar 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20 jaar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20 jaar 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10 jaar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914400"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nl-NL" sz="800" dirty="0">
                          <a:effectLst/>
                        </a:rPr>
                        <a:t>20 jaar  </a:t>
                      </a:r>
                      <a:endParaRPr lang="nl-NL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61</Words>
  <Application>Microsoft Office PowerPoint</Application>
  <PresentationFormat>Diavoorstelling (4:3)</PresentationFormat>
  <Paragraphs>107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Jansen, mw. L. (Stafmedewerker Skillslab)</cp:lastModifiedBy>
  <cp:revision>13</cp:revision>
  <cp:lastPrinted>2015-06-18T13:16:22Z</cp:lastPrinted>
  <dcterms:created xsi:type="dcterms:W3CDTF">2015-06-18T12:42:49Z</dcterms:created>
  <dcterms:modified xsi:type="dcterms:W3CDTF">2016-02-17T08:37:23Z</dcterms:modified>
</cp:coreProperties>
</file>