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81" r:id="rId18"/>
    <p:sldId id="283" r:id="rId19"/>
    <p:sldId id="269" r:id="rId20"/>
    <p:sldId id="270" r:id="rId21"/>
    <p:sldId id="271" r:id="rId22"/>
    <p:sldId id="272" r:id="rId23"/>
    <p:sldId id="273" r:id="rId24"/>
    <p:sldId id="274" r:id="rId25"/>
    <p:sldId id="275" r:id="rId26"/>
    <p:sldId id="276" r:id="rId27"/>
    <p:sldId id="277" r:id="rId28"/>
    <p:sldId id="278" r:id="rId29"/>
    <p:sldId id="279" r:id="rId30"/>
    <p:sldId id="282" r:id="rId31"/>
    <p:sldId id="280"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1B634-BD5E-4928-8234-207AC86CA264}" v="21" dt="2021-06-23T10:01:29.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9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la Verhoeven | Isza Zorg" userId="278430bf-9477-4b5b-8e8a-8a233f335e06" providerId="ADAL" clId="{F639C0B5-196B-4E7E-A0EB-A8AA6588B6E3}"/>
    <pc:docChg chg="undo custSel addSld delSld modSld delMainMaster">
      <pc:chgData name="Ayla Verhoeven | Isza Zorg" userId="278430bf-9477-4b5b-8e8a-8a233f335e06" providerId="ADAL" clId="{F639C0B5-196B-4E7E-A0EB-A8AA6588B6E3}" dt="2021-03-07T18:11:11.869" v="1249" actId="20577"/>
      <pc:docMkLst>
        <pc:docMk/>
      </pc:docMkLst>
      <pc:sldChg chg="modSp mod">
        <pc:chgData name="Ayla Verhoeven | Isza Zorg" userId="278430bf-9477-4b5b-8e8a-8a233f335e06" providerId="ADAL" clId="{F639C0B5-196B-4E7E-A0EB-A8AA6588B6E3}" dt="2021-03-07T15:04:46.549" v="251" actId="115"/>
        <pc:sldMkLst>
          <pc:docMk/>
          <pc:sldMk cId="3351439039" sldId="256"/>
        </pc:sldMkLst>
        <pc:spChg chg="mod">
          <ac:chgData name="Ayla Verhoeven | Isza Zorg" userId="278430bf-9477-4b5b-8e8a-8a233f335e06" providerId="ADAL" clId="{F639C0B5-196B-4E7E-A0EB-A8AA6588B6E3}" dt="2021-03-07T15:04:46.549" v="251" actId="115"/>
          <ac:spMkLst>
            <pc:docMk/>
            <pc:sldMk cId="3351439039" sldId="256"/>
            <ac:spMk id="3" creationId="{00000000-0000-0000-0000-000000000000}"/>
          </ac:spMkLst>
        </pc:spChg>
        <pc:picChg chg="mod">
          <ac:chgData name="Ayla Verhoeven | Isza Zorg" userId="278430bf-9477-4b5b-8e8a-8a233f335e06" providerId="ADAL" clId="{F639C0B5-196B-4E7E-A0EB-A8AA6588B6E3}" dt="2021-03-07T14:57:53.809" v="41" actId="1076"/>
          <ac:picMkLst>
            <pc:docMk/>
            <pc:sldMk cId="3351439039" sldId="256"/>
            <ac:picMk id="4" creationId="{3DF9F68F-4B4A-43B3-9821-5675B55E01E6}"/>
          </ac:picMkLst>
        </pc:picChg>
      </pc:sldChg>
      <pc:sldChg chg="modSp mod">
        <pc:chgData name="Ayla Verhoeven | Isza Zorg" userId="278430bf-9477-4b5b-8e8a-8a233f335e06" providerId="ADAL" clId="{F639C0B5-196B-4E7E-A0EB-A8AA6588B6E3}" dt="2021-03-07T14:58:22.730" v="48" actId="20577"/>
        <pc:sldMkLst>
          <pc:docMk/>
          <pc:sldMk cId="4095382603" sldId="258"/>
        </pc:sldMkLst>
        <pc:spChg chg="mod">
          <ac:chgData name="Ayla Verhoeven | Isza Zorg" userId="278430bf-9477-4b5b-8e8a-8a233f335e06" providerId="ADAL" clId="{F639C0B5-196B-4E7E-A0EB-A8AA6588B6E3}" dt="2021-03-07T14:58:22.730" v="48" actId="20577"/>
          <ac:spMkLst>
            <pc:docMk/>
            <pc:sldMk cId="4095382603" sldId="258"/>
            <ac:spMk id="3" creationId="{0FE44C83-EA1A-4BF2-AF07-20E325F2A4C4}"/>
          </ac:spMkLst>
        </pc:spChg>
      </pc:sldChg>
      <pc:sldChg chg="modSp mod">
        <pc:chgData name="Ayla Verhoeven | Isza Zorg" userId="278430bf-9477-4b5b-8e8a-8a233f335e06" providerId="ADAL" clId="{F639C0B5-196B-4E7E-A0EB-A8AA6588B6E3}" dt="2021-03-07T15:44:15.588" v="465" actId="113"/>
        <pc:sldMkLst>
          <pc:docMk/>
          <pc:sldMk cId="585696657" sldId="259"/>
        </pc:sldMkLst>
        <pc:spChg chg="mod">
          <ac:chgData name="Ayla Verhoeven | Isza Zorg" userId="278430bf-9477-4b5b-8e8a-8a233f335e06" providerId="ADAL" clId="{F639C0B5-196B-4E7E-A0EB-A8AA6588B6E3}" dt="2021-03-07T15:44:15.588" v="465" actId="113"/>
          <ac:spMkLst>
            <pc:docMk/>
            <pc:sldMk cId="585696657" sldId="259"/>
            <ac:spMk id="2" creationId="{8BD876A0-980A-46B4-A1B3-339C2ED97894}"/>
          </ac:spMkLst>
        </pc:spChg>
        <pc:spChg chg="mod">
          <ac:chgData name="Ayla Verhoeven | Isza Zorg" userId="278430bf-9477-4b5b-8e8a-8a233f335e06" providerId="ADAL" clId="{F639C0B5-196B-4E7E-A0EB-A8AA6588B6E3}" dt="2021-03-07T14:58:56.719" v="64" actId="20577"/>
          <ac:spMkLst>
            <pc:docMk/>
            <pc:sldMk cId="585696657" sldId="259"/>
            <ac:spMk id="3" creationId="{D3569C87-BA08-468A-BF98-B51FE44DBD3D}"/>
          </ac:spMkLst>
        </pc:spChg>
      </pc:sldChg>
      <pc:sldChg chg="modSp mod">
        <pc:chgData name="Ayla Verhoeven | Isza Zorg" userId="278430bf-9477-4b5b-8e8a-8a233f335e06" providerId="ADAL" clId="{F639C0B5-196B-4E7E-A0EB-A8AA6588B6E3}" dt="2021-03-07T15:45:03.648" v="523" actId="20577"/>
        <pc:sldMkLst>
          <pc:docMk/>
          <pc:sldMk cId="1647741986" sldId="261"/>
        </pc:sldMkLst>
        <pc:spChg chg="mod">
          <ac:chgData name="Ayla Verhoeven | Isza Zorg" userId="278430bf-9477-4b5b-8e8a-8a233f335e06" providerId="ADAL" clId="{F639C0B5-196B-4E7E-A0EB-A8AA6588B6E3}" dt="2021-03-07T15:45:03.648" v="523" actId="20577"/>
          <ac:spMkLst>
            <pc:docMk/>
            <pc:sldMk cId="1647741986" sldId="261"/>
            <ac:spMk id="7" creationId="{5221CA44-9576-4F1C-905E-D1D6F31C982B}"/>
          </ac:spMkLst>
        </pc:spChg>
      </pc:sldChg>
      <pc:sldChg chg="modSp mod">
        <pc:chgData name="Ayla Verhoeven | Isza Zorg" userId="278430bf-9477-4b5b-8e8a-8a233f335e06" providerId="ADAL" clId="{F639C0B5-196B-4E7E-A0EB-A8AA6588B6E3}" dt="2021-03-07T15:46:57.468" v="568" actId="20577"/>
        <pc:sldMkLst>
          <pc:docMk/>
          <pc:sldMk cId="3163919917" sldId="262"/>
        </pc:sldMkLst>
        <pc:spChg chg="mod">
          <ac:chgData name="Ayla Verhoeven | Isza Zorg" userId="278430bf-9477-4b5b-8e8a-8a233f335e06" providerId="ADAL" clId="{F639C0B5-196B-4E7E-A0EB-A8AA6588B6E3}" dt="2021-03-07T15:46:57.468" v="568" actId="20577"/>
          <ac:spMkLst>
            <pc:docMk/>
            <pc:sldMk cId="3163919917" sldId="262"/>
            <ac:spMk id="2" creationId="{B23E94F6-EB4D-4BB0-A661-16F935D4400B}"/>
          </ac:spMkLst>
        </pc:spChg>
      </pc:sldChg>
      <pc:sldChg chg="addSp modSp mod">
        <pc:chgData name="Ayla Verhoeven | Isza Zorg" userId="278430bf-9477-4b5b-8e8a-8a233f335e06" providerId="ADAL" clId="{F639C0B5-196B-4E7E-A0EB-A8AA6588B6E3}" dt="2021-03-07T18:05:32.784" v="1182" actId="20577"/>
        <pc:sldMkLst>
          <pc:docMk/>
          <pc:sldMk cId="3593891959" sldId="264"/>
        </pc:sldMkLst>
        <pc:spChg chg="mod">
          <ac:chgData name="Ayla Verhoeven | Isza Zorg" userId="278430bf-9477-4b5b-8e8a-8a233f335e06" providerId="ADAL" clId="{F639C0B5-196B-4E7E-A0EB-A8AA6588B6E3}" dt="2021-03-07T15:52:36.582" v="570" actId="404"/>
          <ac:spMkLst>
            <pc:docMk/>
            <pc:sldMk cId="3593891959" sldId="264"/>
            <ac:spMk id="2" creationId="{77D38B7E-8DF6-48A4-8798-037444A92C84}"/>
          </ac:spMkLst>
        </pc:spChg>
        <pc:spChg chg="mod">
          <ac:chgData name="Ayla Verhoeven | Isza Zorg" userId="278430bf-9477-4b5b-8e8a-8a233f335e06" providerId="ADAL" clId="{F639C0B5-196B-4E7E-A0EB-A8AA6588B6E3}" dt="2021-03-07T18:05:32.784" v="1182" actId="20577"/>
          <ac:spMkLst>
            <pc:docMk/>
            <pc:sldMk cId="3593891959" sldId="264"/>
            <ac:spMk id="3" creationId="{427657F0-8A7D-4423-B020-4E2413DBF79B}"/>
          </ac:spMkLst>
        </pc:spChg>
        <pc:spChg chg="add mod">
          <ac:chgData name="Ayla Verhoeven | Isza Zorg" userId="278430bf-9477-4b5b-8e8a-8a233f335e06" providerId="ADAL" clId="{F639C0B5-196B-4E7E-A0EB-A8AA6588B6E3}" dt="2021-03-07T15:00:22.295" v="114"/>
          <ac:spMkLst>
            <pc:docMk/>
            <pc:sldMk cId="3593891959" sldId="264"/>
            <ac:spMk id="4" creationId="{59557C50-397F-4E9D-A1D8-065E69585B0A}"/>
          </ac:spMkLst>
        </pc:spChg>
      </pc:sldChg>
      <pc:sldChg chg="addSp modSp mod">
        <pc:chgData name="Ayla Verhoeven | Isza Zorg" userId="278430bf-9477-4b5b-8e8a-8a233f335e06" providerId="ADAL" clId="{F639C0B5-196B-4E7E-A0EB-A8AA6588B6E3}" dt="2021-03-07T15:52:48.402" v="587" actId="20577"/>
        <pc:sldMkLst>
          <pc:docMk/>
          <pc:sldMk cId="2872850628" sldId="266"/>
        </pc:sldMkLst>
        <pc:spChg chg="mod">
          <ac:chgData name="Ayla Verhoeven | Isza Zorg" userId="278430bf-9477-4b5b-8e8a-8a233f335e06" providerId="ADAL" clId="{F639C0B5-196B-4E7E-A0EB-A8AA6588B6E3}" dt="2021-03-07T15:05:04.659" v="252" actId="20577"/>
          <ac:spMkLst>
            <pc:docMk/>
            <pc:sldMk cId="2872850628" sldId="266"/>
            <ac:spMk id="2" creationId="{0AE36D6F-FADF-4D57-B22A-46C945943937}"/>
          </ac:spMkLst>
        </pc:spChg>
        <pc:spChg chg="mod">
          <ac:chgData name="Ayla Verhoeven | Isza Zorg" userId="278430bf-9477-4b5b-8e8a-8a233f335e06" providerId="ADAL" clId="{F639C0B5-196B-4E7E-A0EB-A8AA6588B6E3}" dt="2021-03-07T15:52:48.402" v="587" actId="20577"/>
          <ac:spMkLst>
            <pc:docMk/>
            <pc:sldMk cId="2872850628" sldId="266"/>
            <ac:spMk id="3" creationId="{993749E4-ADF6-4FC1-8E38-090B4FC0A22F}"/>
          </ac:spMkLst>
        </pc:spChg>
        <pc:spChg chg="add mod">
          <ac:chgData name="Ayla Verhoeven | Isza Zorg" userId="278430bf-9477-4b5b-8e8a-8a233f335e06" providerId="ADAL" clId="{F639C0B5-196B-4E7E-A0EB-A8AA6588B6E3}" dt="2021-03-07T15:05:13.589" v="253"/>
          <ac:spMkLst>
            <pc:docMk/>
            <pc:sldMk cId="2872850628" sldId="266"/>
            <ac:spMk id="4" creationId="{57A28592-D798-4111-8766-E6D0C8A61D80}"/>
          </ac:spMkLst>
        </pc:spChg>
      </pc:sldChg>
      <pc:sldChg chg="modSp mod">
        <pc:chgData name="Ayla Verhoeven | Isza Zorg" userId="278430bf-9477-4b5b-8e8a-8a233f335e06" providerId="ADAL" clId="{F639C0B5-196B-4E7E-A0EB-A8AA6588B6E3}" dt="2021-03-07T15:53:02.677" v="588" actId="20577"/>
        <pc:sldMkLst>
          <pc:docMk/>
          <pc:sldMk cId="1412622832" sldId="267"/>
        </pc:sldMkLst>
        <pc:spChg chg="mod">
          <ac:chgData name="Ayla Verhoeven | Isza Zorg" userId="278430bf-9477-4b5b-8e8a-8a233f335e06" providerId="ADAL" clId="{F639C0B5-196B-4E7E-A0EB-A8AA6588B6E3}" dt="2021-03-07T15:53:02.677" v="588" actId="20577"/>
          <ac:spMkLst>
            <pc:docMk/>
            <pc:sldMk cId="1412622832" sldId="267"/>
            <ac:spMk id="2" creationId="{6E11E0AE-86CA-4391-ACD2-C8FEF2923B7C}"/>
          </ac:spMkLst>
        </pc:spChg>
        <pc:spChg chg="mod">
          <ac:chgData name="Ayla Verhoeven | Isza Zorg" userId="278430bf-9477-4b5b-8e8a-8a233f335e06" providerId="ADAL" clId="{F639C0B5-196B-4E7E-A0EB-A8AA6588B6E3}" dt="2021-03-07T15:01:22.160" v="188" actId="20577"/>
          <ac:spMkLst>
            <pc:docMk/>
            <pc:sldMk cId="1412622832" sldId="267"/>
            <ac:spMk id="3" creationId="{2650C191-2AAC-4237-A85A-8010B4437DE3}"/>
          </ac:spMkLst>
        </pc:spChg>
      </pc:sldChg>
      <pc:sldChg chg="modSp mod">
        <pc:chgData name="Ayla Verhoeven | Isza Zorg" userId="278430bf-9477-4b5b-8e8a-8a233f335e06" providerId="ADAL" clId="{F639C0B5-196B-4E7E-A0EB-A8AA6588B6E3}" dt="2021-03-07T18:08:21.849" v="1202" actId="255"/>
        <pc:sldMkLst>
          <pc:docMk/>
          <pc:sldMk cId="4291804459" sldId="268"/>
        </pc:sldMkLst>
        <pc:spChg chg="mod">
          <ac:chgData name="Ayla Verhoeven | Isza Zorg" userId="278430bf-9477-4b5b-8e8a-8a233f335e06" providerId="ADAL" clId="{F639C0B5-196B-4E7E-A0EB-A8AA6588B6E3}" dt="2021-03-07T18:07:33.789" v="1190" actId="21"/>
          <ac:spMkLst>
            <pc:docMk/>
            <pc:sldMk cId="4291804459" sldId="268"/>
            <ac:spMk id="2" creationId="{73DDC7A1-BDBA-4C30-B2D5-24B657E4860D}"/>
          </ac:spMkLst>
        </pc:spChg>
        <pc:spChg chg="mod">
          <ac:chgData name="Ayla Verhoeven | Isza Zorg" userId="278430bf-9477-4b5b-8e8a-8a233f335e06" providerId="ADAL" clId="{F639C0B5-196B-4E7E-A0EB-A8AA6588B6E3}" dt="2021-03-07T18:07:44.264" v="1193" actId="21"/>
          <ac:spMkLst>
            <pc:docMk/>
            <pc:sldMk cId="4291804459" sldId="268"/>
            <ac:spMk id="3" creationId="{2AB03620-76FB-4ABB-90E5-D3146D4A1193}"/>
          </ac:spMkLst>
        </pc:spChg>
        <pc:spChg chg="mod">
          <ac:chgData name="Ayla Verhoeven | Isza Zorg" userId="278430bf-9477-4b5b-8e8a-8a233f335e06" providerId="ADAL" clId="{F639C0B5-196B-4E7E-A0EB-A8AA6588B6E3}" dt="2021-03-07T18:08:21.849" v="1202" actId="255"/>
          <ac:spMkLst>
            <pc:docMk/>
            <pc:sldMk cId="4291804459" sldId="268"/>
            <ac:spMk id="4" creationId="{32006B9F-887A-4585-8589-84629D3CD0A8}"/>
          </ac:spMkLst>
        </pc:spChg>
        <pc:spChg chg="mod">
          <ac:chgData name="Ayla Verhoeven | Isza Zorg" userId="278430bf-9477-4b5b-8e8a-8a233f335e06" providerId="ADAL" clId="{F639C0B5-196B-4E7E-A0EB-A8AA6588B6E3}" dt="2021-03-07T15:05:58.789" v="254" actId="122"/>
          <ac:spMkLst>
            <pc:docMk/>
            <pc:sldMk cId="4291804459" sldId="268"/>
            <ac:spMk id="5" creationId="{4A0D7E6E-1971-4FD4-BCCB-E55484A5521B}"/>
          </ac:spMkLst>
        </pc:spChg>
        <pc:spChg chg="mod">
          <ac:chgData name="Ayla Verhoeven | Isza Zorg" userId="278430bf-9477-4b5b-8e8a-8a233f335e06" providerId="ADAL" clId="{F639C0B5-196B-4E7E-A0EB-A8AA6588B6E3}" dt="2021-03-07T18:07:01.504" v="1188" actId="20577"/>
          <ac:spMkLst>
            <pc:docMk/>
            <pc:sldMk cId="4291804459" sldId="268"/>
            <ac:spMk id="6" creationId="{65B65A8B-652B-463A-ADA2-8D694F786489}"/>
          </ac:spMkLst>
        </pc:spChg>
      </pc:sldChg>
      <pc:sldChg chg="modSp mod">
        <pc:chgData name="Ayla Verhoeven | Isza Zorg" userId="278430bf-9477-4b5b-8e8a-8a233f335e06" providerId="ADAL" clId="{F639C0B5-196B-4E7E-A0EB-A8AA6588B6E3}" dt="2021-03-07T15:55:53.972" v="591" actId="20577"/>
        <pc:sldMkLst>
          <pc:docMk/>
          <pc:sldMk cId="2158729540" sldId="269"/>
        </pc:sldMkLst>
        <pc:spChg chg="mod">
          <ac:chgData name="Ayla Verhoeven | Isza Zorg" userId="278430bf-9477-4b5b-8e8a-8a233f335e06" providerId="ADAL" clId="{F639C0B5-196B-4E7E-A0EB-A8AA6588B6E3}" dt="2021-03-07T15:55:53.972" v="591" actId="20577"/>
          <ac:spMkLst>
            <pc:docMk/>
            <pc:sldMk cId="2158729540" sldId="269"/>
            <ac:spMk id="2" creationId="{34F28706-43A2-4622-B939-9207587EB630}"/>
          </ac:spMkLst>
        </pc:spChg>
      </pc:sldChg>
      <pc:sldChg chg="modSp mod">
        <pc:chgData name="Ayla Verhoeven | Isza Zorg" userId="278430bf-9477-4b5b-8e8a-8a233f335e06" providerId="ADAL" clId="{F639C0B5-196B-4E7E-A0EB-A8AA6588B6E3}" dt="2021-03-07T15:59:09.872" v="594" actId="20577"/>
        <pc:sldMkLst>
          <pc:docMk/>
          <pc:sldMk cId="1177983941" sldId="272"/>
        </pc:sldMkLst>
        <pc:spChg chg="mod">
          <ac:chgData name="Ayla Verhoeven | Isza Zorg" userId="278430bf-9477-4b5b-8e8a-8a233f335e06" providerId="ADAL" clId="{F639C0B5-196B-4E7E-A0EB-A8AA6588B6E3}" dt="2021-03-07T15:59:09.872" v="594" actId="20577"/>
          <ac:spMkLst>
            <pc:docMk/>
            <pc:sldMk cId="1177983941" sldId="272"/>
            <ac:spMk id="2" creationId="{2B144648-7D82-4CA4-8E00-7A889066B777}"/>
          </ac:spMkLst>
        </pc:spChg>
      </pc:sldChg>
      <pc:sldChg chg="addSp delSp modSp mod">
        <pc:chgData name="Ayla Verhoeven | Isza Zorg" userId="278430bf-9477-4b5b-8e8a-8a233f335e06" providerId="ADAL" clId="{F639C0B5-196B-4E7E-A0EB-A8AA6588B6E3}" dt="2021-03-07T16:10:05.267" v="640" actId="122"/>
        <pc:sldMkLst>
          <pc:docMk/>
          <pc:sldMk cId="3784317601" sldId="276"/>
        </pc:sldMkLst>
        <pc:spChg chg="mod">
          <ac:chgData name="Ayla Verhoeven | Isza Zorg" userId="278430bf-9477-4b5b-8e8a-8a233f335e06" providerId="ADAL" clId="{F639C0B5-196B-4E7E-A0EB-A8AA6588B6E3}" dt="2021-03-07T16:10:05.267" v="640" actId="122"/>
          <ac:spMkLst>
            <pc:docMk/>
            <pc:sldMk cId="3784317601" sldId="276"/>
            <ac:spMk id="2" creationId="{D544DD7B-A1F0-41A2-B0EC-90204997E2A9}"/>
          </ac:spMkLst>
        </pc:spChg>
        <pc:spChg chg="mod">
          <ac:chgData name="Ayla Verhoeven | Isza Zorg" userId="278430bf-9477-4b5b-8e8a-8a233f335e06" providerId="ADAL" clId="{F639C0B5-196B-4E7E-A0EB-A8AA6588B6E3}" dt="2021-03-07T16:09:54.037" v="639" actId="20577"/>
          <ac:spMkLst>
            <pc:docMk/>
            <pc:sldMk cId="3784317601" sldId="276"/>
            <ac:spMk id="3" creationId="{3102204F-5B30-439F-BE1B-2DDD6C08D6BC}"/>
          </ac:spMkLst>
        </pc:spChg>
        <pc:spChg chg="add mod">
          <ac:chgData name="Ayla Verhoeven | Isza Zorg" userId="278430bf-9477-4b5b-8e8a-8a233f335e06" providerId="ADAL" clId="{F639C0B5-196B-4E7E-A0EB-A8AA6588B6E3}" dt="2021-03-07T16:05:03.737" v="634" actId="1076"/>
          <ac:spMkLst>
            <pc:docMk/>
            <pc:sldMk cId="3784317601" sldId="276"/>
            <ac:spMk id="8" creationId="{60EE3ECF-F398-43A5-A290-B8D90D4EEB0A}"/>
          </ac:spMkLst>
        </pc:spChg>
        <pc:spChg chg="add del">
          <ac:chgData name="Ayla Verhoeven | Isza Zorg" userId="278430bf-9477-4b5b-8e8a-8a233f335e06" providerId="ADAL" clId="{F639C0B5-196B-4E7E-A0EB-A8AA6588B6E3}" dt="2021-03-07T16:04:30.227" v="626" actId="22"/>
          <ac:spMkLst>
            <pc:docMk/>
            <pc:sldMk cId="3784317601" sldId="276"/>
            <ac:spMk id="11" creationId="{94C974AF-5343-4ACB-9912-B4742B26B92A}"/>
          </ac:spMkLst>
        </pc:spChg>
        <pc:spChg chg="add mod">
          <ac:chgData name="Ayla Verhoeven | Isza Zorg" userId="278430bf-9477-4b5b-8e8a-8a233f335e06" providerId="ADAL" clId="{F639C0B5-196B-4E7E-A0EB-A8AA6588B6E3}" dt="2021-03-07T16:05:14.647" v="635" actId="1076"/>
          <ac:spMkLst>
            <pc:docMk/>
            <pc:sldMk cId="3784317601" sldId="276"/>
            <ac:spMk id="12" creationId="{3DEB1D7D-FF48-43DB-B2AC-5E7F2FC75DE8}"/>
          </ac:spMkLst>
        </pc:spChg>
        <pc:picChg chg="mod">
          <ac:chgData name="Ayla Verhoeven | Isza Zorg" userId="278430bf-9477-4b5b-8e8a-8a233f335e06" providerId="ADAL" clId="{F639C0B5-196B-4E7E-A0EB-A8AA6588B6E3}" dt="2021-03-07T16:04:56.517" v="633" actId="1076"/>
          <ac:picMkLst>
            <pc:docMk/>
            <pc:sldMk cId="3784317601" sldId="276"/>
            <ac:picMk id="4" creationId="{7D3761F0-97D0-435F-AA84-53DD165D2521}"/>
          </ac:picMkLst>
        </pc:picChg>
        <pc:picChg chg="mod">
          <ac:chgData name="Ayla Verhoeven | Isza Zorg" userId="278430bf-9477-4b5b-8e8a-8a233f335e06" providerId="ADAL" clId="{F639C0B5-196B-4E7E-A0EB-A8AA6588B6E3}" dt="2021-03-07T16:04:53.827" v="632" actId="1076"/>
          <ac:picMkLst>
            <pc:docMk/>
            <pc:sldMk cId="3784317601" sldId="276"/>
            <ac:picMk id="6" creationId="{47476228-163A-4DB9-BCB3-E3E1C393F407}"/>
          </ac:picMkLst>
        </pc:picChg>
        <pc:picChg chg="del">
          <ac:chgData name="Ayla Verhoeven | Isza Zorg" userId="278430bf-9477-4b5b-8e8a-8a233f335e06" providerId="ADAL" clId="{F639C0B5-196B-4E7E-A0EB-A8AA6588B6E3}" dt="2021-03-07T16:03:08.497" v="598" actId="478"/>
          <ac:picMkLst>
            <pc:docMk/>
            <pc:sldMk cId="3784317601" sldId="276"/>
            <ac:picMk id="7" creationId="{846CFDC9-A68B-4D1F-9D9D-CA4E3341A0A2}"/>
          </ac:picMkLst>
        </pc:picChg>
        <pc:picChg chg="del">
          <ac:chgData name="Ayla Verhoeven | Isza Zorg" userId="278430bf-9477-4b5b-8e8a-8a233f335e06" providerId="ADAL" clId="{F639C0B5-196B-4E7E-A0EB-A8AA6588B6E3}" dt="2021-03-07T16:03:10.397" v="599" actId="478"/>
          <ac:picMkLst>
            <pc:docMk/>
            <pc:sldMk cId="3784317601" sldId="276"/>
            <ac:picMk id="9" creationId="{550DAF0C-A4C1-4328-8606-3297A4A8C88B}"/>
          </ac:picMkLst>
        </pc:picChg>
      </pc:sldChg>
      <pc:sldChg chg="modSp mod">
        <pc:chgData name="Ayla Verhoeven | Isza Zorg" userId="278430bf-9477-4b5b-8e8a-8a233f335e06" providerId="ADAL" clId="{F639C0B5-196B-4E7E-A0EB-A8AA6588B6E3}" dt="2021-03-07T18:03:26.979" v="1171" actId="404"/>
        <pc:sldMkLst>
          <pc:docMk/>
          <pc:sldMk cId="3726706417" sldId="280"/>
        </pc:sldMkLst>
        <pc:spChg chg="mod">
          <ac:chgData name="Ayla Verhoeven | Isza Zorg" userId="278430bf-9477-4b5b-8e8a-8a233f335e06" providerId="ADAL" clId="{F639C0B5-196B-4E7E-A0EB-A8AA6588B6E3}" dt="2021-03-07T18:03:26.979" v="1171" actId="404"/>
          <ac:spMkLst>
            <pc:docMk/>
            <pc:sldMk cId="3726706417" sldId="280"/>
            <ac:spMk id="7" creationId="{430741C0-F8D1-4434-9927-247120C12277}"/>
          </ac:spMkLst>
        </pc:spChg>
      </pc:sldChg>
      <pc:sldChg chg="new del">
        <pc:chgData name="Ayla Verhoeven | Isza Zorg" userId="278430bf-9477-4b5b-8e8a-8a233f335e06" providerId="ADAL" clId="{F639C0B5-196B-4E7E-A0EB-A8AA6588B6E3}" dt="2021-03-07T14:56:09.810" v="6" actId="47"/>
        <pc:sldMkLst>
          <pc:docMk/>
          <pc:sldMk cId="2168959937" sldId="281"/>
        </pc:sldMkLst>
      </pc:sldChg>
      <pc:sldChg chg="modSp add mod setBg modAnim">
        <pc:chgData name="Ayla Verhoeven | Isza Zorg" userId="278430bf-9477-4b5b-8e8a-8a233f335e06" providerId="ADAL" clId="{F639C0B5-196B-4E7E-A0EB-A8AA6588B6E3}" dt="2021-03-07T18:06:16.689" v="1184"/>
        <pc:sldMkLst>
          <pc:docMk/>
          <pc:sldMk cId="2413469880" sldId="281"/>
        </pc:sldMkLst>
        <pc:spChg chg="mod">
          <ac:chgData name="Ayla Verhoeven | Isza Zorg" userId="278430bf-9477-4b5b-8e8a-8a233f335e06" providerId="ADAL" clId="{F639C0B5-196B-4E7E-A0EB-A8AA6588B6E3}" dt="2021-03-07T15:18:00.909" v="445" actId="403"/>
          <ac:spMkLst>
            <pc:docMk/>
            <pc:sldMk cId="2413469880" sldId="281"/>
            <ac:spMk id="3" creationId="{799102E7-5E96-498C-B068-27A6364881E9}"/>
          </ac:spMkLst>
        </pc:spChg>
      </pc:sldChg>
      <pc:sldChg chg="addSp modSp new del mod setBg">
        <pc:chgData name="Ayla Verhoeven | Isza Zorg" userId="278430bf-9477-4b5b-8e8a-8a233f335e06" providerId="ADAL" clId="{F639C0B5-196B-4E7E-A0EB-A8AA6588B6E3}" dt="2021-03-07T14:58:07.389" v="42" actId="47"/>
        <pc:sldMkLst>
          <pc:docMk/>
          <pc:sldMk cId="3926789315" sldId="281"/>
        </pc:sldMkLst>
        <pc:spChg chg="add mod ord">
          <ac:chgData name="Ayla Verhoeven | Isza Zorg" userId="278430bf-9477-4b5b-8e8a-8a233f335e06" providerId="ADAL" clId="{F639C0B5-196B-4E7E-A0EB-A8AA6588B6E3}" dt="2021-03-07T14:57:49.125" v="40" actId="21"/>
          <ac:spMkLst>
            <pc:docMk/>
            <pc:sldMk cId="3926789315" sldId="281"/>
            <ac:spMk id="4" creationId="{641083CE-62FA-4BE0-95BB-210EB8F7E5D6}"/>
          </ac:spMkLst>
        </pc:spChg>
        <pc:spChg chg="add">
          <ac:chgData name="Ayla Verhoeven | Isza Zorg" userId="278430bf-9477-4b5b-8e8a-8a233f335e06" providerId="ADAL" clId="{F639C0B5-196B-4E7E-A0EB-A8AA6588B6E3}" dt="2021-03-07T14:57:29.679" v="37" actId="26606"/>
          <ac:spMkLst>
            <pc:docMk/>
            <pc:sldMk cId="3926789315" sldId="281"/>
            <ac:spMk id="9" creationId="{5AAE9118-0436-4488-AC4A-C14DF6A7B6B1}"/>
          </ac:spMkLst>
        </pc:spChg>
        <pc:spChg chg="add">
          <ac:chgData name="Ayla Verhoeven | Isza Zorg" userId="278430bf-9477-4b5b-8e8a-8a233f335e06" providerId="ADAL" clId="{F639C0B5-196B-4E7E-A0EB-A8AA6588B6E3}" dt="2021-03-07T14:57:29.679" v="37" actId="26606"/>
          <ac:spMkLst>
            <pc:docMk/>
            <pc:sldMk cId="3926789315" sldId="281"/>
            <ac:spMk id="11" creationId="{1B10F861-B8F1-49C7-BD58-EAB20CEE7F93}"/>
          </ac:spMkLst>
        </pc:spChg>
        <pc:spChg chg="add">
          <ac:chgData name="Ayla Verhoeven | Isza Zorg" userId="278430bf-9477-4b5b-8e8a-8a233f335e06" providerId="ADAL" clId="{F639C0B5-196B-4E7E-A0EB-A8AA6588B6E3}" dt="2021-03-07T14:57:29.679" v="37" actId="26606"/>
          <ac:spMkLst>
            <pc:docMk/>
            <pc:sldMk cId="3926789315" sldId="281"/>
            <ac:spMk id="13" creationId="{61F6E425-22AB-4DA2-8FAC-58ADB58EF6C3}"/>
          </ac:spMkLst>
        </pc:spChg>
        <pc:picChg chg="add mod">
          <ac:chgData name="Ayla Verhoeven | Isza Zorg" userId="278430bf-9477-4b5b-8e8a-8a233f335e06" providerId="ADAL" clId="{F639C0B5-196B-4E7E-A0EB-A8AA6588B6E3}" dt="2021-03-07T14:56:18.706" v="9"/>
          <ac:picMkLst>
            <pc:docMk/>
            <pc:sldMk cId="3926789315" sldId="281"/>
            <ac:picMk id="2" creationId="{052FC41E-FEE6-45AA-B921-9AAAEBE70FC4}"/>
          </ac:picMkLst>
        </pc:picChg>
        <pc:picChg chg="add mod">
          <ac:chgData name="Ayla Verhoeven | Isza Zorg" userId="278430bf-9477-4b5b-8e8a-8a233f335e06" providerId="ADAL" clId="{F639C0B5-196B-4E7E-A0EB-A8AA6588B6E3}" dt="2021-03-07T14:56:25.465" v="10"/>
          <ac:picMkLst>
            <pc:docMk/>
            <pc:sldMk cId="3926789315" sldId="281"/>
            <ac:picMk id="3" creationId="{68CB5F45-10B9-4D0B-8944-380B9A7BD60B}"/>
          </ac:picMkLst>
        </pc:picChg>
      </pc:sldChg>
      <pc:sldChg chg="add del">
        <pc:chgData name="Ayla Verhoeven | Isza Zorg" userId="278430bf-9477-4b5b-8e8a-8a233f335e06" providerId="ADAL" clId="{F639C0B5-196B-4E7E-A0EB-A8AA6588B6E3}" dt="2021-03-07T14:56:03.960" v="4"/>
        <pc:sldMkLst>
          <pc:docMk/>
          <pc:sldMk cId="817479941" sldId="282"/>
        </pc:sldMkLst>
      </pc:sldChg>
      <pc:sldChg chg="add del">
        <pc:chgData name="Ayla Verhoeven | Isza Zorg" userId="278430bf-9477-4b5b-8e8a-8a233f335e06" providerId="ADAL" clId="{F639C0B5-196B-4E7E-A0EB-A8AA6588B6E3}" dt="2021-03-07T14:56:10.940" v="7" actId="47"/>
        <pc:sldMkLst>
          <pc:docMk/>
          <pc:sldMk cId="847682767" sldId="282"/>
        </pc:sldMkLst>
      </pc:sldChg>
      <pc:sldChg chg="addSp delSp modSp new mod setBg">
        <pc:chgData name="Ayla Verhoeven | Isza Zorg" userId="278430bf-9477-4b5b-8e8a-8a233f335e06" providerId="ADAL" clId="{F639C0B5-196B-4E7E-A0EB-A8AA6588B6E3}" dt="2021-03-07T18:04:29.629" v="1180" actId="404"/>
        <pc:sldMkLst>
          <pc:docMk/>
          <pc:sldMk cId="2678510080" sldId="282"/>
        </pc:sldMkLst>
        <pc:spChg chg="del mod">
          <ac:chgData name="Ayla Verhoeven | Isza Zorg" userId="278430bf-9477-4b5b-8e8a-8a233f335e06" providerId="ADAL" clId="{F639C0B5-196B-4E7E-A0EB-A8AA6588B6E3}" dt="2021-03-07T16:32:15.499" v="841" actId="478"/>
          <ac:spMkLst>
            <pc:docMk/>
            <pc:sldMk cId="2678510080" sldId="282"/>
            <ac:spMk id="2" creationId="{B340975C-D5C4-451B-941D-76EC2CED2AFA}"/>
          </ac:spMkLst>
        </pc:spChg>
        <pc:spChg chg="del">
          <ac:chgData name="Ayla Verhoeven | Isza Zorg" userId="278430bf-9477-4b5b-8e8a-8a233f335e06" providerId="ADAL" clId="{F639C0B5-196B-4E7E-A0EB-A8AA6588B6E3}" dt="2021-03-07T16:29:52.609" v="811"/>
          <ac:spMkLst>
            <pc:docMk/>
            <pc:sldMk cId="2678510080" sldId="282"/>
            <ac:spMk id="3" creationId="{7D82A45D-A46D-4A56-A742-737EF971513A}"/>
          </ac:spMkLst>
        </pc:spChg>
        <pc:spChg chg="add mod">
          <ac:chgData name="Ayla Verhoeven | Isza Zorg" userId="278430bf-9477-4b5b-8e8a-8a233f335e06" providerId="ADAL" clId="{F639C0B5-196B-4E7E-A0EB-A8AA6588B6E3}" dt="2021-03-07T16:43:20.248" v="1097" actId="20577"/>
          <ac:spMkLst>
            <pc:docMk/>
            <pc:sldMk cId="2678510080" sldId="282"/>
            <ac:spMk id="12" creationId="{47B6BE20-7864-4FBE-BF3E-F89EC9BF6E50}"/>
          </ac:spMkLst>
        </pc:spChg>
        <pc:spChg chg="add mod">
          <ac:chgData name="Ayla Verhoeven | Isza Zorg" userId="278430bf-9477-4b5b-8e8a-8a233f335e06" providerId="ADAL" clId="{F639C0B5-196B-4E7E-A0EB-A8AA6588B6E3}" dt="2021-03-07T16:36:46.053" v="1046" actId="403"/>
          <ac:spMkLst>
            <pc:docMk/>
            <pc:sldMk cId="2678510080" sldId="282"/>
            <ac:spMk id="13" creationId="{2BF62191-67B9-42B8-AE7B-9EC3468F57B4}"/>
          </ac:spMkLst>
        </pc:spChg>
        <pc:spChg chg="add del">
          <ac:chgData name="Ayla Verhoeven | Isza Zorg" userId="278430bf-9477-4b5b-8e8a-8a233f335e06" providerId="ADAL" clId="{F639C0B5-196B-4E7E-A0EB-A8AA6588B6E3}" dt="2021-03-07T16:32:00.759" v="837" actId="26606"/>
          <ac:spMkLst>
            <pc:docMk/>
            <pc:sldMk cId="2678510080" sldId="282"/>
            <ac:spMk id="15" creationId="{D396F5FE-29E7-4ED9-A727-167403D8D288}"/>
          </ac:spMkLst>
        </pc:spChg>
        <pc:spChg chg="add del">
          <ac:chgData name="Ayla Verhoeven | Isza Zorg" userId="278430bf-9477-4b5b-8e8a-8a233f335e06" providerId="ADAL" clId="{F639C0B5-196B-4E7E-A0EB-A8AA6588B6E3}" dt="2021-03-07T16:32:00.759" v="837" actId="26606"/>
          <ac:spMkLst>
            <pc:docMk/>
            <pc:sldMk cId="2678510080" sldId="282"/>
            <ac:spMk id="18" creationId="{614141FC-8189-47F8-821A-FC9A4E91E039}"/>
          </ac:spMkLst>
        </pc:spChg>
        <pc:spChg chg="add del">
          <ac:chgData name="Ayla Verhoeven | Isza Zorg" userId="278430bf-9477-4b5b-8e8a-8a233f335e06" providerId="ADAL" clId="{F639C0B5-196B-4E7E-A0EB-A8AA6588B6E3}" dt="2021-03-07T16:32:00.759" v="837" actId="26606"/>
          <ac:spMkLst>
            <pc:docMk/>
            <pc:sldMk cId="2678510080" sldId="282"/>
            <ac:spMk id="20" creationId="{C062E60F-5CD4-4268-8359-8076634680E5}"/>
          </ac:spMkLst>
        </pc:spChg>
        <pc:spChg chg="add del">
          <ac:chgData name="Ayla Verhoeven | Isza Zorg" userId="278430bf-9477-4b5b-8e8a-8a233f335e06" providerId="ADAL" clId="{F639C0B5-196B-4E7E-A0EB-A8AA6588B6E3}" dt="2021-03-07T16:32:00.759" v="837" actId="26606"/>
          <ac:spMkLst>
            <pc:docMk/>
            <pc:sldMk cId="2678510080" sldId="282"/>
            <ac:spMk id="22" creationId="{BB341EC3-1810-4D33-BA3F-E2D0AA0ECFB6}"/>
          </ac:spMkLst>
        </pc:spChg>
        <pc:spChg chg="add del">
          <ac:chgData name="Ayla Verhoeven | Isza Zorg" userId="278430bf-9477-4b5b-8e8a-8a233f335e06" providerId="ADAL" clId="{F639C0B5-196B-4E7E-A0EB-A8AA6588B6E3}" dt="2021-03-07T16:32:00.759" v="837" actId="26606"/>
          <ac:spMkLst>
            <pc:docMk/>
            <pc:sldMk cId="2678510080" sldId="282"/>
            <ac:spMk id="24" creationId="{10127CDE-2B99-47A8-BB3C-7D17519105E0}"/>
          </ac:spMkLst>
        </pc:spChg>
        <pc:spChg chg="add del">
          <ac:chgData name="Ayla Verhoeven | Isza Zorg" userId="278430bf-9477-4b5b-8e8a-8a233f335e06" providerId="ADAL" clId="{F639C0B5-196B-4E7E-A0EB-A8AA6588B6E3}" dt="2021-03-07T16:33:23.078" v="851" actId="26606"/>
          <ac:spMkLst>
            <pc:docMk/>
            <pc:sldMk cId="2678510080" sldId="282"/>
            <ac:spMk id="26" creationId="{0550F5B9-399F-4FAD-AE6C-ED65F9A43A74}"/>
          </ac:spMkLst>
        </pc:spChg>
        <pc:spChg chg="add del">
          <ac:chgData name="Ayla Verhoeven | Isza Zorg" userId="278430bf-9477-4b5b-8e8a-8a233f335e06" providerId="ADAL" clId="{F639C0B5-196B-4E7E-A0EB-A8AA6588B6E3}" dt="2021-03-07T16:33:23.078" v="851" actId="26606"/>
          <ac:spMkLst>
            <pc:docMk/>
            <pc:sldMk cId="2678510080" sldId="282"/>
            <ac:spMk id="27" creationId="{C062E60F-5CD4-4268-8359-8076634680E5}"/>
          </ac:spMkLst>
        </pc:spChg>
        <pc:spChg chg="add del">
          <ac:chgData name="Ayla Verhoeven | Isza Zorg" userId="278430bf-9477-4b5b-8e8a-8a233f335e06" providerId="ADAL" clId="{F639C0B5-196B-4E7E-A0EB-A8AA6588B6E3}" dt="2021-03-07T16:33:23.078" v="851" actId="26606"/>
          <ac:spMkLst>
            <pc:docMk/>
            <pc:sldMk cId="2678510080" sldId="282"/>
            <ac:spMk id="28" creationId="{BB341EC3-1810-4D33-BA3F-E2D0AA0ECFB6}"/>
          </ac:spMkLst>
        </pc:spChg>
        <pc:spChg chg="add del">
          <ac:chgData name="Ayla Verhoeven | Isza Zorg" userId="278430bf-9477-4b5b-8e8a-8a233f335e06" providerId="ADAL" clId="{F639C0B5-196B-4E7E-A0EB-A8AA6588B6E3}" dt="2021-03-07T16:33:23.078" v="851" actId="26606"/>
          <ac:spMkLst>
            <pc:docMk/>
            <pc:sldMk cId="2678510080" sldId="282"/>
            <ac:spMk id="29" creationId="{10127CDE-2B99-47A8-BB3C-7D17519105E0}"/>
          </ac:spMkLst>
        </pc:spChg>
        <pc:spChg chg="add mod">
          <ac:chgData name="Ayla Verhoeven | Isza Zorg" userId="278430bf-9477-4b5b-8e8a-8a233f335e06" providerId="ADAL" clId="{F639C0B5-196B-4E7E-A0EB-A8AA6588B6E3}" dt="2021-03-07T18:03:52.219" v="1176" actId="255"/>
          <ac:spMkLst>
            <pc:docMk/>
            <pc:sldMk cId="2678510080" sldId="282"/>
            <ac:spMk id="30" creationId="{37639A85-BED6-4D59-BC8F-706035F27D84}"/>
          </ac:spMkLst>
        </pc:spChg>
        <pc:spChg chg="add del">
          <ac:chgData name="Ayla Verhoeven | Isza Zorg" userId="278430bf-9477-4b5b-8e8a-8a233f335e06" providerId="ADAL" clId="{F639C0B5-196B-4E7E-A0EB-A8AA6588B6E3}" dt="2021-03-07T16:33:21.759" v="848" actId="26606"/>
          <ac:spMkLst>
            <pc:docMk/>
            <pc:sldMk cId="2678510080" sldId="282"/>
            <ac:spMk id="35" creationId="{0550F5B9-399F-4FAD-AE6C-ED65F9A43A74}"/>
          </ac:spMkLst>
        </pc:spChg>
        <pc:spChg chg="add mod">
          <ac:chgData name="Ayla Verhoeven | Isza Zorg" userId="278430bf-9477-4b5b-8e8a-8a233f335e06" providerId="ADAL" clId="{F639C0B5-196B-4E7E-A0EB-A8AA6588B6E3}" dt="2021-03-07T17:58:53.449" v="1163" actId="20577"/>
          <ac:spMkLst>
            <pc:docMk/>
            <pc:sldMk cId="2678510080" sldId="282"/>
            <ac:spMk id="36" creationId="{F7DA58F1-48A2-45CD-9BC8-33F799CF4586}"/>
          </ac:spMkLst>
        </pc:spChg>
        <pc:spChg chg="add del">
          <ac:chgData name="Ayla Verhoeven | Isza Zorg" userId="278430bf-9477-4b5b-8e8a-8a233f335e06" providerId="ADAL" clId="{F639C0B5-196B-4E7E-A0EB-A8AA6588B6E3}" dt="2021-03-07T16:33:21.759" v="848" actId="26606"/>
          <ac:spMkLst>
            <pc:docMk/>
            <pc:sldMk cId="2678510080" sldId="282"/>
            <ac:spMk id="37" creationId="{C062E60F-5CD4-4268-8359-8076634680E5}"/>
          </ac:spMkLst>
        </pc:spChg>
        <pc:spChg chg="add mod">
          <ac:chgData name="Ayla Verhoeven | Isza Zorg" userId="278430bf-9477-4b5b-8e8a-8a233f335e06" providerId="ADAL" clId="{F639C0B5-196B-4E7E-A0EB-A8AA6588B6E3}" dt="2021-03-07T17:59:06.929" v="1170"/>
          <ac:spMkLst>
            <pc:docMk/>
            <pc:sldMk cId="2678510080" sldId="282"/>
            <ac:spMk id="38" creationId="{B651BB12-66D5-4E0B-A538-95A96E203618}"/>
          </ac:spMkLst>
        </pc:spChg>
        <pc:spChg chg="add del">
          <ac:chgData name="Ayla Verhoeven | Isza Zorg" userId="278430bf-9477-4b5b-8e8a-8a233f335e06" providerId="ADAL" clId="{F639C0B5-196B-4E7E-A0EB-A8AA6588B6E3}" dt="2021-03-07T16:33:21.759" v="848" actId="26606"/>
          <ac:spMkLst>
            <pc:docMk/>
            <pc:sldMk cId="2678510080" sldId="282"/>
            <ac:spMk id="39" creationId="{BB341EC3-1810-4D33-BA3F-E2D0AA0ECFB6}"/>
          </ac:spMkLst>
        </pc:spChg>
        <pc:spChg chg="add del">
          <ac:chgData name="Ayla Verhoeven | Isza Zorg" userId="278430bf-9477-4b5b-8e8a-8a233f335e06" providerId="ADAL" clId="{F639C0B5-196B-4E7E-A0EB-A8AA6588B6E3}" dt="2021-03-07T16:33:21.759" v="848" actId="26606"/>
          <ac:spMkLst>
            <pc:docMk/>
            <pc:sldMk cId="2678510080" sldId="282"/>
            <ac:spMk id="41" creationId="{10127CDE-2B99-47A8-BB3C-7D17519105E0}"/>
          </ac:spMkLst>
        </pc:spChg>
        <pc:spChg chg="add mod">
          <ac:chgData name="Ayla Verhoeven | Isza Zorg" userId="278430bf-9477-4b5b-8e8a-8a233f335e06" providerId="ADAL" clId="{F639C0B5-196B-4E7E-A0EB-A8AA6588B6E3}" dt="2021-03-07T18:04:29.629" v="1180" actId="404"/>
          <ac:spMkLst>
            <pc:docMk/>
            <pc:sldMk cId="2678510080" sldId="282"/>
            <ac:spMk id="42" creationId="{BB0ACB77-45C7-4DD0-B102-CA357A63BEA9}"/>
          </ac:spMkLst>
        </pc:spChg>
        <pc:spChg chg="add del">
          <ac:chgData name="Ayla Verhoeven | Isza Zorg" userId="278430bf-9477-4b5b-8e8a-8a233f335e06" providerId="ADAL" clId="{F639C0B5-196B-4E7E-A0EB-A8AA6588B6E3}" dt="2021-03-07T16:33:23.068" v="850" actId="26606"/>
          <ac:spMkLst>
            <pc:docMk/>
            <pc:sldMk cId="2678510080" sldId="282"/>
            <ac:spMk id="43" creationId="{614141FC-8189-47F8-821A-FC9A4E91E039}"/>
          </ac:spMkLst>
        </pc:spChg>
        <pc:spChg chg="add del">
          <ac:chgData name="Ayla Verhoeven | Isza Zorg" userId="278430bf-9477-4b5b-8e8a-8a233f335e06" providerId="ADAL" clId="{F639C0B5-196B-4E7E-A0EB-A8AA6588B6E3}" dt="2021-03-07T16:33:23.068" v="850" actId="26606"/>
          <ac:spMkLst>
            <pc:docMk/>
            <pc:sldMk cId="2678510080" sldId="282"/>
            <ac:spMk id="44" creationId="{C062E60F-5CD4-4268-8359-8076634680E5}"/>
          </ac:spMkLst>
        </pc:spChg>
        <pc:spChg chg="add del">
          <ac:chgData name="Ayla Verhoeven | Isza Zorg" userId="278430bf-9477-4b5b-8e8a-8a233f335e06" providerId="ADAL" clId="{F639C0B5-196B-4E7E-A0EB-A8AA6588B6E3}" dt="2021-03-07T16:33:23.068" v="850" actId="26606"/>
          <ac:spMkLst>
            <pc:docMk/>
            <pc:sldMk cId="2678510080" sldId="282"/>
            <ac:spMk id="45" creationId="{BB341EC3-1810-4D33-BA3F-E2D0AA0ECFB6}"/>
          </ac:spMkLst>
        </pc:spChg>
        <pc:spChg chg="add del">
          <ac:chgData name="Ayla Verhoeven | Isza Zorg" userId="278430bf-9477-4b5b-8e8a-8a233f335e06" providerId="ADAL" clId="{F639C0B5-196B-4E7E-A0EB-A8AA6588B6E3}" dt="2021-03-07T16:33:23.068" v="850" actId="26606"/>
          <ac:spMkLst>
            <pc:docMk/>
            <pc:sldMk cId="2678510080" sldId="282"/>
            <ac:spMk id="46" creationId="{10127CDE-2B99-47A8-BB3C-7D17519105E0}"/>
          </ac:spMkLst>
        </pc:spChg>
        <pc:spChg chg="add">
          <ac:chgData name="Ayla Verhoeven | Isza Zorg" userId="278430bf-9477-4b5b-8e8a-8a233f335e06" providerId="ADAL" clId="{F639C0B5-196B-4E7E-A0EB-A8AA6588B6E3}" dt="2021-03-07T16:33:23.078" v="851" actId="26606"/>
          <ac:spMkLst>
            <pc:docMk/>
            <pc:sldMk cId="2678510080" sldId="282"/>
            <ac:spMk id="48" creationId="{0550F5B9-399F-4FAD-AE6C-ED65F9A43A74}"/>
          </ac:spMkLst>
        </pc:spChg>
        <pc:spChg chg="add">
          <ac:chgData name="Ayla Verhoeven | Isza Zorg" userId="278430bf-9477-4b5b-8e8a-8a233f335e06" providerId="ADAL" clId="{F639C0B5-196B-4E7E-A0EB-A8AA6588B6E3}" dt="2021-03-07T16:33:23.078" v="851" actId="26606"/>
          <ac:spMkLst>
            <pc:docMk/>
            <pc:sldMk cId="2678510080" sldId="282"/>
            <ac:spMk id="49" creationId="{C062E60F-5CD4-4268-8359-8076634680E5}"/>
          </ac:spMkLst>
        </pc:spChg>
        <pc:spChg chg="add">
          <ac:chgData name="Ayla Verhoeven | Isza Zorg" userId="278430bf-9477-4b5b-8e8a-8a233f335e06" providerId="ADAL" clId="{F639C0B5-196B-4E7E-A0EB-A8AA6588B6E3}" dt="2021-03-07T16:33:23.078" v="851" actId="26606"/>
          <ac:spMkLst>
            <pc:docMk/>
            <pc:sldMk cId="2678510080" sldId="282"/>
            <ac:spMk id="50" creationId="{BB341EC3-1810-4D33-BA3F-E2D0AA0ECFB6}"/>
          </ac:spMkLst>
        </pc:spChg>
        <pc:spChg chg="add">
          <ac:chgData name="Ayla Verhoeven | Isza Zorg" userId="278430bf-9477-4b5b-8e8a-8a233f335e06" providerId="ADAL" clId="{F639C0B5-196B-4E7E-A0EB-A8AA6588B6E3}" dt="2021-03-07T16:33:23.078" v="851" actId="26606"/>
          <ac:spMkLst>
            <pc:docMk/>
            <pc:sldMk cId="2678510080" sldId="282"/>
            <ac:spMk id="51" creationId="{10127CDE-2B99-47A8-BB3C-7D17519105E0}"/>
          </ac:spMkLst>
        </pc:spChg>
        <pc:picChg chg="add del mod ord">
          <ac:chgData name="Ayla Verhoeven | Isza Zorg" userId="278430bf-9477-4b5b-8e8a-8a233f335e06" providerId="ADAL" clId="{F639C0B5-196B-4E7E-A0EB-A8AA6588B6E3}" dt="2021-03-07T16:46:08.403" v="1120" actId="478"/>
          <ac:picMkLst>
            <pc:docMk/>
            <pc:sldMk cId="2678510080" sldId="282"/>
            <ac:picMk id="5" creationId="{D9B4B099-309D-4E95-A7B1-C3C83F2095F4}"/>
          </ac:picMkLst>
        </pc:picChg>
        <pc:picChg chg="add del mod">
          <ac:chgData name="Ayla Verhoeven | Isza Zorg" userId="278430bf-9477-4b5b-8e8a-8a233f335e06" providerId="ADAL" clId="{F639C0B5-196B-4E7E-A0EB-A8AA6588B6E3}" dt="2021-03-07T16:30:58.759" v="821" actId="478"/>
          <ac:picMkLst>
            <pc:docMk/>
            <pc:sldMk cId="2678510080" sldId="282"/>
            <ac:picMk id="7" creationId="{3A1D020E-D0E9-446C-AC4D-81BBF3F33B71}"/>
          </ac:picMkLst>
        </pc:picChg>
        <pc:picChg chg="add mod ord">
          <ac:chgData name="Ayla Verhoeven | Isza Zorg" userId="278430bf-9477-4b5b-8e8a-8a233f335e06" providerId="ADAL" clId="{F639C0B5-196B-4E7E-A0EB-A8AA6588B6E3}" dt="2021-03-07T17:58:36.479" v="1159" actId="1076"/>
          <ac:picMkLst>
            <pc:docMk/>
            <pc:sldMk cId="2678510080" sldId="282"/>
            <ac:picMk id="9" creationId="{C0CEECDC-9A45-479A-9914-922CD18A0040}"/>
          </ac:picMkLst>
        </pc:picChg>
        <pc:picChg chg="add mod">
          <ac:chgData name="Ayla Verhoeven | Isza Zorg" userId="278430bf-9477-4b5b-8e8a-8a233f335e06" providerId="ADAL" clId="{F639C0B5-196B-4E7E-A0EB-A8AA6588B6E3}" dt="2021-03-07T17:58:39.629" v="1160" actId="1076"/>
          <ac:picMkLst>
            <pc:docMk/>
            <pc:sldMk cId="2678510080" sldId="282"/>
            <ac:picMk id="11" creationId="{3D60E23B-4806-4E36-9529-879632C6112B}"/>
          </ac:picMkLst>
        </pc:picChg>
        <pc:picChg chg="add mod">
          <ac:chgData name="Ayla Verhoeven | Isza Zorg" userId="278430bf-9477-4b5b-8e8a-8a233f335e06" providerId="ADAL" clId="{F639C0B5-196B-4E7E-A0EB-A8AA6588B6E3}" dt="2021-03-07T17:58:44.809" v="1161" actId="1076"/>
          <ac:picMkLst>
            <pc:docMk/>
            <pc:sldMk cId="2678510080" sldId="282"/>
            <ac:picMk id="16" creationId="{A54F1C08-BD2A-41C4-80AD-2AA358BD835E}"/>
          </ac:picMkLst>
        </pc:picChg>
        <pc:picChg chg="add mod">
          <ac:chgData name="Ayla Verhoeven | Isza Zorg" userId="278430bf-9477-4b5b-8e8a-8a233f335e06" providerId="ADAL" clId="{F639C0B5-196B-4E7E-A0EB-A8AA6588B6E3}" dt="2021-03-07T17:56:18.709" v="1139" actId="14100"/>
          <ac:picMkLst>
            <pc:docMk/>
            <pc:sldMk cId="2678510080" sldId="282"/>
            <ac:picMk id="40" creationId="{9C4EB7FD-AFAE-43E0-9A91-FB869939F225}"/>
          </ac:picMkLst>
        </pc:picChg>
      </pc:sldChg>
      <pc:sldChg chg="modSp new mod">
        <pc:chgData name="Ayla Verhoeven | Isza Zorg" userId="278430bf-9477-4b5b-8e8a-8a233f335e06" providerId="ADAL" clId="{F639C0B5-196B-4E7E-A0EB-A8AA6588B6E3}" dt="2021-03-07T18:11:11.869" v="1249" actId="20577"/>
        <pc:sldMkLst>
          <pc:docMk/>
          <pc:sldMk cId="2952602339" sldId="283"/>
        </pc:sldMkLst>
        <pc:spChg chg="mod">
          <ac:chgData name="Ayla Verhoeven | Isza Zorg" userId="278430bf-9477-4b5b-8e8a-8a233f335e06" providerId="ADAL" clId="{F639C0B5-196B-4E7E-A0EB-A8AA6588B6E3}" dt="2021-03-07T18:07:39.899" v="1192" actId="122"/>
          <ac:spMkLst>
            <pc:docMk/>
            <pc:sldMk cId="2952602339" sldId="283"/>
            <ac:spMk id="2" creationId="{CF69AC1A-D769-4565-8874-B5CF836FFC4E}"/>
          </ac:spMkLst>
        </pc:spChg>
        <pc:spChg chg="mod">
          <ac:chgData name="Ayla Verhoeven | Isza Zorg" userId="278430bf-9477-4b5b-8e8a-8a233f335e06" providerId="ADAL" clId="{F639C0B5-196B-4E7E-A0EB-A8AA6588B6E3}" dt="2021-03-07T18:08:00.459" v="1196" actId="122"/>
          <ac:spMkLst>
            <pc:docMk/>
            <pc:sldMk cId="2952602339" sldId="283"/>
            <ac:spMk id="3" creationId="{501465B0-4671-45D1-A43D-0A19039F642A}"/>
          </ac:spMkLst>
        </pc:spChg>
        <pc:spChg chg="mod">
          <ac:chgData name="Ayla Verhoeven | Isza Zorg" userId="278430bf-9477-4b5b-8e8a-8a233f335e06" providerId="ADAL" clId="{F639C0B5-196B-4E7E-A0EB-A8AA6588B6E3}" dt="2021-03-07T18:11:11.869" v="1249" actId="20577"/>
          <ac:spMkLst>
            <pc:docMk/>
            <pc:sldMk cId="2952602339" sldId="283"/>
            <ac:spMk id="4" creationId="{4A81750A-9768-4A1D-8C5D-BE1313491C89}"/>
          </ac:spMkLst>
        </pc:spChg>
        <pc:spChg chg="mod">
          <ac:chgData name="Ayla Verhoeven | Isza Zorg" userId="278430bf-9477-4b5b-8e8a-8a233f335e06" providerId="ADAL" clId="{F639C0B5-196B-4E7E-A0EB-A8AA6588B6E3}" dt="2021-03-07T18:09:38.169" v="1226" actId="20577"/>
          <ac:spMkLst>
            <pc:docMk/>
            <pc:sldMk cId="2952602339" sldId="283"/>
            <ac:spMk id="5" creationId="{C32E1FFF-BBB6-4C3D-939A-9C04FEB3AE28}"/>
          </ac:spMkLst>
        </pc:spChg>
        <pc:spChg chg="mod">
          <ac:chgData name="Ayla Verhoeven | Isza Zorg" userId="278430bf-9477-4b5b-8e8a-8a233f335e06" providerId="ADAL" clId="{F639C0B5-196B-4E7E-A0EB-A8AA6588B6E3}" dt="2021-03-07T18:09:22.514" v="1225" actId="404"/>
          <ac:spMkLst>
            <pc:docMk/>
            <pc:sldMk cId="2952602339" sldId="283"/>
            <ac:spMk id="6" creationId="{E1C05AF8-DBC6-4FB4-8755-0BF6F37F28B9}"/>
          </ac:spMkLst>
        </pc:spChg>
      </pc:sldChg>
      <pc:sldMasterChg chg="del delSldLayout">
        <pc:chgData name="Ayla Verhoeven | Isza Zorg" userId="278430bf-9477-4b5b-8e8a-8a233f335e06" providerId="ADAL" clId="{F639C0B5-196B-4E7E-A0EB-A8AA6588B6E3}" dt="2021-03-07T14:58:07.389" v="42" actId="47"/>
        <pc:sldMasterMkLst>
          <pc:docMk/>
          <pc:sldMasterMk cId="1140086848" sldId="2147483660"/>
        </pc:sldMasterMkLst>
        <pc:sldLayoutChg chg="del">
          <pc:chgData name="Ayla Verhoeven | Isza Zorg" userId="278430bf-9477-4b5b-8e8a-8a233f335e06" providerId="ADAL" clId="{F639C0B5-196B-4E7E-A0EB-A8AA6588B6E3}" dt="2021-03-07T14:58:07.389" v="42" actId="47"/>
          <pc:sldLayoutMkLst>
            <pc:docMk/>
            <pc:sldMasterMk cId="1140086848" sldId="2147483660"/>
            <pc:sldLayoutMk cId="1897467463" sldId="2147483651"/>
          </pc:sldLayoutMkLst>
        </pc:sldLayoutChg>
        <pc:sldLayoutChg chg="del">
          <pc:chgData name="Ayla Verhoeven | Isza Zorg" userId="278430bf-9477-4b5b-8e8a-8a233f335e06" providerId="ADAL" clId="{F639C0B5-196B-4E7E-A0EB-A8AA6588B6E3}" dt="2021-03-07T14:58:07.389" v="42" actId="47"/>
          <pc:sldLayoutMkLst>
            <pc:docMk/>
            <pc:sldMasterMk cId="1140086848" sldId="2147483660"/>
            <pc:sldLayoutMk cId="1889498796" sldId="2147483654"/>
          </pc:sldLayoutMkLst>
        </pc:sldLayoutChg>
        <pc:sldLayoutChg chg="del">
          <pc:chgData name="Ayla Verhoeven | Isza Zorg" userId="278430bf-9477-4b5b-8e8a-8a233f335e06" providerId="ADAL" clId="{F639C0B5-196B-4E7E-A0EB-A8AA6588B6E3}" dt="2021-03-07T14:58:07.389" v="42" actId="47"/>
          <pc:sldLayoutMkLst>
            <pc:docMk/>
            <pc:sldMasterMk cId="1140086848" sldId="2147483660"/>
            <pc:sldLayoutMk cId="485695878" sldId="2147483655"/>
          </pc:sldLayoutMkLst>
        </pc:sldLayoutChg>
        <pc:sldLayoutChg chg="del">
          <pc:chgData name="Ayla Verhoeven | Isza Zorg" userId="278430bf-9477-4b5b-8e8a-8a233f335e06" providerId="ADAL" clId="{F639C0B5-196B-4E7E-A0EB-A8AA6588B6E3}" dt="2021-03-07T14:58:07.389" v="42" actId="47"/>
          <pc:sldLayoutMkLst>
            <pc:docMk/>
            <pc:sldMasterMk cId="1140086848" sldId="2147483660"/>
            <pc:sldLayoutMk cId="2195684518" sldId="2147483656"/>
          </pc:sldLayoutMkLst>
        </pc:sldLayoutChg>
        <pc:sldLayoutChg chg="del">
          <pc:chgData name="Ayla Verhoeven | Isza Zorg" userId="278430bf-9477-4b5b-8e8a-8a233f335e06" providerId="ADAL" clId="{F639C0B5-196B-4E7E-A0EB-A8AA6588B6E3}" dt="2021-03-07T14:58:07.389" v="42" actId="47"/>
          <pc:sldLayoutMkLst>
            <pc:docMk/>
            <pc:sldMasterMk cId="1140086848" sldId="2147483660"/>
            <pc:sldLayoutMk cId="3068816983" sldId="2147483658"/>
          </pc:sldLayoutMkLst>
        </pc:sldLayoutChg>
        <pc:sldLayoutChg chg="del">
          <pc:chgData name="Ayla Verhoeven | Isza Zorg" userId="278430bf-9477-4b5b-8e8a-8a233f335e06" providerId="ADAL" clId="{F639C0B5-196B-4E7E-A0EB-A8AA6588B6E3}" dt="2021-03-07T14:58:07.389" v="42" actId="47"/>
          <pc:sldLayoutMkLst>
            <pc:docMk/>
            <pc:sldMasterMk cId="1140086848" sldId="2147483660"/>
            <pc:sldLayoutMk cId="2431500763" sldId="2147483659"/>
          </pc:sldLayoutMkLst>
        </pc:sldLayoutChg>
        <pc:sldLayoutChg chg="del">
          <pc:chgData name="Ayla Verhoeven | Isza Zorg" userId="278430bf-9477-4b5b-8e8a-8a233f335e06" providerId="ADAL" clId="{F639C0B5-196B-4E7E-A0EB-A8AA6588B6E3}" dt="2021-03-07T14:58:07.389" v="42" actId="47"/>
          <pc:sldLayoutMkLst>
            <pc:docMk/>
            <pc:sldMasterMk cId="1140086848" sldId="2147483660"/>
            <pc:sldLayoutMk cId="574244725" sldId="2147483661"/>
          </pc:sldLayoutMkLst>
        </pc:sldLayoutChg>
        <pc:sldLayoutChg chg="del">
          <pc:chgData name="Ayla Verhoeven | Isza Zorg" userId="278430bf-9477-4b5b-8e8a-8a233f335e06" providerId="ADAL" clId="{F639C0B5-196B-4E7E-A0EB-A8AA6588B6E3}" dt="2021-03-07T14:58:07.389" v="42" actId="47"/>
          <pc:sldLayoutMkLst>
            <pc:docMk/>
            <pc:sldMasterMk cId="1140086848" sldId="2147483660"/>
            <pc:sldLayoutMk cId="1668108398" sldId="2147483662"/>
          </pc:sldLayoutMkLst>
        </pc:sldLayoutChg>
        <pc:sldLayoutChg chg="del">
          <pc:chgData name="Ayla Verhoeven | Isza Zorg" userId="278430bf-9477-4b5b-8e8a-8a233f335e06" providerId="ADAL" clId="{F639C0B5-196B-4E7E-A0EB-A8AA6588B6E3}" dt="2021-03-07T14:58:07.389" v="42" actId="47"/>
          <pc:sldLayoutMkLst>
            <pc:docMk/>
            <pc:sldMasterMk cId="1140086848" sldId="2147483660"/>
            <pc:sldLayoutMk cId="3591149941" sldId="2147483663"/>
          </pc:sldLayoutMkLst>
        </pc:sldLayoutChg>
        <pc:sldLayoutChg chg="del">
          <pc:chgData name="Ayla Verhoeven | Isza Zorg" userId="278430bf-9477-4b5b-8e8a-8a233f335e06" providerId="ADAL" clId="{F639C0B5-196B-4E7E-A0EB-A8AA6588B6E3}" dt="2021-03-07T14:58:07.389" v="42" actId="47"/>
          <pc:sldLayoutMkLst>
            <pc:docMk/>
            <pc:sldMasterMk cId="1140086848" sldId="2147483660"/>
            <pc:sldLayoutMk cId="3082823723" sldId="2147483664"/>
          </pc:sldLayoutMkLst>
        </pc:sldLayoutChg>
        <pc:sldLayoutChg chg="del">
          <pc:chgData name="Ayla Verhoeven | Isza Zorg" userId="278430bf-9477-4b5b-8e8a-8a233f335e06" providerId="ADAL" clId="{F639C0B5-196B-4E7E-A0EB-A8AA6588B6E3}" dt="2021-03-07T14:58:07.389" v="42" actId="47"/>
          <pc:sldLayoutMkLst>
            <pc:docMk/>
            <pc:sldMasterMk cId="1140086848" sldId="2147483660"/>
            <pc:sldLayoutMk cId="998960227" sldId="2147483665"/>
          </pc:sldLayoutMkLst>
        </pc:sldLayoutChg>
      </pc:sldMasterChg>
    </pc:docChg>
  </pc:docChgLst>
  <pc:docChgLst>
    <pc:chgData name="Ayla Verhoeven | Isza Zorg" userId="278430bf-9477-4b5b-8e8a-8a233f335e06" providerId="ADAL" clId="{6281B634-BD5E-4928-8234-207AC86CA264}"/>
    <pc:docChg chg="undo custSel delSld modSld">
      <pc:chgData name="Ayla Verhoeven | Isza Zorg" userId="278430bf-9477-4b5b-8e8a-8a233f335e06" providerId="ADAL" clId="{6281B634-BD5E-4928-8234-207AC86CA264}" dt="2021-06-23T10:03:49.160" v="250" actId="20577"/>
      <pc:docMkLst>
        <pc:docMk/>
      </pc:docMkLst>
      <pc:sldChg chg="addSp delSp modSp mod">
        <pc:chgData name="Ayla Verhoeven | Isza Zorg" userId="278430bf-9477-4b5b-8e8a-8a233f335e06" providerId="ADAL" clId="{6281B634-BD5E-4928-8234-207AC86CA264}" dt="2021-06-23T10:00:16.445" v="57" actId="20577"/>
        <pc:sldMkLst>
          <pc:docMk/>
          <pc:sldMk cId="3351439039" sldId="256"/>
        </pc:sldMkLst>
        <pc:spChg chg="mod">
          <ac:chgData name="Ayla Verhoeven | Isza Zorg" userId="278430bf-9477-4b5b-8e8a-8a233f335e06" providerId="ADAL" clId="{6281B634-BD5E-4928-8234-207AC86CA264}" dt="2021-06-23T10:00:16.445" v="57" actId="20577"/>
          <ac:spMkLst>
            <pc:docMk/>
            <pc:sldMk cId="3351439039" sldId="256"/>
            <ac:spMk id="3" creationId="{00000000-0000-0000-0000-000000000000}"/>
          </ac:spMkLst>
        </pc:spChg>
        <pc:picChg chg="del">
          <ac:chgData name="Ayla Verhoeven | Isza Zorg" userId="278430bf-9477-4b5b-8e8a-8a233f335e06" providerId="ADAL" clId="{6281B634-BD5E-4928-8234-207AC86CA264}" dt="2021-06-23T09:55:51.899" v="0" actId="478"/>
          <ac:picMkLst>
            <pc:docMk/>
            <pc:sldMk cId="3351439039" sldId="256"/>
            <ac:picMk id="5" creationId="{00FD1A89-21D8-465B-A449-A60A5F121540}"/>
          </ac:picMkLst>
        </pc:picChg>
        <pc:picChg chg="del">
          <ac:chgData name="Ayla Verhoeven | Isza Zorg" userId="278430bf-9477-4b5b-8e8a-8a233f335e06" providerId="ADAL" clId="{6281B634-BD5E-4928-8234-207AC86CA264}" dt="2021-06-23T09:55:53.045" v="1" actId="478"/>
          <ac:picMkLst>
            <pc:docMk/>
            <pc:sldMk cId="3351439039" sldId="256"/>
            <ac:picMk id="7" creationId="{BDF27CC8-C386-408D-AA14-CB6B86DC2A0E}"/>
          </ac:picMkLst>
        </pc:picChg>
        <pc:picChg chg="add mod">
          <ac:chgData name="Ayla Verhoeven | Isza Zorg" userId="278430bf-9477-4b5b-8e8a-8a233f335e06" providerId="ADAL" clId="{6281B634-BD5E-4928-8234-207AC86CA264}" dt="2021-06-23T09:56:09.500" v="3" actId="1076"/>
          <ac:picMkLst>
            <pc:docMk/>
            <pc:sldMk cId="3351439039" sldId="256"/>
            <ac:picMk id="9" creationId="{2654FDA8-B740-4282-868D-9BC383D88777}"/>
          </ac:picMkLst>
        </pc:picChg>
      </pc:sldChg>
      <pc:sldChg chg="modSp mod">
        <pc:chgData name="Ayla Verhoeven | Isza Zorg" userId="278430bf-9477-4b5b-8e8a-8a233f335e06" providerId="ADAL" clId="{6281B634-BD5E-4928-8234-207AC86CA264}" dt="2021-06-23T09:56:21.524" v="7" actId="6549"/>
        <pc:sldMkLst>
          <pc:docMk/>
          <pc:sldMk cId="585696657" sldId="259"/>
        </pc:sldMkLst>
        <pc:spChg chg="mod">
          <ac:chgData name="Ayla Verhoeven | Isza Zorg" userId="278430bf-9477-4b5b-8e8a-8a233f335e06" providerId="ADAL" clId="{6281B634-BD5E-4928-8234-207AC86CA264}" dt="2021-06-23T09:56:21.524" v="7" actId="6549"/>
          <ac:spMkLst>
            <pc:docMk/>
            <pc:sldMk cId="585696657" sldId="259"/>
            <ac:spMk id="6" creationId="{3717DF23-70E7-4751-B256-6A3C5B280EB5}"/>
          </ac:spMkLst>
        </pc:spChg>
      </pc:sldChg>
      <pc:sldChg chg="addSp delSp modSp mod">
        <pc:chgData name="Ayla Verhoeven | Isza Zorg" userId="278430bf-9477-4b5b-8e8a-8a233f335e06" providerId="ADAL" clId="{6281B634-BD5E-4928-8234-207AC86CA264}" dt="2021-06-23T09:56:45.913" v="12" actId="478"/>
        <pc:sldMkLst>
          <pc:docMk/>
          <pc:sldMk cId="3693895205" sldId="260"/>
        </pc:sldMkLst>
        <pc:spChg chg="del mod">
          <ac:chgData name="Ayla Verhoeven | Isza Zorg" userId="278430bf-9477-4b5b-8e8a-8a233f335e06" providerId="ADAL" clId="{6281B634-BD5E-4928-8234-207AC86CA264}" dt="2021-06-23T09:56:45.913" v="12" actId="478"/>
          <ac:spMkLst>
            <pc:docMk/>
            <pc:sldMk cId="3693895205" sldId="260"/>
            <ac:spMk id="3" creationId="{4843AF71-3FA7-4FC5-8062-F4E48908A338}"/>
          </ac:spMkLst>
        </pc:spChg>
        <pc:spChg chg="add mod">
          <ac:chgData name="Ayla Verhoeven | Isza Zorg" userId="278430bf-9477-4b5b-8e8a-8a233f335e06" providerId="ADAL" clId="{6281B634-BD5E-4928-8234-207AC86CA264}" dt="2021-06-23T09:56:43.600" v="11"/>
          <ac:spMkLst>
            <pc:docMk/>
            <pc:sldMk cId="3693895205" sldId="260"/>
            <ac:spMk id="5" creationId="{3C8FD395-8219-47D1-8B6E-5B804B71E2AE}"/>
          </ac:spMkLst>
        </pc:spChg>
      </pc:sldChg>
      <pc:sldChg chg="addSp delSp modSp mod">
        <pc:chgData name="Ayla Verhoeven | Isza Zorg" userId="278430bf-9477-4b5b-8e8a-8a233f335e06" providerId="ADAL" clId="{6281B634-BD5E-4928-8234-207AC86CA264}" dt="2021-06-23T09:56:50.341" v="14"/>
        <pc:sldMkLst>
          <pc:docMk/>
          <pc:sldMk cId="1647741986" sldId="261"/>
        </pc:sldMkLst>
        <pc:spChg chg="del">
          <ac:chgData name="Ayla Verhoeven | Isza Zorg" userId="278430bf-9477-4b5b-8e8a-8a233f335e06" providerId="ADAL" clId="{6281B634-BD5E-4928-8234-207AC86CA264}" dt="2021-06-23T09:56:49.670" v="13" actId="478"/>
          <ac:spMkLst>
            <pc:docMk/>
            <pc:sldMk cId="1647741986" sldId="261"/>
            <ac:spMk id="5" creationId="{3D2740BD-6C5C-4337-9055-E1D9C57DE7C3}"/>
          </ac:spMkLst>
        </pc:spChg>
        <pc:spChg chg="add mod">
          <ac:chgData name="Ayla Verhoeven | Isza Zorg" userId="278430bf-9477-4b5b-8e8a-8a233f335e06" providerId="ADAL" clId="{6281B634-BD5E-4928-8234-207AC86CA264}" dt="2021-06-23T09:56:50.341" v="14"/>
          <ac:spMkLst>
            <pc:docMk/>
            <pc:sldMk cId="1647741986" sldId="261"/>
            <ac:spMk id="6" creationId="{420EBF2D-CE69-4DE5-B42D-A0A81F548DF4}"/>
          </ac:spMkLst>
        </pc:spChg>
      </pc:sldChg>
      <pc:sldChg chg="addSp delSp modSp mod">
        <pc:chgData name="Ayla Verhoeven | Isza Zorg" userId="278430bf-9477-4b5b-8e8a-8a233f335e06" providerId="ADAL" clId="{6281B634-BD5E-4928-8234-207AC86CA264}" dt="2021-06-23T09:58:18.213" v="16"/>
        <pc:sldMkLst>
          <pc:docMk/>
          <pc:sldMk cId="2771821876" sldId="263"/>
        </pc:sldMkLst>
        <pc:spChg chg="del">
          <ac:chgData name="Ayla Verhoeven | Isza Zorg" userId="278430bf-9477-4b5b-8e8a-8a233f335e06" providerId="ADAL" clId="{6281B634-BD5E-4928-8234-207AC86CA264}" dt="2021-06-23T09:58:17.882" v="15" actId="478"/>
          <ac:spMkLst>
            <pc:docMk/>
            <pc:sldMk cId="2771821876" sldId="263"/>
            <ac:spMk id="5" creationId="{DBDA262B-9B08-43CB-BF6B-8208F0D46E22}"/>
          </ac:spMkLst>
        </pc:spChg>
        <pc:spChg chg="add mod">
          <ac:chgData name="Ayla Verhoeven | Isza Zorg" userId="278430bf-9477-4b5b-8e8a-8a233f335e06" providerId="ADAL" clId="{6281B634-BD5E-4928-8234-207AC86CA264}" dt="2021-06-23T09:58:18.213" v="16"/>
          <ac:spMkLst>
            <pc:docMk/>
            <pc:sldMk cId="2771821876" sldId="263"/>
            <ac:spMk id="6" creationId="{FA381013-2AAA-498D-ACE9-2002A4CA8989}"/>
          </ac:spMkLst>
        </pc:spChg>
      </pc:sldChg>
      <pc:sldChg chg="addSp delSp modSp mod">
        <pc:chgData name="Ayla Verhoeven | Isza Zorg" userId="278430bf-9477-4b5b-8e8a-8a233f335e06" providerId="ADAL" clId="{6281B634-BD5E-4928-8234-207AC86CA264}" dt="2021-06-23T09:58:21.175" v="18"/>
        <pc:sldMkLst>
          <pc:docMk/>
          <pc:sldMk cId="3593891959" sldId="264"/>
        </pc:sldMkLst>
        <pc:spChg chg="del">
          <ac:chgData name="Ayla Verhoeven | Isza Zorg" userId="278430bf-9477-4b5b-8e8a-8a233f335e06" providerId="ADAL" clId="{6281B634-BD5E-4928-8234-207AC86CA264}" dt="2021-06-23T09:58:20.905" v="17" actId="478"/>
          <ac:spMkLst>
            <pc:docMk/>
            <pc:sldMk cId="3593891959" sldId="264"/>
            <ac:spMk id="4" creationId="{59557C50-397F-4E9D-A1D8-065E69585B0A}"/>
          </ac:spMkLst>
        </pc:spChg>
        <pc:spChg chg="add mod">
          <ac:chgData name="Ayla Verhoeven | Isza Zorg" userId="278430bf-9477-4b5b-8e8a-8a233f335e06" providerId="ADAL" clId="{6281B634-BD5E-4928-8234-207AC86CA264}" dt="2021-06-23T09:58:21.175" v="18"/>
          <ac:spMkLst>
            <pc:docMk/>
            <pc:sldMk cId="3593891959" sldId="264"/>
            <ac:spMk id="5" creationId="{4A5725A8-A8AF-4EA5-9680-D92C70B5BB65}"/>
          </ac:spMkLst>
        </pc:spChg>
      </pc:sldChg>
      <pc:sldChg chg="addSp delSp modSp mod">
        <pc:chgData name="Ayla Verhoeven | Isza Zorg" userId="278430bf-9477-4b5b-8e8a-8a233f335e06" providerId="ADAL" clId="{6281B634-BD5E-4928-8234-207AC86CA264}" dt="2021-06-23T09:58:26.852" v="20"/>
        <pc:sldMkLst>
          <pc:docMk/>
          <pc:sldMk cId="2872850628" sldId="266"/>
        </pc:sldMkLst>
        <pc:spChg chg="del">
          <ac:chgData name="Ayla Verhoeven | Isza Zorg" userId="278430bf-9477-4b5b-8e8a-8a233f335e06" providerId="ADAL" clId="{6281B634-BD5E-4928-8234-207AC86CA264}" dt="2021-06-23T09:58:26.521" v="19" actId="478"/>
          <ac:spMkLst>
            <pc:docMk/>
            <pc:sldMk cId="2872850628" sldId="266"/>
            <ac:spMk id="4" creationId="{57A28592-D798-4111-8766-E6D0C8A61D80}"/>
          </ac:spMkLst>
        </pc:spChg>
        <pc:spChg chg="add mod">
          <ac:chgData name="Ayla Verhoeven | Isza Zorg" userId="278430bf-9477-4b5b-8e8a-8a233f335e06" providerId="ADAL" clId="{6281B634-BD5E-4928-8234-207AC86CA264}" dt="2021-06-23T09:58:26.852" v="20"/>
          <ac:spMkLst>
            <pc:docMk/>
            <pc:sldMk cId="2872850628" sldId="266"/>
            <ac:spMk id="5" creationId="{58290585-3E00-4EC0-B563-F473490C924D}"/>
          </ac:spMkLst>
        </pc:spChg>
      </pc:sldChg>
      <pc:sldChg chg="addSp delSp modSp mod">
        <pc:chgData name="Ayla Verhoeven | Isza Zorg" userId="278430bf-9477-4b5b-8e8a-8a233f335e06" providerId="ADAL" clId="{6281B634-BD5E-4928-8234-207AC86CA264}" dt="2021-06-23T09:58:30.869" v="22"/>
        <pc:sldMkLst>
          <pc:docMk/>
          <pc:sldMk cId="1412622832" sldId="267"/>
        </pc:sldMkLst>
        <pc:spChg chg="del">
          <ac:chgData name="Ayla Verhoeven | Isza Zorg" userId="278430bf-9477-4b5b-8e8a-8a233f335e06" providerId="ADAL" clId="{6281B634-BD5E-4928-8234-207AC86CA264}" dt="2021-06-23T09:58:30.615" v="21" actId="478"/>
          <ac:spMkLst>
            <pc:docMk/>
            <pc:sldMk cId="1412622832" sldId="267"/>
            <ac:spMk id="4" creationId="{89186F6A-F2AF-4946-86F4-A8D92CD56E10}"/>
          </ac:spMkLst>
        </pc:spChg>
        <pc:spChg chg="add mod">
          <ac:chgData name="Ayla Verhoeven | Isza Zorg" userId="278430bf-9477-4b5b-8e8a-8a233f335e06" providerId="ADAL" clId="{6281B634-BD5E-4928-8234-207AC86CA264}" dt="2021-06-23T09:58:30.869" v="22"/>
          <ac:spMkLst>
            <pc:docMk/>
            <pc:sldMk cId="1412622832" sldId="267"/>
            <ac:spMk id="5" creationId="{699FF14E-EFD2-48AE-8D6D-B2C450160D71}"/>
          </ac:spMkLst>
        </pc:spChg>
      </pc:sldChg>
      <pc:sldChg chg="modSp del mod">
        <pc:chgData name="Ayla Verhoeven | Isza Zorg" userId="278430bf-9477-4b5b-8e8a-8a233f335e06" providerId="ADAL" clId="{6281B634-BD5E-4928-8234-207AC86CA264}" dt="2021-06-23T09:58:53.857" v="25" actId="47"/>
        <pc:sldMkLst>
          <pc:docMk/>
          <pc:sldMk cId="4291804459" sldId="268"/>
        </pc:sldMkLst>
        <pc:spChg chg="mod">
          <ac:chgData name="Ayla Verhoeven | Isza Zorg" userId="278430bf-9477-4b5b-8e8a-8a233f335e06" providerId="ADAL" clId="{6281B634-BD5E-4928-8234-207AC86CA264}" dt="2021-06-23T09:58:40.263" v="24" actId="6549"/>
          <ac:spMkLst>
            <pc:docMk/>
            <pc:sldMk cId="4291804459" sldId="268"/>
            <ac:spMk id="6" creationId="{65B65A8B-652B-463A-ADA2-8D694F786489}"/>
          </ac:spMkLst>
        </pc:spChg>
      </pc:sldChg>
      <pc:sldChg chg="modSp mod">
        <pc:chgData name="Ayla Verhoeven | Isza Zorg" userId="278430bf-9477-4b5b-8e8a-8a233f335e06" providerId="ADAL" clId="{6281B634-BD5E-4928-8234-207AC86CA264}" dt="2021-06-23T10:01:51.968" v="72" actId="1076"/>
        <pc:sldMkLst>
          <pc:docMk/>
          <pc:sldMk cId="2158729540" sldId="269"/>
        </pc:sldMkLst>
        <pc:spChg chg="mod">
          <ac:chgData name="Ayla Verhoeven | Isza Zorg" userId="278430bf-9477-4b5b-8e8a-8a233f335e06" providerId="ADAL" clId="{6281B634-BD5E-4928-8234-207AC86CA264}" dt="2021-06-23T10:01:51.968" v="72" actId="1076"/>
          <ac:spMkLst>
            <pc:docMk/>
            <pc:sldMk cId="2158729540" sldId="269"/>
            <ac:spMk id="2" creationId="{34F28706-43A2-4622-B939-9207587EB630}"/>
          </ac:spMkLst>
        </pc:spChg>
        <pc:spChg chg="mod">
          <ac:chgData name="Ayla Verhoeven | Isza Zorg" userId="278430bf-9477-4b5b-8e8a-8a233f335e06" providerId="ADAL" clId="{6281B634-BD5E-4928-8234-207AC86CA264}" dt="2021-06-23T10:01:46.028" v="71" actId="6549"/>
          <ac:spMkLst>
            <pc:docMk/>
            <pc:sldMk cId="2158729540" sldId="269"/>
            <ac:spMk id="3" creationId="{85790302-283C-47BA-A769-F32D941B2410}"/>
          </ac:spMkLst>
        </pc:spChg>
      </pc:sldChg>
      <pc:sldChg chg="addSp delSp modSp mod">
        <pc:chgData name="Ayla Verhoeven | Isza Zorg" userId="278430bf-9477-4b5b-8e8a-8a233f335e06" providerId="ADAL" clId="{6281B634-BD5E-4928-8234-207AC86CA264}" dt="2021-06-23T09:59:12.503" v="28"/>
        <pc:sldMkLst>
          <pc:docMk/>
          <pc:sldMk cId="2189577739" sldId="270"/>
        </pc:sldMkLst>
        <pc:spChg chg="del">
          <ac:chgData name="Ayla Verhoeven | Isza Zorg" userId="278430bf-9477-4b5b-8e8a-8a233f335e06" providerId="ADAL" clId="{6281B634-BD5E-4928-8234-207AC86CA264}" dt="2021-06-23T09:59:12.194" v="27" actId="478"/>
          <ac:spMkLst>
            <pc:docMk/>
            <pc:sldMk cId="2189577739" sldId="270"/>
            <ac:spMk id="4" creationId="{4445290B-CE67-41C5-973E-A6EFEB662BDE}"/>
          </ac:spMkLst>
        </pc:spChg>
        <pc:spChg chg="add mod">
          <ac:chgData name="Ayla Verhoeven | Isza Zorg" userId="278430bf-9477-4b5b-8e8a-8a233f335e06" providerId="ADAL" clId="{6281B634-BD5E-4928-8234-207AC86CA264}" dt="2021-06-23T09:59:12.503" v="28"/>
          <ac:spMkLst>
            <pc:docMk/>
            <pc:sldMk cId="2189577739" sldId="270"/>
            <ac:spMk id="6" creationId="{020FF539-0F3A-4DBE-8466-FC7406AE8D07}"/>
          </ac:spMkLst>
        </pc:spChg>
      </pc:sldChg>
      <pc:sldChg chg="addSp delSp modSp mod">
        <pc:chgData name="Ayla Verhoeven | Isza Zorg" userId="278430bf-9477-4b5b-8e8a-8a233f335e06" providerId="ADAL" clId="{6281B634-BD5E-4928-8234-207AC86CA264}" dt="2021-06-23T10:02:21.178" v="117" actId="20577"/>
        <pc:sldMkLst>
          <pc:docMk/>
          <pc:sldMk cId="2524172846" sldId="271"/>
        </pc:sldMkLst>
        <pc:spChg chg="mod">
          <ac:chgData name="Ayla Verhoeven | Isza Zorg" userId="278430bf-9477-4b5b-8e8a-8a233f335e06" providerId="ADAL" clId="{6281B634-BD5E-4928-8234-207AC86CA264}" dt="2021-06-23T10:02:21.178" v="117" actId="20577"/>
          <ac:spMkLst>
            <pc:docMk/>
            <pc:sldMk cId="2524172846" sldId="271"/>
            <ac:spMk id="3" creationId="{A8EE0054-159B-4BB9-A308-2B0C3BDF32BD}"/>
          </ac:spMkLst>
        </pc:spChg>
        <pc:spChg chg="del">
          <ac:chgData name="Ayla Verhoeven | Isza Zorg" userId="278430bf-9477-4b5b-8e8a-8a233f335e06" providerId="ADAL" clId="{6281B634-BD5E-4928-8234-207AC86CA264}" dt="2021-06-23T09:59:17.593" v="29" actId="478"/>
          <ac:spMkLst>
            <pc:docMk/>
            <pc:sldMk cId="2524172846" sldId="271"/>
            <ac:spMk id="5" creationId="{07277B60-08E6-4F91-B937-2ABBF7E39088}"/>
          </ac:spMkLst>
        </pc:spChg>
        <pc:spChg chg="add mod">
          <ac:chgData name="Ayla Verhoeven | Isza Zorg" userId="278430bf-9477-4b5b-8e8a-8a233f335e06" providerId="ADAL" clId="{6281B634-BD5E-4928-8234-207AC86CA264}" dt="2021-06-23T09:59:17.878" v="30"/>
          <ac:spMkLst>
            <pc:docMk/>
            <pc:sldMk cId="2524172846" sldId="271"/>
            <ac:spMk id="6" creationId="{06BC9A94-5511-4B9B-9398-AB33C5D5868D}"/>
          </ac:spMkLst>
        </pc:spChg>
      </pc:sldChg>
      <pc:sldChg chg="addSp delSp modSp mod">
        <pc:chgData name="Ayla Verhoeven | Isza Zorg" userId="278430bf-9477-4b5b-8e8a-8a233f335e06" providerId="ADAL" clId="{6281B634-BD5E-4928-8234-207AC86CA264}" dt="2021-06-23T09:59:21.249" v="32"/>
        <pc:sldMkLst>
          <pc:docMk/>
          <pc:sldMk cId="1177983941" sldId="272"/>
        </pc:sldMkLst>
        <pc:spChg chg="del">
          <ac:chgData name="Ayla Verhoeven | Isza Zorg" userId="278430bf-9477-4b5b-8e8a-8a233f335e06" providerId="ADAL" clId="{6281B634-BD5E-4928-8234-207AC86CA264}" dt="2021-06-23T09:59:20.963" v="31" actId="478"/>
          <ac:spMkLst>
            <pc:docMk/>
            <pc:sldMk cId="1177983941" sldId="272"/>
            <ac:spMk id="5" creationId="{E5D143A1-4E1F-405E-9F7E-57901CC1AE55}"/>
          </ac:spMkLst>
        </pc:spChg>
        <pc:spChg chg="add mod">
          <ac:chgData name="Ayla Verhoeven | Isza Zorg" userId="278430bf-9477-4b5b-8e8a-8a233f335e06" providerId="ADAL" clId="{6281B634-BD5E-4928-8234-207AC86CA264}" dt="2021-06-23T09:59:21.249" v="32"/>
          <ac:spMkLst>
            <pc:docMk/>
            <pc:sldMk cId="1177983941" sldId="272"/>
            <ac:spMk id="6" creationId="{73AB168C-2307-46FE-997A-90EFB9F27EDE}"/>
          </ac:spMkLst>
        </pc:spChg>
      </pc:sldChg>
      <pc:sldChg chg="addSp delSp modSp mod">
        <pc:chgData name="Ayla Verhoeven | Isza Zorg" userId="278430bf-9477-4b5b-8e8a-8a233f335e06" providerId="ADAL" clId="{6281B634-BD5E-4928-8234-207AC86CA264}" dt="2021-06-23T09:59:27.480" v="34"/>
        <pc:sldMkLst>
          <pc:docMk/>
          <pc:sldMk cId="213566877" sldId="274"/>
        </pc:sldMkLst>
        <pc:spChg chg="del">
          <ac:chgData name="Ayla Verhoeven | Isza Zorg" userId="278430bf-9477-4b5b-8e8a-8a233f335e06" providerId="ADAL" clId="{6281B634-BD5E-4928-8234-207AC86CA264}" dt="2021-06-23T09:59:26.778" v="33" actId="478"/>
          <ac:spMkLst>
            <pc:docMk/>
            <pc:sldMk cId="213566877" sldId="274"/>
            <ac:spMk id="8" creationId="{0CD5D178-6366-4D60-B681-6CAA5AAC47A8}"/>
          </ac:spMkLst>
        </pc:spChg>
        <pc:spChg chg="add mod">
          <ac:chgData name="Ayla Verhoeven | Isza Zorg" userId="278430bf-9477-4b5b-8e8a-8a233f335e06" providerId="ADAL" clId="{6281B634-BD5E-4928-8234-207AC86CA264}" dt="2021-06-23T09:59:27.480" v="34"/>
          <ac:spMkLst>
            <pc:docMk/>
            <pc:sldMk cId="213566877" sldId="274"/>
            <ac:spMk id="10" creationId="{71FFB601-F3C8-4A03-BD00-2D51B86DDE2F}"/>
          </ac:spMkLst>
        </pc:spChg>
      </pc:sldChg>
      <pc:sldChg chg="addSp delSp modSp mod">
        <pc:chgData name="Ayla Verhoeven | Isza Zorg" userId="278430bf-9477-4b5b-8e8a-8a233f335e06" providerId="ADAL" clId="{6281B634-BD5E-4928-8234-207AC86CA264}" dt="2021-06-23T10:03:36.060" v="249" actId="120"/>
        <pc:sldMkLst>
          <pc:docMk/>
          <pc:sldMk cId="3784317601" sldId="276"/>
        </pc:sldMkLst>
        <pc:spChg chg="mod">
          <ac:chgData name="Ayla Verhoeven | Isza Zorg" userId="278430bf-9477-4b5b-8e8a-8a233f335e06" providerId="ADAL" clId="{6281B634-BD5E-4928-8234-207AC86CA264}" dt="2021-06-23T10:03:03.378" v="171" actId="1076"/>
          <ac:spMkLst>
            <pc:docMk/>
            <pc:sldMk cId="3784317601" sldId="276"/>
            <ac:spMk id="2" creationId="{D544DD7B-A1F0-41A2-B0EC-90204997E2A9}"/>
          </ac:spMkLst>
        </pc:spChg>
        <pc:spChg chg="mod">
          <ac:chgData name="Ayla Verhoeven | Isza Zorg" userId="278430bf-9477-4b5b-8e8a-8a233f335e06" providerId="ADAL" clId="{6281B634-BD5E-4928-8234-207AC86CA264}" dt="2021-06-23T10:03:36.060" v="249" actId="120"/>
          <ac:spMkLst>
            <pc:docMk/>
            <pc:sldMk cId="3784317601" sldId="276"/>
            <ac:spMk id="3" creationId="{3102204F-5B30-439F-BE1B-2DDD6C08D6BC}"/>
          </ac:spMkLst>
        </pc:spChg>
        <pc:spChg chg="del">
          <ac:chgData name="Ayla Verhoeven | Isza Zorg" userId="278430bf-9477-4b5b-8e8a-8a233f335e06" providerId="ADAL" clId="{6281B634-BD5E-4928-8234-207AC86CA264}" dt="2021-06-23T09:59:34.172" v="35" actId="478"/>
          <ac:spMkLst>
            <pc:docMk/>
            <pc:sldMk cId="3784317601" sldId="276"/>
            <ac:spMk id="5" creationId="{03291299-AD73-4EC1-9F73-E7393D5FDB96}"/>
          </ac:spMkLst>
        </pc:spChg>
        <pc:spChg chg="add mod">
          <ac:chgData name="Ayla Verhoeven | Isza Zorg" userId="278430bf-9477-4b5b-8e8a-8a233f335e06" providerId="ADAL" clId="{6281B634-BD5E-4928-8234-207AC86CA264}" dt="2021-06-23T09:59:34.389" v="36"/>
          <ac:spMkLst>
            <pc:docMk/>
            <pc:sldMk cId="3784317601" sldId="276"/>
            <ac:spMk id="9" creationId="{A29B9D87-AA82-4C82-BC31-DA82D695BEC3}"/>
          </ac:spMkLst>
        </pc:spChg>
      </pc:sldChg>
      <pc:sldChg chg="addSp delSp modSp mod">
        <pc:chgData name="Ayla Verhoeven | Isza Zorg" userId="278430bf-9477-4b5b-8e8a-8a233f335e06" providerId="ADAL" clId="{6281B634-BD5E-4928-8234-207AC86CA264}" dt="2021-06-23T09:59:38.968" v="38"/>
        <pc:sldMkLst>
          <pc:docMk/>
          <pc:sldMk cId="1455459455" sldId="277"/>
        </pc:sldMkLst>
        <pc:spChg chg="add mod">
          <ac:chgData name="Ayla Verhoeven | Isza Zorg" userId="278430bf-9477-4b5b-8e8a-8a233f335e06" providerId="ADAL" clId="{6281B634-BD5E-4928-8234-207AC86CA264}" dt="2021-06-23T09:59:38.968" v="38"/>
          <ac:spMkLst>
            <pc:docMk/>
            <pc:sldMk cId="1455459455" sldId="277"/>
            <ac:spMk id="13" creationId="{D44E30A5-99C5-46C3-81C9-8D92812E3DC2}"/>
          </ac:spMkLst>
        </pc:spChg>
        <pc:spChg chg="del">
          <ac:chgData name="Ayla Verhoeven | Isza Zorg" userId="278430bf-9477-4b5b-8e8a-8a233f335e06" providerId="ADAL" clId="{6281B634-BD5E-4928-8234-207AC86CA264}" dt="2021-06-23T09:59:38.783" v="37" actId="478"/>
          <ac:spMkLst>
            <pc:docMk/>
            <pc:sldMk cId="1455459455" sldId="277"/>
            <ac:spMk id="23" creationId="{0BD41624-3639-4EA3-97DC-1A7EBCD047A8}"/>
          </ac:spMkLst>
        </pc:spChg>
      </pc:sldChg>
      <pc:sldChg chg="addSp delSp modSp mod">
        <pc:chgData name="Ayla Verhoeven | Isza Zorg" userId="278430bf-9477-4b5b-8e8a-8a233f335e06" providerId="ADAL" clId="{6281B634-BD5E-4928-8234-207AC86CA264}" dt="2021-06-23T10:03:49.160" v="250" actId="20577"/>
        <pc:sldMkLst>
          <pc:docMk/>
          <pc:sldMk cId="1635487900" sldId="278"/>
        </pc:sldMkLst>
        <pc:spChg chg="mod">
          <ac:chgData name="Ayla Verhoeven | Isza Zorg" userId="278430bf-9477-4b5b-8e8a-8a233f335e06" providerId="ADAL" clId="{6281B634-BD5E-4928-8234-207AC86CA264}" dt="2021-06-23T10:03:49.160" v="250" actId="20577"/>
          <ac:spMkLst>
            <pc:docMk/>
            <pc:sldMk cId="1635487900" sldId="278"/>
            <ac:spMk id="4" creationId="{ED9CA650-7AD9-4FC2-87DD-590D1F3121AF}"/>
          </ac:spMkLst>
        </pc:spChg>
        <pc:spChg chg="add mod">
          <ac:chgData name="Ayla Verhoeven | Isza Zorg" userId="278430bf-9477-4b5b-8e8a-8a233f335e06" providerId="ADAL" clId="{6281B634-BD5E-4928-8234-207AC86CA264}" dt="2021-06-23T09:59:44.713" v="40"/>
          <ac:spMkLst>
            <pc:docMk/>
            <pc:sldMk cId="1635487900" sldId="278"/>
            <ac:spMk id="8" creationId="{6E561AE5-5F13-4DE7-B12E-8FB99DBDF8AF}"/>
          </ac:spMkLst>
        </pc:spChg>
        <pc:spChg chg="del">
          <ac:chgData name="Ayla Verhoeven | Isza Zorg" userId="278430bf-9477-4b5b-8e8a-8a233f335e06" providerId="ADAL" clId="{6281B634-BD5E-4928-8234-207AC86CA264}" dt="2021-06-23T09:59:44.064" v="39" actId="478"/>
          <ac:spMkLst>
            <pc:docMk/>
            <pc:sldMk cId="1635487900" sldId="278"/>
            <ac:spMk id="13" creationId="{1BB27473-2613-44B2-B31A-42F362D6FD6D}"/>
          </ac:spMkLst>
        </pc:spChg>
      </pc:sldChg>
      <pc:sldChg chg="addSp delSp modSp mod">
        <pc:chgData name="Ayla Verhoeven | Isza Zorg" userId="278430bf-9477-4b5b-8e8a-8a233f335e06" providerId="ADAL" clId="{6281B634-BD5E-4928-8234-207AC86CA264}" dt="2021-06-23T09:59:56.528" v="44"/>
        <pc:sldMkLst>
          <pc:docMk/>
          <pc:sldMk cId="3726706417" sldId="280"/>
        </pc:sldMkLst>
        <pc:spChg chg="add mod">
          <ac:chgData name="Ayla Verhoeven | Isza Zorg" userId="278430bf-9477-4b5b-8e8a-8a233f335e06" providerId="ADAL" clId="{6281B634-BD5E-4928-8234-207AC86CA264}" dt="2021-06-23T09:59:56.528" v="44"/>
          <ac:spMkLst>
            <pc:docMk/>
            <pc:sldMk cId="3726706417" sldId="280"/>
            <ac:spMk id="5" creationId="{7E844183-2E07-4A83-A218-BE41A4A8BB36}"/>
          </ac:spMkLst>
        </pc:spChg>
        <pc:spChg chg="del">
          <ac:chgData name="Ayla Verhoeven | Isza Zorg" userId="278430bf-9477-4b5b-8e8a-8a233f335e06" providerId="ADAL" clId="{6281B634-BD5E-4928-8234-207AC86CA264}" dt="2021-06-23T09:59:55.858" v="43" actId="478"/>
          <ac:spMkLst>
            <pc:docMk/>
            <pc:sldMk cId="3726706417" sldId="280"/>
            <ac:spMk id="7" creationId="{430741C0-F8D1-4434-9927-247120C12277}"/>
          </ac:spMkLst>
        </pc:spChg>
      </pc:sldChg>
      <pc:sldChg chg="addSp delSp modSp mod">
        <pc:chgData name="Ayla Verhoeven | Isza Zorg" userId="278430bf-9477-4b5b-8e8a-8a233f335e06" providerId="ADAL" clId="{6281B634-BD5E-4928-8234-207AC86CA264}" dt="2021-06-23T10:01:12.626" v="59"/>
        <pc:sldMkLst>
          <pc:docMk/>
          <pc:sldMk cId="2413469880" sldId="281"/>
        </pc:sldMkLst>
        <pc:spChg chg="del">
          <ac:chgData name="Ayla Verhoeven | Isza Zorg" userId="278430bf-9477-4b5b-8e8a-8a233f335e06" providerId="ADAL" clId="{6281B634-BD5E-4928-8234-207AC86CA264}" dt="2021-06-23T10:01:11.999" v="58" actId="478"/>
          <ac:spMkLst>
            <pc:docMk/>
            <pc:sldMk cId="2413469880" sldId="281"/>
            <ac:spMk id="4" creationId="{1F4ACFEC-29D9-42B1-9DB9-C7A3F55294D1}"/>
          </ac:spMkLst>
        </pc:spChg>
        <pc:spChg chg="add mod">
          <ac:chgData name="Ayla Verhoeven | Isza Zorg" userId="278430bf-9477-4b5b-8e8a-8a233f335e06" providerId="ADAL" clId="{6281B634-BD5E-4928-8234-207AC86CA264}" dt="2021-06-23T10:01:12.626" v="59"/>
          <ac:spMkLst>
            <pc:docMk/>
            <pc:sldMk cId="2413469880" sldId="281"/>
            <ac:spMk id="5" creationId="{F139C7EE-BD9A-4D4A-84B1-BAD8362E61C3}"/>
          </ac:spMkLst>
        </pc:spChg>
      </pc:sldChg>
      <pc:sldChg chg="addSp delSp modSp mod">
        <pc:chgData name="Ayla Verhoeven | Isza Zorg" userId="278430bf-9477-4b5b-8e8a-8a233f335e06" providerId="ADAL" clId="{6281B634-BD5E-4928-8234-207AC86CA264}" dt="2021-06-23T09:59:50.998" v="42"/>
        <pc:sldMkLst>
          <pc:docMk/>
          <pc:sldMk cId="2678510080" sldId="282"/>
        </pc:sldMkLst>
        <pc:spChg chg="add mod">
          <ac:chgData name="Ayla Verhoeven | Isza Zorg" userId="278430bf-9477-4b5b-8e8a-8a233f335e06" providerId="ADAL" clId="{6281B634-BD5E-4928-8234-207AC86CA264}" dt="2021-06-23T09:59:50.998" v="42"/>
          <ac:spMkLst>
            <pc:docMk/>
            <pc:sldMk cId="2678510080" sldId="282"/>
            <ac:spMk id="17" creationId="{ED2194DA-B0B7-4D39-B99D-53D0E5C8C996}"/>
          </ac:spMkLst>
        </pc:spChg>
        <pc:spChg chg="del">
          <ac:chgData name="Ayla Verhoeven | Isza Zorg" userId="278430bf-9477-4b5b-8e8a-8a233f335e06" providerId="ADAL" clId="{6281B634-BD5E-4928-8234-207AC86CA264}" dt="2021-06-23T09:59:50.728" v="41" actId="478"/>
          <ac:spMkLst>
            <pc:docMk/>
            <pc:sldMk cId="2678510080" sldId="282"/>
            <ac:spMk id="42" creationId="{BB0ACB77-45C7-4DD0-B102-CA357A63BEA9}"/>
          </ac:spMkLst>
        </pc:spChg>
      </pc:sldChg>
      <pc:sldChg chg="addSp modSp setBg">
        <pc:chgData name="Ayla Verhoeven | Isza Zorg" userId="278430bf-9477-4b5b-8e8a-8a233f335e06" providerId="ADAL" clId="{6281B634-BD5E-4928-8234-207AC86CA264}" dt="2021-06-23T10:01:29.503" v="60"/>
        <pc:sldMkLst>
          <pc:docMk/>
          <pc:sldMk cId="2952602339" sldId="283"/>
        </pc:sldMkLst>
        <pc:spChg chg="add mod">
          <ac:chgData name="Ayla Verhoeven | Isza Zorg" userId="278430bf-9477-4b5b-8e8a-8a233f335e06" providerId="ADAL" clId="{6281B634-BD5E-4928-8234-207AC86CA264}" dt="2021-06-23T09:58:56.888" v="26"/>
          <ac:spMkLst>
            <pc:docMk/>
            <pc:sldMk cId="2952602339" sldId="283"/>
            <ac:spMk id="7" creationId="{A0BDB5F2-3985-4FCE-A52A-DB22A15CDE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ADB70-6080-46A2-9E7C-3528C2AF0698}" type="datetimeFigureOut">
              <a:rPr lang="nl-NL" smtClean="0"/>
              <a:t>23-6-2021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DCBC2-7979-4BD9-8FD7-FE8EA167A580}" type="slidenum">
              <a:rPr lang="nl-NL" smtClean="0"/>
              <a:t>‹nr.›</a:t>
            </a:fld>
            <a:endParaRPr lang="nl-NL"/>
          </a:p>
        </p:txBody>
      </p:sp>
    </p:spTree>
    <p:extLst>
      <p:ext uri="{BB962C8B-B14F-4D97-AF65-F5344CB8AC3E}">
        <p14:creationId xmlns:p14="http://schemas.microsoft.com/office/powerpoint/2010/main" val="217588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cy__6cUqk2w"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ijksoverheid.nl/onderwerpen/voorbehouden-handelingen/regels-rondom-voorbehouden-handeling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Risicovolle handelingen</a:t>
            </a:r>
            <a:endParaRPr lang="nl-NL" dirty="0">
              <a:cs typeface="Calibri"/>
            </a:endParaRPr>
          </a:p>
          <a:p>
            <a:r>
              <a:rPr lang="nl-NL" dirty="0"/>
              <a:t>Risicovolle handelingen zijn handelingen die bij de uitvoering van de handeling risico’s meebrengen voor de cliënt.</a:t>
            </a:r>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2</a:t>
            </a:fld>
            <a:endParaRPr lang="en-US" dirty="0"/>
          </a:p>
        </p:txBody>
      </p:sp>
    </p:spTree>
    <p:extLst>
      <p:ext uri="{BB962C8B-B14F-4D97-AF65-F5344CB8AC3E}">
        <p14:creationId xmlns:p14="http://schemas.microsoft.com/office/powerpoint/2010/main" val="41580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Er zijn diverse redenen waarom er gekozen wordt voor een suprapubische katheter:</a:t>
            </a:r>
            <a:endParaRPr lang="en-US"/>
          </a:p>
          <a:p>
            <a:r>
              <a:rPr lang="nl-NL"/>
              <a:t>⦁    Door een prostaatvergroting kan urineretentie ontstaan. Door de vergroting is het niet altijd mogelijk om een gewone katheter via de </a:t>
            </a:r>
            <a:r>
              <a:rPr lang="nl-NL" err="1"/>
              <a:t>urether</a:t>
            </a:r>
            <a:r>
              <a:rPr lang="nl-NL"/>
              <a:t> in te brengen.</a:t>
            </a:r>
            <a:endParaRPr lang="en-US"/>
          </a:p>
          <a:p>
            <a:r>
              <a:rPr lang="nl-NL"/>
              <a:t>⦁    Mensen die gedurende langere tijd een transurethrale katheter hebben, kunnen irritatie krijgen in de </a:t>
            </a:r>
            <a:r>
              <a:rPr lang="nl-NL" err="1"/>
              <a:t>urether</a:t>
            </a:r>
            <a:r>
              <a:rPr lang="nl-NL"/>
              <a:t>.</a:t>
            </a:r>
            <a:endParaRPr lang="en-US"/>
          </a:p>
          <a:p>
            <a:r>
              <a:rPr lang="nl-NL"/>
              <a:t>⦁    Bij herhaalde urineweginfecties kan een suprapubisch katheter een oplossing zijn.</a:t>
            </a:r>
            <a:endParaRPr lang="en-US"/>
          </a:p>
          <a:p>
            <a:r>
              <a:rPr lang="nl-NL"/>
              <a:t>⦁    Bij een definitieve katheter geeft een suprapubische katheter meer comfort.</a:t>
            </a:r>
            <a:endParaRPr lang="en-US"/>
          </a:p>
          <a:p>
            <a:r>
              <a:rPr lang="nl-NL"/>
              <a:t>⦁    Bij seksueel actieve mensen is een suprapubisch katheter een oplossing.</a:t>
            </a:r>
            <a:br>
              <a:rPr lang="nl-NL">
                <a:cs typeface="+mn-lt"/>
              </a:rPr>
            </a:br>
            <a:endParaRPr lang="en-US"/>
          </a:p>
          <a:p>
            <a:endParaRPr lang="en-US">
              <a:cs typeface="Calibri"/>
            </a:endParaRPr>
          </a:p>
        </p:txBody>
      </p:sp>
      <p:sp>
        <p:nvSpPr>
          <p:cNvPr id="4" name="Slide Number Placeholder 3"/>
          <p:cNvSpPr>
            <a:spLocks noGrp="1"/>
          </p:cNvSpPr>
          <p:nvPr>
            <p:ph type="sldNum" sz="quarter" idx="5"/>
          </p:nvPr>
        </p:nvSpPr>
        <p:spPr/>
        <p:txBody>
          <a:bodyPr/>
          <a:lstStyle/>
          <a:p>
            <a:fld id="{90F812B3-15CF-40AD-B18B-E0DBFEF79611}" type="slidenum">
              <a:rPr lang="nl"/>
              <a:t>11</a:t>
            </a:fld>
            <a:endParaRPr lang="en-US"/>
          </a:p>
        </p:txBody>
      </p:sp>
    </p:spTree>
    <p:extLst>
      <p:ext uri="{BB962C8B-B14F-4D97-AF65-F5344CB8AC3E}">
        <p14:creationId xmlns:p14="http://schemas.microsoft.com/office/powerpoint/2010/main" val="1786777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    Na een aantal weken (10 dagen - 4 weken) vormt zich rond de katheter een fistel (een onnatuurlijke verbinding van een lichaamsholte met de huid) van de blaas naar de buikwand. De eerste 5 dagen na plaatsing is er sprake van een wond. Bescherm deze met een steriel splitgaas. Het steriele gaasje wordt ten minste eenmaal per dag en bij iedere verontreiniging vervangen.</a:t>
            </a:r>
            <a:endParaRPr lang="en-US"/>
          </a:p>
          <a:p>
            <a:r>
              <a:rPr lang="nl-NL"/>
              <a:t>⦁    Desinfecterende zalf, zoals </a:t>
            </a:r>
            <a:r>
              <a:rPr lang="nl-NL" err="1"/>
              <a:t>betadinezalf</a:t>
            </a:r>
            <a:r>
              <a:rPr lang="nl-NL"/>
              <a:t>, wordt alleen gebruikt op indicatie van de arts. Betadinezalf kan het materiaal van de katheter aantasten.</a:t>
            </a:r>
            <a:endParaRPr lang="en-US"/>
          </a:p>
          <a:p>
            <a:r>
              <a:rPr lang="nl-NL"/>
              <a:t>⦁    Zorg dat een volle urineopvangzak niet aan de katheter trekt. Een katheter onder spanning kan weefselschade, ontsteking of necrose veroorzaken. Fixeer daarom de suprapubische katheter met fixatiemateriaal op de buik en buig de katheter met een lichte bocht naar het dijbeen en fixeer de katheter daar met een hulpmiddel, tape, klittenband of zak.</a:t>
            </a:r>
            <a:endParaRPr lang="en-US"/>
          </a:p>
          <a:p>
            <a:r>
              <a:rPr lang="nl-NL"/>
              <a:t>⦁    De verzorging is verder gelijk aan de verzorging van de via de urethra ingebrachte katheter. Was het gebied rondom de suprapubische katheter dagelijks met water.</a:t>
            </a:r>
            <a:endParaRPr lang="en-US"/>
          </a:p>
          <a:p>
            <a:r>
              <a:rPr lang="nl-NL"/>
              <a:t> </a:t>
            </a:r>
            <a:endParaRPr lang="en-US"/>
          </a:p>
          <a:p>
            <a:r>
              <a:rPr lang="nl-NL"/>
              <a:t>NB.</a:t>
            </a:r>
            <a:endParaRPr lang="en-US"/>
          </a:p>
          <a:p>
            <a:r>
              <a:rPr lang="nl-NL"/>
              <a:t>Draaien en/of dompelen</a:t>
            </a:r>
            <a:endParaRPr lang="en-US"/>
          </a:p>
          <a:p>
            <a:r>
              <a:rPr lang="nl-NL"/>
              <a:t> </a:t>
            </a:r>
            <a:endParaRPr lang="en-US"/>
          </a:p>
          <a:p>
            <a:r>
              <a:rPr lang="nl-NL"/>
              <a:t>In de richtlijnen voor suprapubische katheters wordt niet meer gesproken over het draaien of dompelen van de suprapubische katheter voor het vormen van een goede fistel. Er zijn echter artsen die dit nog voorschrijven. Overleg dus altijd met de arts of de suprapubische katheter ook gedraaid of gedompeld moet worden en zo ja, hoe vaak.</a:t>
            </a:r>
            <a:br>
              <a:rPr lang="nl-NL"/>
            </a:br>
            <a:endParaRPr lang="en-US"/>
          </a:p>
          <a:p>
            <a:endParaRPr lang="en-US">
              <a:cs typeface="Calibri"/>
            </a:endParaRPr>
          </a:p>
        </p:txBody>
      </p:sp>
      <p:sp>
        <p:nvSpPr>
          <p:cNvPr id="4" name="Slide Number Placeholder 3"/>
          <p:cNvSpPr>
            <a:spLocks noGrp="1"/>
          </p:cNvSpPr>
          <p:nvPr>
            <p:ph type="sldNum" sz="quarter" idx="5"/>
          </p:nvPr>
        </p:nvSpPr>
        <p:spPr/>
        <p:txBody>
          <a:bodyPr/>
          <a:lstStyle/>
          <a:p>
            <a:fld id="{90F812B3-15CF-40AD-B18B-E0DBFEF79611}" type="slidenum">
              <a:rPr lang="nl"/>
              <a:t>12</a:t>
            </a:fld>
            <a:endParaRPr lang="en-US"/>
          </a:p>
        </p:txBody>
      </p:sp>
    </p:spTree>
    <p:extLst>
      <p:ext uri="{BB962C8B-B14F-4D97-AF65-F5344CB8AC3E}">
        <p14:creationId xmlns:p14="http://schemas.microsoft.com/office/powerpoint/2010/main" val="4035982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NL"/>
              <a:t>⦁    Zolang de fistel nog niet goed is gevormd, wordt de suprapubische verblijfskatheter door een arts verwisseld (meestal poliklinisch). </a:t>
            </a:r>
            <a:endParaRPr lang="en-US">
              <a:cs typeface="Calibri"/>
            </a:endParaRPr>
          </a:p>
          <a:p>
            <a:pPr algn="just"/>
            <a:r>
              <a:rPr lang="nl-NL"/>
              <a:t> </a:t>
            </a:r>
            <a:endParaRPr lang="en-US"/>
          </a:p>
          <a:p>
            <a:pPr algn="just"/>
            <a:r>
              <a:rPr lang="nl-NL"/>
              <a:t>⦁    Na het verwijderen van de suprapubische katheter uit de blaas, sluit de fistel binnen 1 tot 6 uur. Uit praktijkervaring blijkt dat bij sommige cliënten de fistel binnen enkele minuten niet meer toegankelijk is. Een nieuwe suprapubische katheter moet dus altijd zo snel mogelijk worden ingebracht. De cliënt moet thuis een reservekatheter hebben en moet worden geïnstrueerd hoe te handelen bij het uitvallen van de katheter.</a:t>
            </a:r>
            <a:endParaRPr lang="en-US"/>
          </a:p>
          <a:p>
            <a:pPr algn="just"/>
            <a:r>
              <a:rPr lang="nl-NL"/>
              <a:t> </a:t>
            </a:r>
            <a:endParaRPr lang="en-US"/>
          </a:p>
          <a:p>
            <a:pPr algn="just"/>
            <a:r>
              <a:rPr lang="nl-NL"/>
              <a:t>⦁    Breng een suprapubische verblijfskatheter met steriele handschoenen of met behulp van de steriele binnen verpakking (no-</a:t>
            </a:r>
            <a:r>
              <a:rPr lang="nl-NL" err="1"/>
              <a:t>touch</a:t>
            </a:r>
            <a:r>
              <a:rPr lang="nl-NL"/>
              <a:t>) in. Er is geen wetenschappelijk bewijs ten faveure van een van de methoden. Breng glijmiddel in de fistel voordat de suprapubische katheter wordt ingebracht.</a:t>
            </a:r>
            <a:endParaRPr lang="en-US">
              <a:cs typeface="Calibri"/>
            </a:endParaRPr>
          </a:p>
          <a:p>
            <a:pPr algn="just"/>
            <a:endParaRPr lang="en-US"/>
          </a:p>
          <a:p>
            <a:pPr algn="just"/>
            <a:r>
              <a:rPr lang="nl-NL"/>
              <a:t>Aan alle katheters zit een gekleurd ventiel, de kleur van het ventiel staat voor de maat van de katheter, deze maataanduiding wordt internationaal gebruikt.</a:t>
            </a:r>
            <a:br>
              <a:rPr lang="nl-NL">
                <a:cs typeface="+mn-lt"/>
              </a:rPr>
            </a:br>
            <a:endParaRPr lang="en-US"/>
          </a:p>
          <a:p>
            <a:endParaRPr lang="en-US">
              <a:cs typeface="Calibri"/>
            </a:endParaRPr>
          </a:p>
        </p:txBody>
      </p:sp>
      <p:sp>
        <p:nvSpPr>
          <p:cNvPr id="4" name="Slide Number Placeholder 3"/>
          <p:cNvSpPr>
            <a:spLocks noGrp="1"/>
          </p:cNvSpPr>
          <p:nvPr>
            <p:ph type="sldNum" sz="quarter" idx="5"/>
          </p:nvPr>
        </p:nvSpPr>
        <p:spPr/>
        <p:txBody>
          <a:bodyPr/>
          <a:lstStyle/>
          <a:p>
            <a:fld id="{90F812B3-15CF-40AD-B18B-E0DBFEF79611}" type="slidenum">
              <a:rPr lang="nl"/>
              <a:t>13</a:t>
            </a:fld>
            <a:endParaRPr lang="en-US"/>
          </a:p>
        </p:txBody>
      </p:sp>
    </p:spTree>
    <p:extLst>
      <p:ext uri="{BB962C8B-B14F-4D97-AF65-F5344CB8AC3E}">
        <p14:creationId xmlns:p14="http://schemas.microsoft.com/office/powerpoint/2010/main" val="2136270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Tijdens</a:t>
            </a:r>
            <a:r>
              <a:rPr lang="en-US" dirty="0">
                <a:cs typeface="Calibri"/>
              </a:rPr>
              <a:t> </a:t>
            </a:r>
            <a:r>
              <a:rPr lang="en-US" dirty="0" err="1">
                <a:cs typeface="Calibri"/>
              </a:rPr>
              <a:t>deze</a:t>
            </a:r>
            <a:r>
              <a:rPr lang="en-US" dirty="0">
                <a:cs typeface="Calibri"/>
              </a:rPr>
              <a:t> training </a:t>
            </a:r>
            <a:r>
              <a:rPr lang="en-US" dirty="0" err="1">
                <a:cs typeface="Calibri"/>
              </a:rPr>
              <a:t>gebruiken</a:t>
            </a:r>
            <a:r>
              <a:rPr lang="en-US" dirty="0">
                <a:cs typeface="Calibri"/>
              </a:rPr>
              <a:t> we de Contour XT. </a:t>
            </a:r>
            <a:r>
              <a:rPr lang="en-US" dirty="0" err="1">
                <a:cs typeface="Calibri"/>
              </a:rPr>
              <a:t>Er</a:t>
            </a:r>
            <a:r>
              <a:rPr lang="en-US" dirty="0">
                <a:cs typeface="Calibri"/>
              </a:rPr>
              <a:t> </a:t>
            </a:r>
            <a:r>
              <a:rPr lang="en-US" dirty="0" err="1">
                <a:cs typeface="Calibri"/>
              </a:rPr>
              <a:t>zijn</a:t>
            </a:r>
            <a:r>
              <a:rPr lang="en-US" dirty="0">
                <a:cs typeface="Calibri"/>
              </a:rPr>
              <a:t> heel </a:t>
            </a:r>
            <a:r>
              <a:rPr lang="en-US" dirty="0" err="1">
                <a:cs typeface="Calibri"/>
              </a:rPr>
              <a:t>veel</a:t>
            </a:r>
            <a:r>
              <a:rPr lang="en-US" dirty="0">
                <a:cs typeface="Calibri"/>
              </a:rPr>
              <a:t> </a:t>
            </a:r>
            <a:r>
              <a:rPr lang="en-US" dirty="0" err="1">
                <a:cs typeface="Calibri"/>
              </a:rPr>
              <a:t>soorten</a:t>
            </a:r>
            <a:r>
              <a:rPr lang="en-US" dirty="0">
                <a:cs typeface="Calibri"/>
              </a:rPr>
              <a:t> </a:t>
            </a:r>
            <a:r>
              <a:rPr lang="en-US" dirty="0" err="1">
                <a:cs typeface="Calibri"/>
              </a:rPr>
              <a:t>glucosemeters</a:t>
            </a:r>
            <a:r>
              <a:rPr lang="en-US" dirty="0">
                <a:cs typeface="Calibri"/>
              </a:rPr>
              <a:t> op de </a:t>
            </a:r>
            <a:r>
              <a:rPr lang="en-US" dirty="0" err="1">
                <a:cs typeface="Calibri"/>
              </a:rPr>
              <a:t>markt</a:t>
            </a:r>
            <a:r>
              <a:rPr lang="en-US" dirty="0">
                <a:cs typeface="Calibri"/>
              </a:rPr>
              <a:t>. </a:t>
            </a:r>
          </a:p>
          <a:p>
            <a:r>
              <a:rPr lang="en-US" dirty="0">
                <a:cs typeface="Calibri"/>
              </a:rPr>
              <a:t>Ik focus me op DMII, de </a:t>
            </a:r>
            <a:r>
              <a:rPr lang="en-US" dirty="0" err="1">
                <a:cs typeface="Calibri"/>
              </a:rPr>
              <a:t>meest</a:t>
            </a:r>
            <a:r>
              <a:rPr lang="en-US" dirty="0">
                <a:cs typeface="Calibri"/>
              </a:rPr>
              <a:t> </a:t>
            </a:r>
            <a:r>
              <a:rPr lang="en-US" dirty="0" err="1">
                <a:cs typeface="Calibri"/>
              </a:rPr>
              <a:t>voorkomende</a:t>
            </a:r>
            <a:r>
              <a:rPr lang="en-US" dirty="0">
                <a:cs typeface="Calibri"/>
              </a:rPr>
              <a:t> </a:t>
            </a:r>
            <a:r>
              <a:rPr lang="en-US" dirty="0" err="1">
                <a:cs typeface="Calibri"/>
              </a:rPr>
              <a:t>vorm</a:t>
            </a:r>
            <a:r>
              <a:rPr lang="en-US" dirty="0">
                <a:cs typeface="Calibri"/>
              </a:rPr>
              <a:t> van diabetes, </a:t>
            </a:r>
            <a:r>
              <a:rPr lang="en-US" dirty="0" err="1">
                <a:cs typeface="Calibri"/>
              </a:rPr>
              <a:t>ook</a:t>
            </a:r>
            <a:r>
              <a:rPr lang="en-US" dirty="0">
                <a:cs typeface="Calibri"/>
              </a:rPr>
              <a:t> in de </a:t>
            </a:r>
            <a:r>
              <a:rPr lang="en-US" dirty="0" err="1">
                <a:cs typeface="Calibri"/>
              </a:rPr>
              <a:t>thuiszorg</a:t>
            </a:r>
            <a:r>
              <a:rPr lang="en-US" dirty="0">
                <a:cs typeface="Calibri"/>
              </a:rPr>
              <a:t>.</a:t>
            </a:r>
          </a:p>
        </p:txBody>
      </p:sp>
      <p:sp>
        <p:nvSpPr>
          <p:cNvPr id="4" name="Slide Number Placeholder 3"/>
          <p:cNvSpPr>
            <a:spLocks noGrp="1"/>
          </p:cNvSpPr>
          <p:nvPr>
            <p:ph type="sldNum" sz="quarter" idx="5"/>
          </p:nvPr>
        </p:nvSpPr>
        <p:spPr/>
        <p:txBody>
          <a:bodyPr/>
          <a:lstStyle/>
          <a:p>
            <a:fld id="{803111EA-CDAA-4712-955D-D679AD09430B}" type="slidenum">
              <a:rPr lang="nl"/>
              <a:t>15</a:t>
            </a:fld>
            <a:endParaRPr lang="en-US"/>
          </a:p>
        </p:txBody>
      </p:sp>
    </p:spTree>
    <p:extLst>
      <p:ext uri="{BB962C8B-B14F-4D97-AF65-F5344CB8AC3E}">
        <p14:creationId xmlns:p14="http://schemas.microsoft.com/office/powerpoint/2010/main" val="220496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cs typeface="Calibri"/>
              </a:rPr>
              <a:t>Waarom bloedglucose meten: in de thuiszorg komen vooral 1, 2, 3, en 5 voor</a:t>
            </a:r>
          </a:p>
          <a:p>
            <a:pPr marL="228600" indent="-228600">
              <a:buAutoNum type="arabicPeriod"/>
            </a:pPr>
            <a:r>
              <a:rPr lang="nl-NL" dirty="0"/>
              <a:t>om de diagnose diabetes mellitus te stellen</a:t>
            </a:r>
            <a:endParaRPr lang="nl-NL" dirty="0">
              <a:cs typeface="Calibri" panose="020F0502020204030204"/>
            </a:endParaRPr>
          </a:p>
          <a:p>
            <a:pPr marL="228600" indent="-228600">
              <a:buAutoNum type="arabicPeriod"/>
            </a:pPr>
            <a:r>
              <a:rPr lang="nl-NL" dirty="0"/>
              <a:t>om te controleren hoe de bloedglucosewaarden reageren op de behandeling met insuline en/of op voeding, lichamelijke activiteit, stress of ziekte</a:t>
            </a:r>
            <a:endParaRPr lang="nl-NL" dirty="0">
              <a:cs typeface="Calibri" panose="020F0502020204030204"/>
            </a:endParaRPr>
          </a:p>
          <a:p>
            <a:pPr marL="228600" indent="-228600">
              <a:buAutoNum type="arabicPeriod"/>
            </a:pPr>
            <a:r>
              <a:rPr lang="nl-NL" dirty="0"/>
              <a:t>bij verdenking of voorkoming van ontregeling zoals hypo- en hyperglykemie</a:t>
            </a:r>
            <a:endParaRPr lang="nl-NL" dirty="0">
              <a:cs typeface="Calibri" panose="020F0502020204030204"/>
            </a:endParaRPr>
          </a:p>
          <a:p>
            <a:pPr marL="228600" indent="-228600">
              <a:buAutoNum type="arabicPeriod"/>
            </a:pPr>
            <a:r>
              <a:rPr lang="nl-NL" dirty="0"/>
              <a:t>als evaluatie (van de behandeling) na een met de arts afgesproken periode</a:t>
            </a:r>
            <a:endParaRPr lang="nl-NL" dirty="0">
              <a:cs typeface="Calibri" panose="020F0502020204030204"/>
            </a:endParaRPr>
          </a:p>
          <a:p>
            <a:pPr marL="228600" indent="-228600">
              <a:buAutoNum type="arabicPeriod"/>
            </a:pPr>
            <a:r>
              <a:rPr lang="nl-NL" dirty="0"/>
              <a:t>bij het gebruik van bloedglucosewaarde beïnvloedende medicijnen zoals corticosteroïden</a:t>
            </a:r>
            <a:endParaRPr lang="nl-NL" dirty="0">
              <a:cs typeface="Calibri" panose="020F0502020204030204"/>
            </a:endParaRPr>
          </a:p>
          <a:p>
            <a:pPr marL="228600" indent="-228600">
              <a:buAutoNum type="arabicPeriod"/>
            </a:pPr>
            <a:r>
              <a:rPr lang="nl-NL" dirty="0"/>
              <a:t>als voorbereiding op een operatieve ingreep</a:t>
            </a:r>
            <a:endParaRPr lang="nl-NL" dirty="0">
              <a:cs typeface="Calibri" panose="020F0502020204030204"/>
            </a:endParaRPr>
          </a:p>
          <a:p>
            <a:pPr marL="228600" indent="-228600">
              <a:buAutoNum type="arabicPeriod"/>
            </a:pPr>
            <a:r>
              <a:rPr lang="nl-NL" dirty="0"/>
              <a:t>bij risico op zwangerschapsdiabetes</a:t>
            </a:r>
            <a:endParaRPr lang="nl-NL" dirty="0">
              <a:cs typeface="Calibri" panose="020F0502020204030204"/>
            </a:endParaRPr>
          </a:p>
          <a:p>
            <a:endParaRPr lang="nl-NL" b="1" dirty="0">
              <a:cs typeface="Calibri" panose="020F0502020204030204"/>
            </a:endParaRPr>
          </a:p>
          <a:p>
            <a:r>
              <a:rPr lang="nl-NL" b="1" dirty="0" err="1">
                <a:cs typeface="Calibri"/>
              </a:rPr>
              <a:t>Blds</a:t>
            </a:r>
            <a:r>
              <a:rPr lang="nl-NL" b="1" dirty="0">
                <a:cs typeface="Calibri"/>
              </a:rPr>
              <a:t> N met DMII: </a:t>
            </a:r>
            <a:r>
              <a:rPr lang="nl-NL" dirty="0">
                <a:cs typeface="Calibri"/>
              </a:rPr>
              <a:t>vingerprik &lt;6.1 en veneus 4.5-8</a:t>
            </a:r>
          </a:p>
          <a:p>
            <a:r>
              <a:rPr lang="nl-NL" b="1" dirty="0" err="1">
                <a:cs typeface="Calibri"/>
              </a:rPr>
              <a:t>Blds</a:t>
            </a:r>
            <a:r>
              <a:rPr lang="nl-NL" b="1" dirty="0">
                <a:cs typeface="Calibri"/>
              </a:rPr>
              <a:t> na 2u na maaltijd met DMII: </a:t>
            </a:r>
            <a:r>
              <a:rPr lang="nl-NL" dirty="0">
                <a:cs typeface="Calibri" panose="020F0502020204030204"/>
              </a:rPr>
              <a:t>vingerprik &lt;7.8 en veneus &lt;9</a:t>
            </a:r>
          </a:p>
          <a:p>
            <a:endParaRPr lang="nl-NL" dirty="0">
              <a:cs typeface="Calibri" panose="020F0502020204030204"/>
            </a:endParaRPr>
          </a:p>
          <a:p>
            <a:r>
              <a:rPr lang="nl-NL" dirty="0">
                <a:cs typeface="Calibri" panose="020F0502020204030204"/>
              </a:rPr>
              <a:t>Vragen voor deelnemers:</a:t>
            </a:r>
          </a:p>
          <a:p>
            <a:r>
              <a:rPr lang="nl-NL" b="1" dirty="0">
                <a:cs typeface="Calibri" panose="020F0502020204030204"/>
              </a:rPr>
              <a:t>Waar prik je? </a:t>
            </a:r>
            <a:r>
              <a:rPr lang="nl-NL" dirty="0">
                <a:cs typeface="Calibri" panose="020F0502020204030204"/>
              </a:rPr>
              <a:t>De zijkanten van de vingers, deze regelmatig afwisselen. De middelvinger, ringvinger of pink en dan afwisselen: linkerhand, rechterhand, zijkanten. Niet in de vingertoppen prikken, daar zitten de meeste tastzintuigen. Deze worden verstoord als hier geprikt wordt.</a:t>
            </a:r>
          </a:p>
          <a:p>
            <a:r>
              <a:rPr lang="nl-NL" b="1" dirty="0">
                <a:cs typeface="Calibri" panose="020F0502020204030204"/>
              </a:rPr>
              <a:t>Waarom prik je niet in elke vinger? </a:t>
            </a:r>
            <a:r>
              <a:rPr lang="nl-NL" dirty="0">
                <a:cs typeface="Calibri" panose="020F0502020204030204"/>
              </a:rPr>
              <a:t>Liever niet in de duim of wijsvinger, </a:t>
            </a:r>
            <a:r>
              <a:rPr lang="nl-NL" dirty="0" err="1">
                <a:cs typeface="Calibri" panose="020F0502020204030204"/>
              </a:rPr>
              <a:t>ivm</a:t>
            </a:r>
            <a:r>
              <a:rPr lang="nl-NL" dirty="0">
                <a:cs typeface="Calibri" panose="020F0502020204030204"/>
              </a:rPr>
              <a:t> de gevoeligheid. U pakt het meeste op met deze 2 vinger.</a:t>
            </a:r>
          </a:p>
          <a:p>
            <a:r>
              <a:rPr lang="nl-NL" b="1" dirty="0"/>
              <a:t>Ga je stuwen/drukken/duwen als er weinig bloed komt?</a:t>
            </a:r>
            <a:r>
              <a:rPr lang="nl-NL" dirty="0">
                <a:cs typeface="Calibri" panose="020F0502020204030204"/>
              </a:rPr>
              <a:t> Nee, dit niet doen. Anders kan er wondvocht meekomen en dan is de glucose uitslag afwijkend.</a:t>
            </a:r>
            <a:endParaRPr lang="nl-NL" dirty="0"/>
          </a:p>
          <a:p>
            <a:endParaRPr lang="nl-NL" b="1" dirty="0">
              <a:cs typeface="Calibri" panose="020F0502020204030204"/>
            </a:endParaRPr>
          </a:p>
        </p:txBody>
      </p:sp>
      <p:sp>
        <p:nvSpPr>
          <p:cNvPr id="4" name="Slide Number Placeholder 3"/>
          <p:cNvSpPr>
            <a:spLocks noGrp="1"/>
          </p:cNvSpPr>
          <p:nvPr>
            <p:ph type="sldNum" sz="quarter" idx="5"/>
          </p:nvPr>
        </p:nvSpPr>
        <p:spPr/>
        <p:txBody>
          <a:bodyPr/>
          <a:lstStyle/>
          <a:p>
            <a:fld id="{803111EA-CDAA-4712-955D-D679AD09430B}" type="slidenum">
              <a:rPr lang="nl"/>
              <a:t>16</a:t>
            </a:fld>
            <a:endParaRPr lang="en-US"/>
          </a:p>
        </p:txBody>
      </p:sp>
    </p:spTree>
    <p:extLst>
      <p:ext uri="{BB962C8B-B14F-4D97-AF65-F5344CB8AC3E}">
        <p14:creationId xmlns:p14="http://schemas.microsoft.com/office/powerpoint/2010/main" val="3066770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Benodigdheden, werkwijze, en complicaties: we volgen hierbij het protocol van </a:t>
            </a:r>
            <a:r>
              <a:rPr lang="nl-NL" dirty="0" err="1"/>
              <a:t>Vilans</a:t>
            </a:r>
            <a:r>
              <a:rPr lang="nl-NL" dirty="0"/>
              <a:t>, dit is klassikaal besproken.</a:t>
            </a:r>
            <a:br>
              <a:rPr lang="nl-NL" dirty="0">
                <a:cs typeface="+mn-lt"/>
              </a:rPr>
            </a:br>
            <a:r>
              <a:rPr lang="nl-NL" dirty="0"/>
              <a:t>Deelnemers vragen of ze op de hoogte zijn van de complicaties, wat te doen bij complicaties.</a:t>
            </a:r>
            <a:endParaRPr lang="en-US" dirty="0"/>
          </a:p>
          <a:p>
            <a:pPr>
              <a:lnSpc>
                <a:spcPct val="90000"/>
              </a:lnSpc>
              <a:spcBef>
                <a:spcPts val="1000"/>
              </a:spcBef>
            </a:pPr>
            <a:r>
              <a:rPr lang="nl-NL" dirty="0"/>
              <a:t>Complicaties: </a:t>
            </a:r>
          </a:p>
          <a:p>
            <a:pPr>
              <a:buFont typeface="Arial"/>
              <a:buChar char="•"/>
            </a:pPr>
            <a:r>
              <a:rPr lang="nl-NL" dirty="0"/>
              <a:t> Er vormt zich geen mooie bloeddruppel --&gt;Zorg dat de vinger van de cliënt warm en droog is. Prik zo nodig opnieuw in een andere vinger. </a:t>
            </a:r>
            <a:endParaRPr lang="nl-NL" dirty="0">
              <a:cs typeface="Calibri" panose="020F0502020204030204"/>
            </a:endParaRPr>
          </a:p>
          <a:p>
            <a:pPr>
              <a:buFont typeface="Arial"/>
              <a:buChar char="•"/>
            </a:pPr>
            <a:r>
              <a:rPr lang="nl-NL" dirty="0"/>
              <a:t> De meter gaat niet aan --&gt; Controleer de batterij, probeer opnieuw.</a:t>
            </a:r>
            <a:endParaRPr lang="nl-NL" dirty="0">
              <a:cs typeface="Calibri" panose="020F0502020204030204"/>
            </a:endParaRPr>
          </a:p>
          <a:p>
            <a:pPr>
              <a:buFont typeface="Arial"/>
              <a:buChar char="•"/>
            </a:pPr>
            <a:r>
              <a:rPr lang="nl-NL" dirty="0"/>
              <a:t> De meter geeft geen bloedglucosewaarde aan --&gt; Voer de test opnieuw uit.</a:t>
            </a:r>
            <a:endParaRPr lang="nl-NL" dirty="0">
              <a:cs typeface="Calibri" panose="020F0502020204030204"/>
            </a:endParaRPr>
          </a:p>
          <a:p>
            <a:pPr marL="171450" indent="-171450">
              <a:lnSpc>
                <a:spcPct val="90000"/>
              </a:lnSpc>
              <a:spcBef>
                <a:spcPts val="1000"/>
              </a:spcBef>
              <a:buFont typeface="Arial,Sans-Serif"/>
              <a:buChar char="•"/>
            </a:pPr>
            <a:endParaRPr lang="nl-NL" dirty="0">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17</a:t>
            </a:fld>
            <a:endParaRPr lang="en-US"/>
          </a:p>
        </p:txBody>
      </p:sp>
    </p:spTree>
    <p:extLst>
      <p:ext uri="{BB962C8B-B14F-4D97-AF65-F5344CB8AC3E}">
        <p14:creationId xmlns:p14="http://schemas.microsoft.com/office/powerpoint/2010/main" val="2233079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Tijdens deze training wordt er geoefend, met het toedienen van insuline met een injectiepen met een insulinepatroon in het subcutane weefsel. Dit is de meest voorkomende vorm van toedienen bij cliënten in de thuiszorg. </a:t>
            </a:r>
          </a:p>
          <a:p>
            <a:endParaRPr lang="nl-NL" dirty="0">
              <a:cs typeface="Calibri"/>
            </a:endParaRPr>
          </a:p>
          <a:p>
            <a:r>
              <a:rPr lang="nl-NL" b="1" dirty="0">
                <a:cs typeface="Calibri"/>
              </a:rPr>
              <a:t>Injectiegebieden (volgende 2 dia's gaan hier ook over): </a:t>
            </a:r>
            <a:endParaRPr lang="nl-NL" dirty="0">
              <a:cs typeface="Calibri"/>
            </a:endParaRPr>
          </a:p>
          <a:p>
            <a:r>
              <a:rPr lang="nl-NL" dirty="0"/>
              <a:t>Probeer rekening te houden met de injectiegewoonten van de cliënt. Geschikte injectiegebieden voor het subcutaan injecteren van insuline zijn:</a:t>
            </a:r>
            <a:endParaRPr lang="nl-NL" dirty="0">
              <a:cs typeface="Calibri"/>
            </a:endParaRPr>
          </a:p>
          <a:p>
            <a:pPr marL="171450" indent="-171450">
              <a:buFont typeface="Arial"/>
              <a:buChar char="•"/>
            </a:pPr>
            <a:r>
              <a:rPr lang="nl-NL" dirty="0"/>
              <a:t>het gebied rondom de navel (ongeveer 1 cm rond de navel vrijlaten), zie rotatiekaart buik volgende dia</a:t>
            </a:r>
            <a:endParaRPr lang="nl-NL" dirty="0">
              <a:cs typeface="Calibri"/>
            </a:endParaRPr>
          </a:p>
          <a:p>
            <a:pPr marL="171450" indent="-171450">
              <a:buFont typeface="Arial"/>
              <a:buChar char="•"/>
            </a:pPr>
            <a:r>
              <a:rPr lang="nl-NL" dirty="0"/>
              <a:t>boven/buitenkant van bovenbeen (handbreedte boven de knie vrijlaten)</a:t>
            </a:r>
            <a:endParaRPr lang="nl-NL" dirty="0">
              <a:cs typeface="Calibri"/>
            </a:endParaRPr>
          </a:p>
          <a:p>
            <a:pPr marL="171450" indent="-171450">
              <a:buFont typeface="Arial"/>
              <a:buChar char="•"/>
            </a:pPr>
            <a:r>
              <a:rPr lang="nl-NL" dirty="0"/>
              <a:t>billen (bovenste buitenste deel) lijn trekken vanaf bilnaad en daar een kruis van maken. Dan buitenste bovenste kwadrant prikken.</a:t>
            </a:r>
            <a:endParaRPr lang="nl-NL" dirty="0">
              <a:cs typeface="Calibri"/>
            </a:endParaRPr>
          </a:p>
          <a:p>
            <a:pPr>
              <a:lnSpc>
                <a:spcPct val="90000"/>
              </a:lnSpc>
              <a:spcBef>
                <a:spcPts val="1000"/>
              </a:spcBef>
            </a:pPr>
            <a:endParaRPr lang="nl-NL" dirty="0">
              <a:cs typeface="Calibri"/>
            </a:endParaRPr>
          </a:p>
          <a:p>
            <a:pPr>
              <a:lnSpc>
                <a:spcPct val="90000"/>
              </a:lnSpc>
              <a:spcBef>
                <a:spcPts val="1000"/>
              </a:spcBef>
            </a:pPr>
            <a:r>
              <a:rPr lang="nl-NL" b="1" dirty="0"/>
              <a:t>Aandachtspunten vóór injecteren?</a:t>
            </a:r>
            <a:endParaRPr lang="nl-NL" b="1" dirty="0">
              <a:cs typeface="Calibri" panose="020F0502020204030204"/>
            </a:endParaRPr>
          </a:p>
          <a:p>
            <a:pPr marL="171450" indent="-171450">
              <a:buFont typeface="Arial"/>
              <a:buChar char="•"/>
            </a:pPr>
            <a:r>
              <a:rPr lang="nl-NL" dirty="0"/>
              <a:t>Observeer de huid voor injecteren op tekenen van </a:t>
            </a:r>
            <a:r>
              <a:rPr lang="nl-NL" err="1"/>
              <a:t>lipohypertrofie</a:t>
            </a:r>
            <a:r>
              <a:rPr lang="nl-NL" dirty="0"/>
              <a:t>, oedeem, ontsteking. Injecteer </a:t>
            </a:r>
            <a:r>
              <a:rPr lang="nl-NL" b="1" dirty="0"/>
              <a:t>nooit </a:t>
            </a:r>
            <a:r>
              <a:rPr lang="nl-NL" dirty="0"/>
              <a:t>in een beschadigde huid.</a:t>
            </a:r>
            <a:endParaRPr lang="nl-NL" dirty="0">
              <a:cs typeface="Calibri"/>
            </a:endParaRPr>
          </a:p>
          <a:p>
            <a:pPr marL="171450" indent="-171450">
              <a:buFont typeface="Arial"/>
              <a:buChar char="•"/>
            </a:pPr>
            <a:r>
              <a:rPr lang="nl-NL" dirty="0"/>
              <a:t>Zwenk de insulinepen </a:t>
            </a:r>
            <a:r>
              <a:rPr lang="nl-NL" b="1" dirty="0"/>
              <a:t>met troebele insuline minstens 10 keer heen en wee</a:t>
            </a:r>
            <a:r>
              <a:rPr lang="nl-NL" dirty="0"/>
              <a:t>r, zo nodig vaker tot </a:t>
            </a:r>
            <a:r>
              <a:rPr lang="nl-NL" b="1" dirty="0"/>
              <a:t>een volledig gemengd, egaal uitziende wittige substantie</a:t>
            </a:r>
            <a:r>
              <a:rPr lang="nl-NL" dirty="0"/>
              <a:t> is bereikt. Dit is om afwijkingen in de samenstelling van de insuline te voorkomen.</a:t>
            </a:r>
            <a:endParaRPr lang="nl-NL" dirty="0">
              <a:cs typeface="Calibri"/>
            </a:endParaRPr>
          </a:p>
          <a:p>
            <a:pPr marL="171450" indent="-171450">
              <a:buFont typeface="Arial"/>
              <a:buChar char="•"/>
            </a:pPr>
            <a:r>
              <a:rPr lang="nl-NL" dirty="0"/>
              <a:t>Spuit het insulinepatroon, </a:t>
            </a:r>
            <a:r>
              <a:rPr lang="nl-NL" b="1" dirty="0"/>
              <a:t>bij een lage dosering troebele insuline en bij aanwezigheid van minder dan 12 IE in het patroon niet helemaal leeg</a:t>
            </a:r>
            <a:r>
              <a:rPr lang="nl-NL" dirty="0"/>
              <a:t>. De hoeveelheid kan dan niet meer gemengd worden. Neem een nieuw insulinepatroon.</a:t>
            </a:r>
            <a:endParaRPr lang="nl-NL" dirty="0">
              <a:cs typeface="Calibri"/>
            </a:endParaRPr>
          </a:p>
          <a:p>
            <a:pPr marL="171450" indent="-171450">
              <a:buFont typeface="Arial"/>
              <a:buChar char="•"/>
            </a:pPr>
            <a:r>
              <a:rPr lang="nl-NL" dirty="0"/>
              <a:t>Dien de insuline bij voorkeur op </a:t>
            </a:r>
            <a:r>
              <a:rPr lang="nl-NL" b="1" dirty="0"/>
              <a:t>kamertemperatuur </a:t>
            </a:r>
            <a:r>
              <a:rPr lang="nl-NL" dirty="0"/>
              <a:t>toe, dit geeft </a:t>
            </a:r>
            <a:r>
              <a:rPr lang="nl-NL" b="1" dirty="0"/>
              <a:t>minder pijn en ongemak</a:t>
            </a:r>
            <a:r>
              <a:rPr lang="nl-NL" dirty="0"/>
              <a:t>.</a:t>
            </a:r>
            <a:endParaRPr lang="nl-NL" dirty="0">
              <a:cs typeface="Calibri"/>
            </a:endParaRPr>
          </a:p>
          <a:p>
            <a:pPr marL="171450" indent="-171450">
              <a:buFont typeface="Arial"/>
              <a:buChar char="•"/>
            </a:pPr>
            <a:r>
              <a:rPr lang="nl-NL" dirty="0"/>
              <a:t>Ontlucht de insulinepen vóór elke injectie, </a:t>
            </a:r>
            <a:r>
              <a:rPr lang="nl-NL" b="1" dirty="0"/>
              <a:t>door 2 IE weg te spuiten met de pennaald</a:t>
            </a:r>
            <a:r>
              <a:rPr lang="nl-NL" dirty="0"/>
              <a:t> naar boven of beneden gericht, totdat er een druppel insuline uit de naald komt.</a:t>
            </a:r>
            <a:endParaRPr lang="nl-NL" dirty="0">
              <a:cs typeface="Calibri"/>
            </a:endParaRPr>
          </a:p>
          <a:p>
            <a:endParaRPr lang="nl-NL" dirty="0"/>
          </a:p>
          <a:p>
            <a:r>
              <a:rPr lang="nl-NL" b="1" dirty="0"/>
              <a:t>De opnamesnelheid van insuline wordt beïnvloed door:</a:t>
            </a:r>
            <a:endParaRPr lang="nl-NL" b="1" dirty="0">
              <a:cs typeface="Calibri"/>
            </a:endParaRPr>
          </a:p>
          <a:p>
            <a:pPr marL="171450" indent="-171450">
              <a:buFont typeface="Arial"/>
              <a:buChar char="•"/>
            </a:pPr>
            <a:r>
              <a:rPr lang="nl-NL"/>
              <a:t>Het gebied waar wordt gespoten. In de buik wordt humane insuline twee keer sneller opgenomen dan in het bovenbeen. Voor analoge insuline geldt dat de absorptiesnelheid niet afhankelijk is van de injectieplaats. Bij de handout zit er een schema, die laat zien wat humane en analogge insuline doet.</a:t>
            </a:r>
          </a:p>
          <a:p>
            <a:pPr marL="171450" indent="-171450">
              <a:buFont typeface="Arial"/>
              <a:buChar char="•"/>
            </a:pPr>
            <a:r>
              <a:rPr lang="nl-NL" dirty="0"/>
              <a:t>De injectietechniek (te ondiep of te diep injecteren).</a:t>
            </a:r>
            <a:endParaRPr lang="nl-NL" dirty="0">
              <a:cs typeface="Calibri"/>
            </a:endParaRPr>
          </a:p>
          <a:p>
            <a:pPr marL="171450" indent="-171450">
              <a:buFont typeface="Arial"/>
              <a:buChar char="•"/>
            </a:pPr>
            <a:r>
              <a:rPr lang="nl-NL" dirty="0"/>
              <a:t>Spierpompwerking: het gebruik van de spier vlak na de injectie (bijvoorbeeld bij fietsen).</a:t>
            </a:r>
            <a:endParaRPr lang="nl-NL" dirty="0">
              <a:cs typeface="Calibri"/>
            </a:endParaRPr>
          </a:p>
          <a:p>
            <a:pPr marL="171450" indent="-171450">
              <a:buFont typeface="Arial"/>
              <a:buChar char="•"/>
            </a:pPr>
            <a:r>
              <a:rPr lang="nl-NL" dirty="0"/>
              <a:t>Temperatuursverandering: een warm bad of sauna versnelt de insulineopname.</a:t>
            </a:r>
            <a:endParaRPr lang="nl-NL" dirty="0">
              <a:cs typeface="Calibri"/>
            </a:endParaRPr>
          </a:p>
          <a:p>
            <a:pPr marL="171450" indent="-171450">
              <a:buFont typeface="Arial"/>
              <a:buChar char="•"/>
            </a:pPr>
            <a:r>
              <a:rPr lang="nl-NL" dirty="0"/>
              <a:t>Het roken van een sigaret vertraagt de insulineopname door vasoconstrictie (vaatvernauwing).</a:t>
            </a:r>
            <a:endParaRPr lang="nl-NL" dirty="0">
              <a:cs typeface="Calibri"/>
            </a:endParaRPr>
          </a:p>
          <a:p>
            <a:pPr marL="171450" indent="-171450">
              <a:buFont typeface="Arial"/>
              <a:buChar char="•"/>
            </a:pPr>
            <a:r>
              <a:rPr lang="nl-NL" dirty="0"/>
              <a:t>Spuitdefecten: hypertrofie (bulten, harde schijven) of atrofie (kuilen) van het injectiegebied. Hierbij verloopt de insulineopname onvoorspelbaar.</a:t>
            </a:r>
            <a:endParaRPr lang="nl-NL" dirty="0">
              <a:cs typeface="Calibri"/>
            </a:endParaRPr>
          </a:p>
          <a:p>
            <a:endParaRPr lang="nl-NL" b="1" dirty="0">
              <a:cs typeface="Calibri"/>
            </a:endParaRPr>
          </a:p>
          <a:p>
            <a:r>
              <a:rPr lang="nl-NL" b="1" dirty="0">
                <a:cs typeface="Calibri"/>
              </a:rPr>
              <a:t>Grote dosis insuline: splitsen ja/nee en waarom?</a:t>
            </a:r>
            <a:endParaRPr lang="nl-NL" dirty="0"/>
          </a:p>
          <a:p>
            <a:r>
              <a:rPr lang="nl-NL" dirty="0"/>
              <a:t>De gewoonte om een grotere dosis insuline (&gt; 50 EH) te splitsen is bij analoge insuline geen standaard advies. Niet splitsen betekent voor de cliënt een keer minder injecteren. Raadpleeg daarom de bijsluiter of onderstaand</a:t>
            </a:r>
            <a:r>
              <a:rPr lang="nl-NL" strike="sngStrike" dirty="0"/>
              <a:t>e</a:t>
            </a:r>
            <a:r>
              <a:rPr lang="nl-NL" dirty="0"/>
              <a:t> schema over de maximaal in één keer toe te dienen hoeveelheid insuline. </a:t>
            </a:r>
            <a:endParaRPr lang="nl-NL" dirty="0">
              <a:cs typeface="Calibri"/>
            </a:endParaRPr>
          </a:p>
          <a:p>
            <a:endParaRPr lang="nl-NL" b="1" dirty="0">
              <a:cs typeface="Calibri"/>
            </a:endParaRPr>
          </a:p>
          <a:p>
            <a:r>
              <a:rPr lang="nl-NL" b="1" dirty="0">
                <a:cs typeface="Calibri"/>
              </a:rPr>
              <a:t>V&amp;VN en EADV (beroepsvereniging voor diabeteszorgverleners):</a:t>
            </a:r>
            <a:endParaRPr lang="nl-NL" dirty="0">
              <a:cs typeface="Calibri"/>
            </a:endParaRPr>
          </a:p>
          <a:p>
            <a:r>
              <a:rPr lang="nl-NL" b="1" dirty="0"/>
              <a:t>Een standaard dosering waarbij insuline gesplitst moet worden, kan niet worden gegeven. Er is in de literatuur géén bewijs gevonden dat een groter volume toegediende insuline leidt tot een vertraging van de absorptie of tot meer pijnklachten.</a:t>
            </a:r>
            <a:endParaRPr lang="nl-NL" b="1" dirty="0">
              <a:cs typeface="Calibri"/>
            </a:endParaRPr>
          </a:p>
          <a:p>
            <a:pPr marL="171450" indent="-171450">
              <a:buFont typeface="Arial"/>
              <a:buChar char="•"/>
            </a:pPr>
            <a:endParaRPr lang="nl-NL" dirty="0">
              <a:cs typeface="Calibri"/>
            </a:endParaRPr>
          </a:p>
          <a:p>
            <a:r>
              <a:rPr lang="nl-NL" b="1" dirty="0">
                <a:cs typeface="Calibri"/>
              </a:rPr>
              <a:t>Na injectie, wat wel en niet doen?</a:t>
            </a:r>
          </a:p>
          <a:p>
            <a:pPr marL="171450" indent="-171450">
              <a:buFont typeface="Arial"/>
              <a:buChar char="•"/>
            </a:pPr>
            <a:r>
              <a:rPr lang="nl-NL" dirty="0"/>
              <a:t>Laat de pennaald 10 seconden of langer in de huid na het toedienen van insuline, om eventuele lekkage te minimaliseren.</a:t>
            </a:r>
            <a:endParaRPr lang="nl-NL" dirty="0">
              <a:cs typeface="Calibri"/>
            </a:endParaRPr>
          </a:p>
          <a:p>
            <a:pPr marL="171450" indent="-171450">
              <a:buFont typeface="Arial"/>
              <a:buChar char="•"/>
            </a:pPr>
            <a:r>
              <a:rPr lang="nl-NL" dirty="0"/>
              <a:t>Masseer de huid </a:t>
            </a:r>
            <a:r>
              <a:rPr lang="nl-NL" b="1" dirty="0"/>
              <a:t>niet</a:t>
            </a:r>
            <a:r>
              <a:rPr lang="nl-NL" dirty="0"/>
              <a:t>. Massage kan het werkingsprofiel van insuline onvoorspelbaar beïnvloeden.</a:t>
            </a:r>
            <a:endParaRPr lang="nl-NL" dirty="0">
              <a:cs typeface="Calibri"/>
            </a:endParaRPr>
          </a:p>
          <a:p>
            <a:pPr marL="171450" indent="-171450">
              <a:buFont typeface="Arial"/>
              <a:buChar char="•"/>
            </a:pPr>
            <a:r>
              <a:rPr lang="nl-NL" dirty="0"/>
              <a:t>De pennaald wordt direct na de injectie van de insulinepen verwijderd. Dit voorkomt lekkage van insuline uit de penvulling en het voorkomt dat er lucht in de penvulling komt.</a:t>
            </a:r>
            <a:endParaRPr lang="nl-NL" dirty="0">
              <a:cs typeface="Calibri"/>
            </a:endParaRPr>
          </a:p>
          <a:p>
            <a:r>
              <a:rPr lang="nl-NL" dirty="0">
                <a:cs typeface="Calibri"/>
              </a:rPr>
              <a:t> </a:t>
            </a:r>
          </a:p>
          <a:p>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18</a:t>
            </a:fld>
            <a:endParaRPr lang="en-US"/>
          </a:p>
        </p:txBody>
      </p:sp>
    </p:spTree>
    <p:extLst>
      <p:ext uri="{BB962C8B-B14F-4D97-AF65-F5344CB8AC3E}">
        <p14:creationId xmlns:p14="http://schemas.microsoft.com/office/powerpoint/2010/main" val="1995303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Foto spreekt voor zich.</a:t>
            </a:r>
            <a:endParaRPr lang="en-US" dirty="0">
              <a:cs typeface="Calibri"/>
            </a:endParaRPr>
          </a:p>
          <a:p>
            <a:endParaRPr lang="en-US" dirty="0">
              <a:cs typeface="Calibri"/>
            </a:endParaRPr>
          </a:p>
          <a:p>
            <a:r>
              <a:rPr lang="en-US"/>
              <a:t>Waarom injecteren:</a:t>
            </a:r>
            <a:endParaRPr lang="en-US" dirty="0"/>
          </a:p>
          <a:p>
            <a:pPr marL="228600" indent="-228600">
              <a:buAutoNum type="arabicPeriod"/>
            </a:pPr>
            <a:r>
              <a:rPr lang="en-US"/>
              <a:t>Snel resultaat</a:t>
            </a:r>
            <a:endParaRPr lang="en-US" dirty="0"/>
          </a:p>
          <a:p>
            <a:pPr marL="228600" indent="-228600">
              <a:buAutoNum type="arabicPeriod"/>
            </a:pPr>
            <a:r>
              <a:rPr lang="en-US"/>
              <a:t>Medicatie niet werkzaam als het met spijsverteringssappen in contact komt</a:t>
            </a:r>
            <a:endParaRPr lang="en-US" dirty="0"/>
          </a:p>
          <a:p>
            <a:pPr marL="228600" indent="-228600">
              <a:buAutoNum type="arabicPeriod"/>
            </a:pPr>
            <a:r>
              <a:rPr lang="en-US"/>
              <a:t>Medicatie kan niet oraal worden ingenomen</a:t>
            </a:r>
            <a:endParaRPr lang="en-US" dirty="0"/>
          </a:p>
          <a:p>
            <a:pPr marL="228600" indent="-228600">
              <a:buAutoNum type="arabicPeriod"/>
            </a:pPr>
            <a:r>
              <a:rPr lang="en-US"/>
              <a:t>Cliënt wil geen orale medicatie innemen (wet dwang.... eerst wilsonbekwaam)</a:t>
            </a:r>
            <a:endParaRPr lang="en-US" dirty="0"/>
          </a:p>
          <a:p>
            <a:pPr marL="228600" indent="-228600">
              <a:buAutoNum type="arabicPeriod"/>
            </a:pPr>
            <a:r>
              <a:rPr lang="en-US"/>
              <a:t>Medicatie is alleen verkrijgbaar als injectie</a:t>
            </a:r>
            <a:endParaRPr lang="en-US" dirty="0"/>
          </a:p>
          <a:p>
            <a:endParaRPr lang="en-US" dirty="0"/>
          </a:p>
          <a:p>
            <a:r>
              <a:rPr lang="en-US"/>
              <a:t>Welke 5 checks vóórdat er geïnjecteerd wordt:</a:t>
            </a:r>
            <a:endParaRPr lang="en-US" dirty="0"/>
          </a:p>
          <a:p>
            <a:pPr marL="228600" indent="-228600">
              <a:buAutoNum type="arabicPeriod"/>
            </a:pPr>
            <a:r>
              <a:rPr lang="en-US"/>
              <a:t>Juiste cliënt</a:t>
            </a:r>
            <a:endParaRPr lang="en-US" dirty="0"/>
          </a:p>
          <a:p>
            <a:pPr marL="228600" indent="-228600">
              <a:buAutoNum type="arabicPeriod"/>
            </a:pPr>
            <a:r>
              <a:rPr lang="en-US"/>
              <a:t>Juiste medicatie</a:t>
            </a:r>
            <a:endParaRPr lang="en-US" dirty="0"/>
          </a:p>
          <a:p>
            <a:pPr marL="228600" indent="-228600">
              <a:buAutoNum type="arabicPeriod"/>
            </a:pPr>
            <a:r>
              <a:rPr lang="en-US"/>
              <a:t>Juiste hoeveelheid</a:t>
            </a:r>
            <a:endParaRPr lang="en-US" dirty="0"/>
          </a:p>
          <a:p>
            <a:pPr marL="228600" indent="-228600">
              <a:buAutoNum type="arabicPeriod"/>
            </a:pPr>
            <a:r>
              <a:rPr lang="en-US"/>
              <a:t>Juiste datum/tijd</a:t>
            </a:r>
            <a:endParaRPr lang="en-US" dirty="0"/>
          </a:p>
          <a:p>
            <a:pPr marL="228600" indent="-228600">
              <a:buAutoNum type="arabicPeriod"/>
            </a:pPr>
            <a:r>
              <a:rPr lang="en-US"/>
              <a:t>Juiste injectieplaats</a:t>
            </a:r>
            <a:endParaRPr lang="en-US" dirty="0"/>
          </a:p>
        </p:txBody>
      </p:sp>
      <p:sp>
        <p:nvSpPr>
          <p:cNvPr id="4" name="Slide Number Placeholder 3"/>
          <p:cNvSpPr>
            <a:spLocks noGrp="1"/>
          </p:cNvSpPr>
          <p:nvPr>
            <p:ph type="sldNum" sz="quarter" idx="5"/>
          </p:nvPr>
        </p:nvSpPr>
        <p:spPr/>
        <p:txBody>
          <a:bodyPr/>
          <a:lstStyle/>
          <a:p>
            <a:fld id="{803111EA-CDAA-4712-955D-D679AD09430B}" type="slidenum">
              <a:rPr lang="nl"/>
              <a:t>21</a:t>
            </a:fld>
            <a:endParaRPr lang="en-US"/>
          </a:p>
        </p:txBody>
      </p:sp>
    </p:spTree>
    <p:extLst>
      <p:ext uri="{BB962C8B-B14F-4D97-AF65-F5344CB8AC3E}">
        <p14:creationId xmlns:p14="http://schemas.microsoft.com/office/powerpoint/2010/main" val="89099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Intramusculair injecteren (in de spier injecteren): </a:t>
            </a:r>
            <a:r>
              <a:rPr lang="en-US"/>
              <a:t>Bij intramusculaire injecties vindt de inspuiting (injectie) plaats in spierweefsel. De vloeistof wordt sneller (binnen 15 – 20 minuten) in de bloedsomloop opgenomen dan na een subcutane injectie. Injecteren in de spier kan pijnlijk zijn.</a:t>
            </a:r>
          </a:p>
          <a:p>
            <a:pPr marL="171450" indent="-171450">
              <a:buFont typeface="Arial,Sans-Serif"/>
              <a:buChar char="•"/>
            </a:pPr>
            <a:r>
              <a:rPr lang="en-US"/>
              <a:t>Loodrechttechniek: </a:t>
            </a:r>
            <a:r>
              <a:rPr lang="nl-NL"/>
              <a:t>Span de huid met de duim en wijsvinger van de vrije hand. Steek de naald met een snelle beweging loodrecht in de spier, minimaal 1 cm verwijderd van de vorige injectieplaats, in een roterend schema. Laat de huid los.</a:t>
            </a:r>
          </a:p>
          <a:p>
            <a:pPr marL="171450" indent="-171450">
              <a:buFont typeface="Arial,Sans-Serif"/>
              <a:buChar char="•"/>
            </a:pPr>
            <a:r>
              <a:rPr lang="en-US"/>
              <a:t>Stretchtechniek: Neem de spier tussen duim en wijsvinger van de ene hand en trek de huid wat strakker. Breng de injectienaald loodrecht door de strakgetrokken huid in de spier.</a:t>
            </a:r>
            <a:endParaRPr lang="en-US" dirty="0"/>
          </a:p>
          <a:p>
            <a:pPr marL="171450" indent="-171450">
              <a:buFont typeface="Arial,Sans-Serif"/>
              <a:buChar char="•"/>
            </a:pPr>
            <a:r>
              <a:rPr lang="en-US"/>
              <a:t>Rangeer/Z/Zig-zagtechniek: Dit is een andere techniek om loodrecht intramusculair te injecteren. Deze techniek voorkomt terugvloeien en/of irritatie van geïnjecteerde vloeistof in het onderhuidse bindweefsel. Terugvloeien van vloeistof kan pijn en beschadiging veroorzaken, vooral bij olieachtige of irriterende vloeistoffen. Er bestaat geen lijst van dergelijke vloeistoffen. Voorbeelden zijn cytostatica, sommige antibiotica, ijzer (CosmoFer), fenytoine, theophylline en goudinjecties bij reuma (tauredon), Hepatitis B vaccin).</a:t>
            </a:r>
          </a:p>
          <a:p>
            <a:pPr marL="171450" indent="-1714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22</a:t>
            </a:fld>
            <a:endParaRPr lang="en-US"/>
          </a:p>
        </p:txBody>
      </p:sp>
    </p:spTree>
    <p:extLst>
      <p:ext uri="{BB962C8B-B14F-4D97-AF65-F5344CB8AC3E}">
        <p14:creationId xmlns:p14="http://schemas.microsoft.com/office/powerpoint/2010/main" val="110093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https://www.youtube.com/watch?v=cy__6cUqk2w</a:t>
            </a:r>
            <a:r>
              <a:rPr lang="en-US"/>
              <a:t> filmpje over intramusculaire injectieplekken</a:t>
            </a:r>
            <a:endParaRPr lang="en-US" dirty="0">
              <a:cs typeface="Calibri" panose="020F0502020204030204"/>
            </a:endParaRPr>
          </a:p>
          <a:p>
            <a:endParaRPr lang="en-US" dirty="0">
              <a:cs typeface="Calibri" panose="020F0502020204030204"/>
            </a:endParaRPr>
          </a:p>
          <a:p>
            <a:r>
              <a:rPr lang="en-US" b="1" dirty="0">
                <a:cs typeface="Calibri" panose="020F0502020204030204"/>
              </a:rPr>
              <a:t>Bovenarmspier</a:t>
            </a:r>
            <a:r>
              <a:rPr lang="en-US" dirty="0">
                <a:cs typeface="Calibri" panose="020F0502020204030204"/>
              </a:rPr>
              <a:t>: </a:t>
            </a:r>
            <a:r>
              <a:rPr lang="en-US"/>
              <a:t>De kleine dikke driehoekige spier in de bovenarm (musculus deltoïdeus). Het injectiegebied heeft een snelle opname van medicijnen en is gemakkelijk toegankelijk. Het gebied is geschikt voor het injecteren van kleinere hoeveelheden, zoals vaccinaties. Leg twee vingers horizontaal beneden het botje (acromion) dat de punt van de schouder vormt. Je vindt de basis van de driehoek waarin je kunt injecteren.</a:t>
            </a:r>
          </a:p>
          <a:p>
            <a:r>
              <a:rPr lang="en-US" b="1">
                <a:cs typeface="Calibri" panose="020F0502020204030204"/>
              </a:rPr>
              <a:t>Bovenbeenspier:</a:t>
            </a:r>
            <a:r>
              <a:rPr lang="en-US" b="1" dirty="0"/>
              <a:t> </a:t>
            </a:r>
            <a:r>
              <a:rPr lang="en-US"/>
              <a:t>Goed ontwikkelde spieren in de boven/buitenkant (het middelste deel) van het bovenbeen, de brede zijspier (musculus vastus lateralis) en de rechte dijbeenspier (musculus rectus femoris) zijn een toegankelijk gebied met een goede opname van medicijnen. In het gebied bevinden zich veel kleine zenuwuiteinden, waardoor de injectie pijnlijk kan zijn. Het injectiegebied ligt tussen een (horizontale) handbreedte vanaf het kruis, en een (horizontale) handbreedte vanaf de knie van de cliënt.</a:t>
            </a:r>
          </a:p>
          <a:p>
            <a:r>
              <a:rPr lang="en-US" b="1">
                <a:cs typeface="Calibri" panose="020F0502020204030204"/>
              </a:rPr>
              <a:t>Bilspier: </a:t>
            </a:r>
            <a:r>
              <a:rPr lang="en-US"/>
              <a:t>Er kan aan de rugzijde (dorsogluteaal) of de buikzijde (ventrogluteaal) van de bilspier (musculus gluteus) geïnjecteerd worden.</a:t>
            </a:r>
          </a:p>
          <a:p>
            <a:r>
              <a:rPr lang="en-US"/>
              <a:t>Traditioneel wordt er in de dorsogluteale zijden geïnjecteerd door één lijn vanuit de bilnaad naar de heupkam te maken en hierop een verticale lijn in het midden. Zo ontstaan er vier kwadranten. De dorsgluteale plaats bevindt zich dan in de boven/buitenzijde van de bil (gluteus maximus). Laat de cliënt op de zij liggen met het been opgetrokken aan de kant waar geïnjecteerd wordt.</a:t>
            </a:r>
          </a:p>
          <a:p>
            <a:r>
              <a:rPr lang="en-US" b="1"/>
              <a:t>Bilspier, buitenkant: </a:t>
            </a:r>
            <a:r>
              <a:rPr lang="en-US"/>
              <a:t>De plaats ligt aan de heup in een omgekeerde driehoek, gevormd door het bekken, de anterior superior iliaca wervelkolom en de grote femurkop (trochanter). De plaats wordt als volgt bepaald:</a:t>
            </a:r>
            <a:r>
              <a:rPr lang="en-US">
                <a:cs typeface="Calibri"/>
              </a:rPr>
              <a:t> </a:t>
            </a:r>
          </a:p>
          <a:p>
            <a:pPr marL="171450" indent="-171450">
              <a:buFont typeface="Arial"/>
              <a:buChar char="•"/>
            </a:pPr>
            <a:r>
              <a:rPr lang="en-US"/>
              <a:t>Plaats de palm van de rechterhand (voor een injectie aan de rechter zijde de linkerhand) op de trochanter (het ‘uitstekende’ deel van het dijbeen vlak bij de heup).</a:t>
            </a:r>
          </a:p>
          <a:p>
            <a:pPr marL="171450" indent="-171450">
              <a:buFont typeface="Arial"/>
              <a:buChar char="•"/>
            </a:pPr>
            <a:r>
              <a:rPr lang="en-US"/>
              <a:t>zoek de rand van het heupbot (crista iliaca)</a:t>
            </a:r>
          </a:p>
          <a:p>
            <a:pPr marL="171450" indent="-171450">
              <a:buFont typeface="Arial"/>
              <a:buChar char="•"/>
            </a:pPr>
            <a:r>
              <a:rPr lang="en-US"/>
              <a:t>de wijsvinger wijst naar de voorzijde van de crista iliaca, in één (verticale) lijn met het lichaam, de duim wijst naar de voorzijde van het been</a:t>
            </a:r>
          </a:p>
          <a:p>
            <a:pPr marL="171450" indent="-171450">
              <a:buFont typeface="Arial"/>
              <a:buChar char="•"/>
            </a:pPr>
            <a:r>
              <a:rPr lang="en-US"/>
              <a:t>de middelvinger beweegt langs de crista naar achter zodat er een ‘V’ ontstaat tussen wijsvinger en middelvinger</a:t>
            </a:r>
          </a:p>
          <a:p>
            <a:pPr marL="171450" indent="-171450">
              <a:buFont typeface="Arial"/>
              <a:buChar char="•"/>
            </a:pPr>
            <a:r>
              <a:rPr lang="en-US"/>
              <a:t>de</a:t>
            </a:r>
            <a:r>
              <a:rPr lang="en-US">
                <a:cs typeface="Calibri" panose="020F0502020204030204"/>
              </a:rPr>
              <a:t> injectieplaats bevindt zich tussen de eerste knokkels van de wijs- en middelvinger</a:t>
            </a:r>
          </a:p>
          <a:p>
            <a:endParaRPr lang="en-US" b="1" dirty="0">
              <a:cs typeface="Calibri" panose="020F0502020204030204"/>
            </a:endParaRPr>
          </a:p>
          <a:p>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803111EA-CDAA-4712-955D-D679AD09430B}" type="slidenum">
              <a:rPr lang="nl"/>
              <a:t>23</a:t>
            </a:fld>
            <a:endParaRPr lang="en-US"/>
          </a:p>
        </p:txBody>
      </p:sp>
    </p:spTree>
    <p:extLst>
      <p:ext uri="{BB962C8B-B14F-4D97-AF65-F5344CB8AC3E}">
        <p14:creationId xmlns:p14="http://schemas.microsoft.com/office/powerpoint/2010/main" val="240573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Voorbehouden handelingen</a:t>
            </a:r>
            <a:endParaRPr lang="nl-NL" dirty="0">
              <a:cs typeface="Calibri"/>
            </a:endParaRPr>
          </a:p>
          <a:p>
            <a:r>
              <a:rPr lang="nl-NL" dirty="0"/>
              <a:t> Voorbehouden handelingen vormen een specifieke groep binnen de risicovolle handelingen. Het betreft handelingen die door de individuele professionals beroepsmatig worden verricht.  In de Wet BIG worden 14 risicovolle handelingen aangemerkt als voorbehouden handelingen.</a:t>
            </a:r>
            <a:endParaRPr lang="nl-NL" dirty="0">
              <a:cs typeface="Calibri"/>
            </a:endParaRPr>
          </a:p>
          <a:p>
            <a:r>
              <a:rPr lang="nl-NL" b="1" dirty="0"/>
              <a:t>Uitvoeringsverzoek</a:t>
            </a:r>
            <a:endParaRPr lang="nl-NL" dirty="0">
              <a:cs typeface="Calibri"/>
            </a:endParaRPr>
          </a:p>
          <a:p>
            <a:r>
              <a:rPr lang="nl-NL" dirty="0"/>
              <a:t>Een arts mag met inachtneming van bepaalde voorwaarden, aan een andere beroepsbeoefenaar (bijvoorbeeld verpleegkundige of verzorgende) opdracht geven via een uitvoeringsverzoek, een voorbehouden handeling te verrichten.</a:t>
            </a:r>
            <a:endParaRPr lang="nl-NL" dirty="0">
              <a:cs typeface="Calibri"/>
            </a:endParaRPr>
          </a:p>
          <a:p>
            <a:r>
              <a:rPr lang="nl-NL" b="1" dirty="0"/>
              <a:t>Bekwaam</a:t>
            </a:r>
            <a:endParaRPr lang="nl-NL" b="1" dirty="0">
              <a:cs typeface="Calibri"/>
            </a:endParaRPr>
          </a:p>
          <a:p>
            <a:r>
              <a:rPr lang="nl-NL" dirty="0"/>
              <a:t>Bekwaamheid is niets anders dan het zelf in staat achten om in een bepaalde situatie verantwoord een (voorbehouden) handeling uit te kunnen voeren. Naast dat jij jezelf bekwaam moet vinden, moeten er ook werkafspraken zijn met de arts. Bekwaam houdt in het beschikken over kennis en vaardigheid:</a:t>
            </a:r>
            <a:endParaRPr lang="nl-NL" dirty="0">
              <a:cs typeface="Calibri"/>
            </a:endParaRPr>
          </a:p>
          <a:p>
            <a:pPr marL="171450" indent="-171450">
              <a:buFont typeface="Arial"/>
              <a:buChar char="•"/>
            </a:pPr>
            <a:r>
              <a:rPr lang="nl-NL" dirty="0"/>
              <a:t>kennis over de handeling, de technieken, het doel, de anatomie, de risico’s (contra-indicaties), voor- en nazorg en eventuele complicaties en</a:t>
            </a:r>
            <a:endParaRPr lang="nl-NL" dirty="0">
              <a:cs typeface="Calibri"/>
            </a:endParaRPr>
          </a:p>
          <a:p>
            <a:pPr marL="171450" indent="-171450">
              <a:buFont typeface="Arial"/>
              <a:buChar char="•"/>
            </a:pPr>
            <a:r>
              <a:rPr lang="nl-NL" dirty="0"/>
              <a:t>vaardigheid met betrekking tot de uitvoering van de handeling en bijkomende activiteiten (beslissen, interpreteren, communiceren </a:t>
            </a:r>
            <a:r>
              <a:rPr lang="nl-NL" dirty="0" err="1"/>
              <a:t>etcetera</a:t>
            </a:r>
            <a:r>
              <a:rPr lang="nl-NL" dirty="0"/>
              <a:t>).</a:t>
            </a:r>
          </a:p>
          <a:p>
            <a:pPr marL="171450" indent="-171450">
              <a:buFont typeface="Arial"/>
              <a:buChar char="•"/>
            </a:pPr>
            <a:r>
              <a:rPr lang="nl-NL" dirty="0">
                <a:hlinkClick r:id="rId3"/>
              </a:rPr>
              <a:t>https://www.rijksoverheid.nl/onderwerpen/voorbehouden-handelingen/regels-rondom-voorbehouden-handelingen</a:t>
            </a:r>
            <a:r>
              <a:rPr lang="nl-NL" dirty="0"/>
              <a:t> </a:t>
            </a:r>
          </a:p>
        </p:txBody>
      </p:sp>
      <p:sp>
        <p:nvSpPr>
          <p:cNvPr id="4" name="Slide Number Placeholder 3"/>
          <p:cNvSpPr>
            <a:spLocks noGrp="1"/>
          </p:cNvSpPr>
          <p:nvPr>
            <p:ph type="sldNum" sz="quarter" idx="5"/>
          </p:nvPr>
        </p:nvSpPr>
        <p:spPr/>
        <p:txBody>
          <a:bodyPr/>
          <a:lstStyle/>
          <a:p>
            <a:fld id="{803111EA-CDAA-4712-955D-D679AD09430B}" type="slidenum">
              <a:rPr lang="nl"/>
              <a:t>3</a:t>
            </a:fld>
            <a:endParaRPr lang="en-US"/>
          </a:p>
        </p:txBody>
      </p:sp>
    </p:spTree>
    <p:extLst>
      <p:ext uri="{BB962C8B-B14F-4D97-AF65-F5344CB8AC3E}">
        <p14:creationId xmlns:p14="http://schemas.microsoft.com/office/powerpoint/2010/main" val="143609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Subcutaan injecteren (onderhuids injecteren):</a:t>
            </a:r>
            <a:endParaRPr lang="en-US"/>
          </a:p>
          <a:p>
            <a:pPr marL="171450" indent="-171450">
              <a:buFont typeface="Arial,Sans-Serif"/>
              <a:buChar char="•"/>
            </a:pPr>
            <a:r>
              <a:rPr lang="en-US"/>
              <a:t>Loodrechttechniek: Inspuiten medicijn loodrecht onderhuids. Inspuiten medicijn onder een hoek van 90°. </a:t>
            </a:r>
          </a:p>
          <a:p>
            <a:pPr marL="171450" indent="-171450">
              <a:buFont typeface="Arial,Sans-Serif"/>
              <a:buChar char="•"/>
            </a:pPr>
            <a:r>
              <a:rPr lang="en-US"/>
              <a:t>Huidplooitechniek: Inspuiten medicijn in een huidplooi onder een hoek van 45 à 60°.</a:t>
            </a:r>
          </a:p>
          <a:p>
            <a:pPr marL="171450" indent="-171450">
              <a:buFont typeface="Arial,Sans-Serif"/>
              <a:buChar char="•"/>
            </a:pPr>
            <a:r>
              <a:rPr lang="en-US"/>
              <a:t>Loodrechte huidplooitechniek: Inspuiten medicijn in een huidplooi onder een hoek van 90°. </a:t>
            </a:r>
            <a:r>
              <a:rPr lang="en-US" i="1"/>
              <a:t>Wanneer de huidplooi moet worden losgelaten:</a:t>
            </a:r>
            <a:r>
              <a:rPr lang="en-US"/>
              <a:t> laat de huidplooi los, fixeer de spuit en naald met de niet-injecterende hand om onverwachte bewegingen op te vangen. Wanneer de huidplooi moet worden vastgehouden: houd de huidplooi vast.</a:t>
            </a:r>
          </a:p>
          <a:p>
            <a:endParaRPr lang="en-US"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24</a:t>
            </a:fld>
            <a:endParaRPr lang="en-US"/>
          </a:p>
        </p:txBody>
      </p:sp>
    </p:spTree>
    <p:extLst>
      <p:ext uri="{BB962C8B-B14F-4D97-AF65-F5344CB8AC3E}">
        <p14:creationId xmlns:p14="http://schemas.microsoft.com/office/powerpoint/2010/main" val="4115202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spcBef>
                <a:spcPts val="1000"/>
              </a:spcBef>
            </a:pPr>
            <a:r>
              <a:rPr lang="nl-NL"/>
              <a:t>Buik, bovenbenen en billen. De bovenarm is een minder geschikt injectiegebied. Het is voor de cliënt ook lastiger om zichzelf in de bovenarm te injecteren.</a:t>
            </a:r>
            <a:endParaRPr lang="nl-NL" dirty="0"/>
          </a:p>
          <a:p>
            <a:pPr>
              <a:lnSpc>
                <a:spcPct val="90000"/>
              </a:lnSpc>
              <a:spcBef>
                <a:spcPts val="1000"/>
              </a:spcBef>
            </a:pPr>
            <a:endParaRPr lang="nl-NL" dirty="0"/>
          </a:p>
          <a:p>
            <a:pPr>
              <a:lnSpc>
                <a:spcPct val="90000"/>
              </a:lnSpc>
              <a:spcBef>
                <a:spcPts val="1000"/>
              </a:spcBef>
            </a:pPr>
            <a:endParaRPr lang="nl-NL" dirty="0"/>
          </a:p>
          <a:p>
            <a:pPr>
              <a:lnSpc>
                <a:spcPct val="90000"/>
              </a:lnSpc>
              <a:spcBef>
                <a:spcPts val="1000"/>
              </a:spcBef>
            </a:pPr>
            <a:endParaRPr lang="nl-NL" dirty="0"/>
          </a:p>
          <a:p>
            <a:pPr>
              <a:lnSpc>
                <a:spcPct val="90000"/>
              </a:lnSpc>
              <a:spcBef>
                <a:spcPts val="1000"/>
              </a:spcBef>
            </a:pPr>
            <a:endParaRPr lang="nl-NL" dirty="0"/>
          </a:p>
          <a:p>
            <a:pPr>
              <a:lnSpc>
                <a:spcPct val="90000"/>
              </a:lnSpc>
              <a:spcBef>
                <a:spcPts val="1000"/>
              </a:spcBef>
            </a:pPr>
            <a:endParaRPr lang="nl-NL" dirty="0"/>
          </a:p>
          <a:p>
            <a:pPr>
              <a:lnSpc>
                <a:spcPct val="90000"/>
              </a:lnSpc>
              <a:spcBef>
                <a:spcPts val="1000"/>
              </a:spcBef>
            </a:pPr>
            <a:endParaRPr lang="nl-NL" dirty="0"/>
          </a:p>
          <a:p>
            <a:endParaRPr lang="en-US"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25</a:t>
            </a:fld>
            <a:endParaRPr lang="en-US"/>
          </a:p>
        </p:txBody>
      </p:sp>
    </p:spTree>
    <p:extLst>
      <p:ext uri="{BB962C8B-B14F-4D97-AF65-F5344CB8AC3E}">
        <p14:creationId xmlns:p14="http://schemas.microsoft.com/office/powerpoint/2010/main" val="2505371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 tabel spreekt voor zich</a:t>
            </a:r>
          </a:p>
        </p:txBody>
      </p:sp>
      <p:sp>
        <p:nvSpPr>
          <p:cNvPr id="4" name="Slide Number Placeholder 3"/>
          <p:cNvSpPr>
            <a:spLocks noGrp="1"/>
          </p:cNvSpPr>
          <p:nvPr>
            <p:ph type="sldNum" sz="quarter" idx="5"/>
          </p:nvPr>
        </p:nvSpPr>
        <p:spPr/>
        <p:txBody>
          <a:bodyPr/>
          <a:lstStyle/>
          <a:p>
            <a:fld id="{803111EA-CDAA-4712-955D-D679AD09430B}" type="slidenum">
              <a:rPr lang="nl"/>
              <a:t>27</a:t>
            </a:fld>
            <a:endParaRPr lang="en-US"/>
          </a:p>
        </p:txBody>
      </p:sp>
    </p:spTree>
    <p:extLst>
      <p:ext uri="{BB962C8B-B14F-4D97-AF65-F5344CB8AC3E}">
        <p14:creationId xmlns:p14="http://schemas.microsoft.com/office/powerpoint/2010/main" val="5337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cs typeface="Calibri"/>
              </a:rPr>
              <a:t>Verblijfkatheter inbrengen bij een man/vrouw</a:t>
            </a:r>
          </a:p>
          <a:p>
            <a:endParaRPr lang="nl-NL" dirty="0">
              <a:cs typeface="Calibri"/>
            </a:endParaRPr>
          </a:p>
          <a:p>
            <a:r>
              <a:rPr lang="nl-NL">
                <a:cs typeface="Calibri"/>
              </a:rPr>
              <a:t>Indicaties: Urineretenties, voortdurende afvloed van urine (bijvoorbeeld bij neurologische aandoeningen (verlammingen/coma/dwarslaesie etc.), om blaasspoelen mogelijk te maken, comfort rondom het levenseinde (zodat de cliënt niet onrustig wordt door een retentieblaas)</a:t>
            </a:r>
          </a:p>
        </p:txBody>
      </p:sp>
      <p:sp>
        <p:nvSpPr>
          <p:cNvPr id="4" name="Slide Number Placeholder 3"/>
          <p:cNvSpPr>
            <a:spLocks noGrp="1"/>
          </p:cNvSpPr>
          <p:nvPr>
            <p:ph type="sldNum" sz="quarter" idx="5"/>
          </p:nvPr>
        </p:nvSpPr>
        <p:spPr/>
        <p:txBody>
          <a:bodyPr/>
          <a:lstStyle/>
          <a:p>
            <a:fld id="{803111EA-CDAA-4712-955D-D679AD09430B}" type="slidenum">
              <a:rPr lang="nl"/>
              <a:t>4</a:t>
            </a:fld>
            <a:endParaRPr lang="en-US"/>
          </a:p>
        </p:txBody>
      </p:sp>
    </p:spTree>
    <p:extLst>
      <p:ext uri="{BB962C8B-B14F-4D97-AF65-F5344CB8AC3E}">
        <p14:creationId xmlns:p14="http://schemas.microsoft.com/office/powerpoint/2010/main" val="2663725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NL" dirty="0"/>
              <a:t>In de thuiszorg is de </a:t>
            </a:r>
            <a:r>
              <a:rPr lang="nl-NL" b="1" dirty="0"/>
              <a:t>tweeweg katheter</a:t>
            </a:r>
            <a:r>
              <a:rPr lang="nl-NL" dirty="0"/>
              <a:t> de meest voorkomende katheter; een slang, met 2 koppelpunten. Op de ene ingang zet men de spuit, om de ballon te vullen. Een ballonnetje, aan het eind van de katheter, wordt opgeblazen met 10cc vloeistof, zodat de katheter op zijn plaats blijft zitten. Op de andere ingang sluit men de opvangzak aan. In theorie wordt er altijd eerst voor een </a:t>
            </a:r>
            <a:r>
              <a:rPr lang="nl-NL" b="1" dirty="0"/>
              <a:t>siliconen gecoate latex katheter</a:t>
            </a:r>
            <a:r>
              <a:rPr lang="nl-NL" dirty="0"/>
              <a:t> bij blaaskatheterisatie gekozen, </a:t>
            </a:r>
            <a:r>
              <a:rPr lang="nl-NL" b="1" u="sng" dirty="0"/>
              <a:t>tenzij er sprake is van een latexallergie</a:t>
            </a:r>
            <a:r>
              <a:rPr lang="nl-NL" dirty="0"/>
              <a:t>.</a:t>
            </a:r>
          </a:p>
          <a:p>
            <a:pPr algn="just"/>
            <a:r>
              <a:rPr lang="nl-NL" dirty="0"/>
              <a:t>Kies bij cliënten die langdurig gekatheteriseerd worden, snel verstopte katheters of een latexallergie hebben, een 100% siliconen katheter. Drieweg katheters komen eigenlijk alleen in het ziekenhuis voor i.v.m. continue blaasspoelen. </a:t>
            </a:r>
            <a:br>
              <a:rPr lang="nl-NL" dirty="0">
                <a:cs typeface="+mn-lt"/>
              </a:rPr>
            </a:br>
            <a:endParaRPr lang="nl-NL" dirty="0"/>
          </a:p>
          <a:p>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5</a:t>
            </a:fld>
            <a:endParaRPr lang="en-US"/>
          </a:p>
        </p:txBody>
      </p:sp>
    </p:spTree>
    <p:extLst>
      <p:ext uri="{BB962C8B-B14F-4D97-AF65-F5344CB8AC3E}">
        <p14:creationId xmlns:p14="http://schemas.microsoft.com/office/powerpoint/2010/main" val="142637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Complicaties:</a:t>
            </a:r>
          </a:p>
          <a:p>
            <a:r>
              <a:rPr lang="nl-NL" dirty="0">
                <a:cs typeface="Calibri"/>
              </a:rPr>
              <a:t>- Pijn tijdens inbrengen: </a:t>
            </a:r>
            <a:r>
              <a:rPr lang="nl-NL" dirty="0"/>
              <a:t>Stel de cliënt gerust, blaaskatheterisatie bij de man is een licht pijnlijk en onprettig gevoel. Laat de cliënt vertellen wat hij precies voelt. Soms helpt zuchten.</a:t>
            </a:r>
            <a:endParaRPr lang="nl-NL" dirty="0">
              <a:cs typeface="Calibri"/>
            </a:endParaRPr>
          </a:p>
          <a:p>
            <a:r>
              <a:rPr lang="nl-NL" dirty="0"/>
              <a:t>Gebruik extra glijmiddel.</a:t>
            </a:r>
            <a:endParaRPr lang="nl-NL" dirty="0">
              <a:cs typeface="Calibri"/>
            </a:endParaRPr>
          </a:p>
          <a:p>
            <a:r>
              <a:rPr lang="nl-NL" dirty="0">
                <a:cs typeface="Calibri"/>
              </a:rPr>
              <a:t>- </a:t>
            </a:r>
            <a:r>
              <a:rPr lang="nl-NL" dirty="0"/>
              <a:t>Weerstand tijdens inbrengen door sluitspier van blaas: Adviseer de cliënt te zuchten, te fluiten of te hoesten tijdens het doorschuiven van de katheter. Heeft geen van deze opties resultaat, beëindig dan de handeling en overleg met de opdrachtgever.</a:t>
            </a:r>
            <a:endParaRPr lang="nl-NL" dirty="0">
              <a:cs typeface="Calibri"/>
            </a:endParaRPr>
          </a:p>
          <a:p>
            <a:r>
              <a:rPr lang="nl-NL" dirty="0">
                <a:cs typeface="Calibri"/>
              </a:rPr>
              <a:t>- </a:t>
            </a:r>
            <a:r>
              <a:rPr lang="nl-NL" dirty="0"/>
              <a:t>Abnormale weerstand tijdens inbrengen: Beëindig de handeling, licht de opdrachtgever in.</a:t>
            </a:r>
            <a:endParaRPr lang="nl-NL" dirty="0">
              <a:cs typeface="Calibri"/>
            </a:endParaRPr>
          </a:p>
          <a:p>
            <a:r>
              <a:rPr lang="nl-NL" dirty="0"/>
              <a:t>- Pijn tijdens opblazen ballon: Stop met het opblazen van de ballon en wacht af of de pijn afneemt, observeer op bloeding. In overleg met de opdrachtgever nieuwe katheter inbrengen.</a:t>
            </a:r>
            <a:endParaRPr lang="nl-NL" dirty="0">
              <a:cs typeface="Calibri"/>
            </a:endParaRPr>
          </a:p>
          <a:p>
            <a:r>
              <a:rPr lang="nl-NL" dirty="0">
                <a:cs typeface="Calibri"/>
              </a:rPr>
              <a:t>- </a:t>
            </a:r>
            <a:r>
              <a:rPr lang="nl-NL" dirty="0"/>
              <a:t>Bloeding uit de blaas of de urethra: Beëindig de handeling als de katheterisatie nog niet volledig uitgevoerd is. Laat de katheter zitten als de katheterisatie al volledig uitgevoerd is. Overleg met de opdrachtgever. </a:t>
            </a:r>
            <a:endParaRPr lang="nl-NL" dirty="0">
              <a:cs typeface="Calibri"/>
            </a:endParaRPr>
          </a:p>
          <a:p>
            <a:endParaRPr lang="nl-NL" dirty="0">
              <a:cs typeface="Calibri"/>
            </a:endParaRPr>
          </a:p>
          <a:p>
            <a:r>
              <a:rPr lang="nl-NL" dirty="0">
                <a:cs typeface="Calibri"/>
              </a:rPr>
              <a:t>Volgens de protocollen van </a:t>
            </a:r>
            <a:r>
              <a:rPr lang="nl-NL" dirty="0" err="1">
                <a:cs typeface="Calibri"/>
              </a:rPr>
              <a:t>Vilans</a:t>
            </a:r>
            <a:r>
              <a:rPr lang="nl-NL" dirty="0">
                <a:cs typeface="Calibri"/>
              </a:rPr>
              <a:t>, zijn dit de benodigdheden. Verwijzen naar map met alle protocollen. Deze map mag gebruikt worden, tijdens het oefenen.</a:t>
            </a:r>
          </a:p>
          <a:p>
            <a:pPr algn="just"/>
            <a:r>
              <a:rPr lang="nl-NL" dirty="0"/>
              <a:t>Dit document is geldig, op de dag dat hij geprint is. Hieronder vindt u de link naar de protocollen. U heeft wel een geldig abonnement nodig, om deze in te kunnen zien.</a:t>
            </a:r>
            <a:br>
              <a:rPr lang="nl-NL" dirty="0">
                <a:cs typeface="+mn-lt"/>
              </a:rPr>
            </a:br>
            <a:endParaRPr lang="nl-NL">
              <a:cs typeface="Calibri"/>
            </a:endParaRPr>
          </a:p>
          <a:p>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6</a:t>
            </a:fld>
            <a:endParaRPr lang="en-US"/>
          </a:p>
        </p:txBody>
      </p:sp>
    </p:spTree>
    <p:extLst>
      <p:ext uri="{BB962C8B-B14F-4D97-AF65-F5344CB8AC3E}">
        <p14:creationId xmlns:p14="http://schemas.microsoft.com/office/powerpoint/2010/main" val="334401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Deze variant van blaasspoelen is bedoeld voor blaaskatheters en suprapubische katheters, niet voor het spoelen met cytostatica.</a:t>
            </a:r>
            <a:endParaRPr lang="nl-NL" dirty="0"/>
          </a:p>
          <a:p>
            <a:r>
              <a:rPr lang="nl-NL" dirty="0"/>
              <a:t>Wat is blaasspoelen:</a:t>
            </a:r>
            <a:endParaRPr lang="en-US" dirty="0">
              <a:cs typeface="Calibri"/>
            </a:endParaRPr>
          </a:p>
          <a:p>
            <a:r>
              <a:rPr lang="nl-NL" dirty="0"/>
              <a:t>Een blaasspoeling is het om medische redenen spoelen van de blaas via een reeds ingebrachte blaaskatheter.</a:t>
            </a:r>
            <a:endParaRPr lang="nl-NL" dirty="0">
              <a:cs typeface="Calibri"/>
            </a:endParaRPr>
          </a:p>
          <a:p>
            <a:endParaRPr lang="nl-NL" dirty="0">
              <a:cs typeface="Calibri"/>
            </a:endParaRPr>
          </a:p>
          <a:p>
            <a:r>
              <a:rPr lang="nl-NL" dirty="0">
                <a:cs typeface="Calibri"/>
              </a:rPr>
              <a:t>Doel blaasspoelen:</a:t>
            </a:r>
          </a:p>
          <a:p>
            <a:pPr marL="171450" indent="-171450">
              <a:lnSpc>
                <a:spcPct val="120000"/>
              </a:lnSpc>
              <a:buFont typeface="Arial"/>
              <a:buChar char="•"/>
            </a:pPr>
            <a:r>
              <a:rPr lang="nl-NL" dirty="0"/>
              <a:t>Beschermlaag blaas herstellen</a:t>
            </a:r>
            <a:endParaRPr lang="nl-NL" dirty="0">
              <a:cs typeface="Calibri"/>
            </a:endParaRPr>
          </a:p>
          <a:p>
            <a:pPr marL="171450" indent="-171450">
              <a:lnSpc>
                <a:spcPct val="120000"/>
              </a:lnSpc>
              <a:buFont typeface="Arial"/>
              <a:buChar char="•"/>
            </a:pPr>
            <a:r>
              <a:rPr lang="nl-NL" dirty="0"/>
              <a:t>Pijnklachten verminderen</a:t>
            </a:r>
            <a:endParaRPr lang="nl-NL" dirty="0">
              <a:cs typeface="Calibri"/>
            </a:endParaRPr>
          </a:p>
          <a:p>
            <a:pPr marL="171450" indent="-171450">
              <a:lnSpc>
                <a:spcPct val="120000"/>
              </a:lnSpc>
              <a:buFont typeface="Arial"/>
              <a:buChar char="•"/>
            </a:pPr>
            <a:r>
              <a:rPr lang="nl-NL" dirty="0"/>
              <a:t>Blaas vrijmaken van gruis (</a:t>
            </a:r>
            <a:r>
              <a:rPr lang="nl-NL" dirty="0" err="1"/>
              <a:t>debris</a:t>
            </a:r>
            <a:r>
              <a:rPr lang="nl-NL" dirty="0"/>
              <a:t>), stolsels en andere afvalstoffen</a:t>
            </a:r>
            <a:endParaRPr lang="nl-NL" dirty="0">
              <a:cs typeface="Calibri"/>
            </a:endParaRPr>
          </a:p>
          <a:p>
            <a:pPr marL="171450" indent="-171450">
              <a:buFont typeface="Arial"/>
              <a:buChar char="•"/>
            </a:pPr>
            <a:r>
              <a:rPr lang="nl-NL" dirty="0"/>
              <a:t>Proberen blaasontsteking te voorkomen</a:t>
            </a:r>
          </a:p>
          <a:p>
            <a:endParaRPr lang="nl-NL" dirty="0">
              <a:cs typeface="Calibri"/>
            </a:endParaRPr>
          </a:p>
          <a:p>
            <a:r>
              <a:rPr lang="nl-NL" dirty="0">
                <a:cs typeface="Calibri"/>
              </a:rPr>
              <a:t>Wanneer niet spoelen:</a:t>
            </a:r>
          </a:p>
          <a:p>
            <a:pPr>
              <a:buFont typeface="Arial"/>
            </a:pPr>
            <a:r>
              <a:rPr lang="nl-NL" b="1" dirty="0">
                <a:cs typeface="Calibri"/>
              </a:rPr>
              <a:t>Een</a:t>
            </a:r>
            <a:r>
              <a:rPr lang="nl-NL" b="1" dirty="0"/>
              <a:t> blaaskatheter die goed doorgankelijk is hoeft niet gespoeld te worden. </a:t>
            </a:r>
            <a:r>
              <a:rPr lang="nl-NL" dirty="0"/>
              <a:t>Ook niet voor de zekerheid of om verstopping te voorkomen. Spoelen van een katheter kan namelijk irritatie van de blaas veroorzaken.</a:t>
            </a:r>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7</a:t>
            </a:fld>
            <a:endParaRPr lang="en-US"/>
          </a:p>
        </p:txBody>
      </p:sp>
    </p:spTree>
    <p:extLst>
      <p:ext uri="{BB962C8B-B14F-4D97-AF65-F5344CB8AC3E}">
        <p14:creationId xmlns:p14="http://schemas.microsoft.com/office/powerpoint/2010/main" val="3751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Benodigdheden, </a:t>
            </a:r>
            <a:r>
              <a:rPr lang="nl-NL" dirty="0">
                <a:cs typeface="Calibri"/>
              </a:rPr>
              <a:t>werkwijze, en complicaties: we volgen hierbij het protocol van </a:t>
            </a:r>
            <a:r>
              <a:rPr lang="nl-NL" dirty="0" err="1">
                <a:cs typeface="Calibri"/>
              </a:rPr>
              <a:t>Vilans</a:t>
            </a:r>
            <a:r>
              <a:rPr lang="nl-NL" dirty="0">
                <a:cs typeface="Calibri"/>
              </a:rPr>
              <a:t>.</a:t>
            </a:r>
          </a:p>
          <a:p>
            <a:endParaRPr lang="nl-NL" dirty="0">
              <a:cs typeface="Calibri"/>
            </a:endParaRPr>
          </a:p>
          <a:p>
            <a:r>
              <a:rPr lang="nl-NL" dirty="0"/>
              <a:t>Benodigdheden en werkwijze: Klassikaal de materialen bespreken, werkwijze o.b.v. </a:t>
            </a:r>
            <a:r>
              <a:rPr lang="nl-NL" dirty="0" err="1"/>
              <a:t>Vilans</a:t>
            </a:r>
            <a:r>
              <a:rPr lang="nl-NL" dirty="0"/>
              <a:t> Kickprotocollen bespreken</a:t>
            </a:r>
            <a:endParaRPr lang="nl-NL" dirty="0">
              <a:cs typeface="Calibri"/>
            </a:endParaRPr>
          </a:p>
          <a:p>
            <a:endParaRPr lang="nl-NL" dirty="0">
              <a:cs typeface="Calibri"/>
            </a:endParaRPr>
          </a:p>
          <a:p>
            <a:r>
              <a:rPr lang="nl-NL" dirty="0">
                <a:cs typeface="Calibri"/>
              </a:rPr>
              <a:t>Deelnemers vragen of ze op de hoogte zijn van de complicaties, wat te doen bij complicaties en wanneer een arts te waarschuwen. Daarna bespreken.</a:t>
            </a:r>
          </a:p>
          <a:p>
            <a:pPr>
              <a:lnSpc>
                <a:spcPct val="90000"/>
              </a:lnSpc>
              <a:spcBef>
                <a:spcPts val="1000"/>
              </a:spcBef>
            </a:pPr>
            <a:endParaRPr lang="nl-NL" dirty="0"/>
          </a:p>
          <a:p>
            <a:pPr>
              <a:lnSpc>
                <a:spcPct val="90000"/>
              </a:lnSpc>
              <a:spcBef>
                <a:spcPts val="1000"/>
              </a:spcBef>
            </a:pPr>
            <a:r>
              <a:rPr lang="nl-NL" dirty="0"/>
              <a:t>Complicaties: </a:t>
            </a:r>
            <a:endParaRPr lang="nl-NL" dirty="0">
              <a:cs typeface="Calibri"/>
            </a:endParaRPr>
          </a:p>
          <a:p>
            <a:pPr marL="171450" indent="-171450">
              <a:lnSpc>
                <a:spcPct val="90000"/>
              </a:lnSpc>
              <a:spcBef>
                <a:spcPts val="1000"/>
              </a:spcBef>
              <a:buFont typeface="Arial"/>
              <a:buChar char="•"/>
            </a:pPr>
            <a:r>
              <a:rPr lang="nl-NL" dirty="0"/>
              <a:t>Weerstand tijdens inlopen van de spoelvloeistof. De katheter is verstopt: Breng een nieuwe katheter in</a:t>
            </a:r>
            <a:endParaRPr lang="nl-NL" dirty="0">
              <a:cs typeface="Calibri"/>
            </a:endParaRPr>
          </a:p>
          <a:p>
            <a:pPr marL="171450" indent="-171450">
              <a:lnSpc>
                <a:spcPct val="90000"/>
              </a:lnSpc>
              <a:spcBef>
                <a:spcPts val="1000"/>
              </a:spcBef>
              <a:buFont typeface="Arial"/>
              <a:buChar char="•"/>
            </a:pPr>
            <a:r>
              <a:rPr lang="nl-NL" dirty="0"/>
              <a:t>Spoelvloeistof komt niet terug of samenstelling is afwijkend: Contact arts</a:t>
            </a:r>
            <a:endParaRPr lang="nl-NL" dirty="0">
              <a:cs typeface="Calibri"/>
            </a:endParaRPr>
          </a:p>
          <a:p>
            <a:pPr marL="171450" indent="-171450">
              <a:buFont typeface="Arial"/>
              <a:buChar char="•"/>
            </a:pPr>
            <a:r>
              <a:rPr lang="nl-NL" dirty="0"/>
              <a:t>Bloeding of acute pijn: Spoeling stoppen en arts waarschuwen</a:t>
            </a:r>
            <a:endParaRPr lang="nl-NL" dirty="0">
              <a:cs typeface="Calibri"/>
            </a:endParaRPr>
          </a:p>
        </p:txBody>
      </p:sp>
      <p:sp>
        <p:nvSpPr>
          <p:cNvPr id="4" name="Slide Number Placeholder 3"/>
          <p:cNvSpPr>
            <a:spLocks noGrp="1"/>
          </p:cNvSpPr>
          <p:nvPr>
            <p:ph type="sldNum" sz="quarter" idx="5"/>
          </p:nvPr>
        </p:nvSpPr>
        <p:spPr/>
        <p:txBody>
          <a:bodyPr/>
          <a:lstStyle/>
          <a:p>
            <a:fld id="{803111EA-CDAA-4712-955D-D679AD09430B}" type="slidenum">
              <a:rPr lang="nl"/>
              <a:t>8</a:t>
            </a:fld>
            <a:endParaRPr lang="en-US"/>
          </a:p>
        </p:txBody>
      </p:sp>
    </p:spTree>
    <p:extLst>
      <p:ext uri="{BB962C8B-B14F-4D97-AF65-F5344CB8AC3E}">
        <p14:creationId xmlns:p14="http://schemas.microsoft.com/office/powerpoint/2010/main" val="102042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Een suprapubische katheter is een holle, soepele buis die via een klein gaatje door de buikwand urine uit de blaas afvoert.  Het gaatje zit net boven het schaambeen. Aan het uiteinde van de katheter zit een ballonnetje, net zoals bij een katheter die via de ureter wordt ingebracht. Om te vermijden dat de katheter loskomt wordt, na het inbrengen van de katheter, dit ballonnetje met water gevuld. Naarmate de blaas zich vult, wordt de urine via de katheter afgevoerd naar een opvangzak. De client kan dus niet normaal plassen wanneer de cliënt een katheter met </a:t>
            </a:r>
            <a:r>
              <a:rPr lang="nl-NL" err="1"/>
              <a:t>beenzak</a:t>
            </a:r>
            <a:r>
              <a:rPr lang="nl-NL"/>
              <a:t> heeft. Spontaan plassen is wel mogelijk als de cliënt een suprapubische katheter heeft met een </a:t>
            </a:r>
            <a:r>
              <a:rPr lang="nl-NL" err="1"/>
              <a:t>stopje</a:t>
            </a:r>
            <a:r>
              <a:rPr lang="nl-NL"/>
              <a:t>. De uroloog brengt de suprapubische katheter in op de poli in het ziekenhuis.</a:t>
            </a:r>
            <a:endParaRPr lang="en-US"/>
          </a:p>
        </p:txBody>
      </p:sp>
      <p:sp>
        <p:nvSpPr>
          <p:cNvPr id="4" name="Slide Number Placeholder 3"/>
          <p:cNvSpPr>
            <a:spLocks noGrp="1"/>
          </p:cNvSpPr>
          <p:nvPr>
            <p:ph type="sldNum" sz="quarter" idx="5"/>
          </p:nvPr>
        </p:nvSpPr>
        <p:spPr/>
        <p:txBody>
          <a:bodyPr/>
          <a:lstStyle/>
          <a:p>
            <a:fld id="{90F812B3-15CF-40AD-B18B-E0DBFEF79611}" type="slidenum">
              <a:rPr lang="nl"/>
              <a:t>9</a:t>
            </a:fld>
            <a:endParaRPr lang="en-US"/>
          </a:p>
        </p:txBody>
      </p:sp>
    </p:spTree>
    <p:extLst>
      <p:ext uri="{BB962C8B-B14F-4D97-AF65-F5344CB8AC3E}">
        <p14:creationId xmlns:p14="http://schemas.microsoft.com/office/powerpoint/2010/main" val="340477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Links: </a:t>
            </a:r>
            <a:r>
              <a:rPr lang="en-US" err="1">
                <a:cs typeface="Calibri"/>
              </a:rPr>
              <a:t>Suprapubische</a:t>
            </a:r>
            <a:r>
              <a:rPr lang="en-US">
                <a:cs typeface="Calibri"/>
              </a:rPr>
              <a:t> </a:t>
            </a:r>
            <a:r>
              <a:rPr lang="en-US" err="1">
                <a:cs typeface="Calibri"/>
              </a:rPr>
              <a:t>katheter</a:t>
            </a:r>
            <a:r>
              <a:rPr lang="en-US">
                <a:cs typeface="Calibri"/>
              </a:rPr>
              <a:t> </a:t>
            </a:r>
            <a:r>
              <a:rPr lang="en-US" err="1">
                <a:cs typeface="Calibri"/>
              </a:rPr>
              <a:t>bij</a:t>
            </a:r>
            <a:r>
              <a:rPr lang="en-US">
                <a:cs typeface="Calibri"/>
              </a:rPr>
              <a:t> </a:t>
            </a:r>
            <a:r>
              <a:rPr lang="en-US" err="1">
                <a:cs typeface="Calibri"/>
              </a:rPr>
              <a:t>een</a:t>
            </a:r>
            <a:r>
              <a:rPr lang="en-US">
                <a:cs typeface="Calibri"/>
              </a:rPr>
              <a:t> </a:t>
            </a:r>
            <a:r>
              <a:rPr lang="en-US" err="1">
                <a:cs typeface="Calibri"/>
              </a:rPr>
              <a:t>vrouwelijke</a:t>
            </a:r>
            <a:r>
              <a:rPr lang="en-US">
                <a:cs typeface="Calibri"/>
              </a:rPr>
              <a:t> client</a:t>
            </a:r>
          </a:p>
          <a:p>
            <a:r>
              <a:rPr lang="en-US" err="1">
                <a:cs typeface="Calibri"/>
              </a:rPr>
              <a:t>Rechts</a:t>
            </a:r>
            <a:r>
              <a:rPr lang="en-US">
                <a:cs typeface="Calibri"/>
              </a:rPr>
              <a:t>: </a:t>
            </a:r>
            <a:r>
              <a:rPr lang="en-US" err="1"/>
              <a:t>Suprapubische</a:t>
            </a:r>
            <a:r>
              <a:rPr lang="en-US"/>
              <a:t> </a:t>
            </a:r>
            <a:r>
              <a:rPr lang="en-US" err="1"/>
              <a:t>katheter</a:t>
            </a:r>
            <a:r>
              <a:rPr lang="en-US"/>
              <a:t> </a:t>
            </a:r>
            <a:r>
              <a:rPr lang="en-US" err="1"/>
              <a:t>bij</a:t>
            </a:r>
            <a:r>
              <a:rPr lang="en-US"/>
              <a:t> </a:t>
            </a:r>
            <a:r>
              <a:rPr lang="en-US" err="1"/>
              <a:t>een</a:t>
            </a:r>
            <a:r>
              <a:rPr lang="en-US"/>
              <a:t> </a:t>
            </a:r>
            <a:r>
              <a:rPr lang="en-US" err="1"/>
              <a:t>mannelijke</a:t>
            </a:r>
            <a:r>
              <a:rPr lang="en-US"/>
              <a:t> client</a:t>
            </a:r>
            <a:endParaRPr lang="en-US">
              <a:cs typeface="Calibri"/>
            </a:endParaRPr>
          </a:p>
        </p:txBody>
      </p:sp>
      <p:sp>
        <p:nvSpPr>
          <p:cNvPr id="4" name="Slide Number Placeholder 3"/>
          <p:cNvSpPr>
            <a:spLocks noGrp="1"/>
          </p:cNvSpPr>
          <p:nvPr>
            <p:ph type="sldNum" sz="quarter" idx="5"/>
          </p:nvPr>
        </p:nvSpPr>
        <p:spPr/>
        <p:txBody>
          <a:bodyPr/>
          <a:lstStyle/>
          <a:p>
            <a:fld id="{90F812B3-15CF-40AD-B18B-E0DBFEF79611}" type="slidenum">
              <a:rPr lang="nl"/>
              <a:t>10</a:t>
            </a:fld>
            <a:endParaRPr lang="en-US"/>
          </a:p>
        </p:txBody>
      </p:sp>
    </p:spTree>
    <p:extLst>
      <p:ext uri="{BB962C8B-B14F-4D97-AF65-F5344CB8AC3E}">
        <p14:creationId xmlns:p14="http://schemas.microsoft.com/office/powerpoint/2010/main" val="326481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C922A-9C7F-41C7-BE21-AB98D6F673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074DBB3-4D70-4ABF-8516-18E1AAFD0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9732D0D-0B27-4323-8233-B7838FBF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A33818-394C-4486-8D8F-F2A80408E289}"/>
              </a:ext>
            </a:extLst>
          </p:cNvPr>
          <p:cNvSpPr>
            <a:spLocks noGrp="1"/>
          </p:cNvSpPr>
          <p:nvPr>
            <p:ph type="dt" sz="half" idx="10"/>
          </p:nvPr>
        </p:nvSpPr>
        <p:spPr/>
        <p:txBody>
          <a:bodyPr/>
          <a:lstStyle/>
          <a:p>
            <a:fld id="{BF2813AC-1BE3-411B-81C6-007378E7BCC1}" type="datetimeFigureOut">
              <a:rPr lang="nl-NL" smtClean="0"/>
              <a:t>23-6-2021</a:t>
            </a:fld>
            <a:endParaRPr lang="nl-NL"/>
          </a:p>
        </p:txBody>
      </p:sp>
      <p:sp>
        <p:nvSpPr>
          <p:cNvPr id="6" name="Tijdelijke aanduiding voor voettekst 5">
            <a:extLst>
              <a:ext uri="{FF2B5EF4-FFF2-40B4-BE49-F238E27FC236}">
                <a16:creationId xmlns:a16="http://schemas.microsoft.com/office/drawing/2014/main" id="{5DEFF8D9-E0F8-46BB-9F2E-7E237F5D692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A0B97AC-7EB8-4AF7-8906-E493DF96E4E4}"/>
              </a:ext>
            </a:extLst>
          </p:cNvPr>
          <p:cNvSpPr>
            <a:spLocks noGrp="1"/>
          </p:cNvSpPr>
          <p:nvPr>
            <p:ph type="sldNum" sz="quarter" idx="12"/>
          </p:nvPr>
        </p:nvSpPr>
        <p:spPr/>
        <p:txBody>
          <a:bodyPr/>
          <a:lstStyle/>
          <a:p>
            <a:fld id="{8492632E-5C03-4133-AAD0-751E83CF780D}" type="slidenum">
              <a:rPr lang="nl-NL" smtClean="0"/>
              <a:t>‹nr.›</a:t>
            </a:fld>
            <a:endParaRPr lang="nl-NL"/>
          </a:p>
        </p:txBody>
      </p:sp>
    </p:spTree>
    <p:extLst>
      <p:ext uri="{BB962C8B-B14F-4D97-AF65-F5344CB8AC3E}">
        <p14:creationId xmlns:p14="http://schemas.microsoft.com/office/powerpoint/2010/main" val="325674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1059A-BAEB-4581-84E0-C9D2E0C85F7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2D7D669-20F3-4AC8-9699-FE1C82DD3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8E9CBA5-0C49-4513-A1F4-9F3C1C8943E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09FBC97-91D9-46B6-920D-4CC475E72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A75031A-BCE4-41C6-8ECA-9711C9D83BC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3C13876-02CF-4697-AD31-2714661DEBBD}"/>
              </a:ext>
            </a:extLst>
          </p:cNvPr>
          <p:cNvSpPr>
            <a:spLocks noGrp="1"/>
          </p:cNvSpPr>
          <p:nvPr>
            <p:ph type="dt" sz="half" idx="10"/>
          </p:nvPr>
        </p:nvSpPr>
        <p:spPr/>
        <p:txBody>
          <a:bodyPr/>
          <a:lstStyle/>
          <a:p>
            <a:fld id="{BF2813AC-1BE3-411B-81C6-007378E7BCC1}" type="datetimeFigureOut">
              <a:rPr lang="nl-NL" smtClean="0"/>
              <a:t>23-6-2021</a:t>
            </a:fld>
            <a:endParaRPr lang="nl-NL"/>
          </a:p>
        </p:txBody>
      </p:sp>
      <p:sp>
        <p:nvSpPr>
          <p:cNvPr id="8" name="Tijdelijke aanduiding voor voettekst 7">
            <a:extLst>
              <a:ext uri="{FF2B5EF4-FFF2-40B4-BE49-F238E27FC236}">
                <a16:creationId xmlns:a16="http://schemas.microsoft.com/office/drawing/2014/main" id="{3FB1BAC5-9C92-41B8-9DFB-EFF781956F9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BEA255F-265F-4198-B328-AB3D1554D956}"/>
              </a:ext>
            </a:extLst>
          </p:cNvPr>
          <p:cNvSpPr>
            <a:spLocks noGrp="1"/>
          </p:cNvSpPr>
          <p:nvPr>
            <p:ph type="sldNum" sz="quarter" idx="12"/>
          </p:nvPr>
        </p:nvSpPr>
        <p:spPr/>
        <p:txBody>
          <a:bodyPr/>
          <a:lstStyle/>
          <a:p>
            <a:fld id="{8492632E-5C03-4133-AAD0-751E83CF780D}" type="slidenum">
              <a:rPr lang="nl-NL" smtClean="0"/>
              <a:t>‹nr.›</a:t>
            </a:fld>
            <a:endParaRPr lang="nl-NL"/>
          </a:p>
        </p:txBody>
      </p:sp>
    </p:spTree>
    <p:extLst>
      <p:ext uri="{BB962C8B-B14F-4D97-AF65-F5344CB8AC3E}">
        <p14:creationId xmlns:p14="http://schemas.microsoft.com/office/powerpoint/2010/main" val="156813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C8DC2-A79D-4DD1-9687-44695EB5572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B6DB821-5738-4DD8-828A-96D79719665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DFE70BA-1E39-4F83-94E7-9DDE608B11B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AE461C9-D4D3-49FD-84C5-D1FC472397CB}"/>
              </a:ext>
            </a:extLst>
          </p:cNvPr>
          <p:cNvSpPr>
            <a:spLocks noGrp="1"/>
          </p:cNvSpPr>
          <p:nvPr>
            <p:ph type="dt" sz="half" idx="10"/>
          </p:nvPr>
        </p:nvSpPr>
        <p:spPr/>
        <p:txBody>
          <a:bodyPr/>
          <a:lstStyle/>
          <a:p>
            <a:fld id="{BF2813AC-1BE3-411B-81C6-007378E7BCC1}" type="datetimeFigureOut">
              <a:rPr lang="nl-NL" smtClean="0"/>
              <a:t>23-6-2021</a:t>
            </a:fld>
            <a:endParaRPr lang="nl-NL"/>
          </a:p>
        </p:txBody>
      </p:sp>
      <p:sp>
        <p:nvSpPr>
          <p:cNvPr id="6" name="Tijdelijke aanduiding voor voettekst 5">
            <a:extLst>
              <a:ext uri="{FF2B5EF4-FFF2-40B4-BE49-F238E27FC236}">
                <a16:creationId xmlns:a16="http://schemas.microsoft.com/office/drawing/2014/main" id="{19D26767-A599-40AB-8E43-62916A180A7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5A69D2-7AD1-49F0-BA7E-9D046729E4AF}"/>
              </a:ext>
            </a:extLst>
          </p:cNvPr>
          <p:cNvSpPr>
            <a:spLocks noGrp="1"/>
          </p:cNvSpPr>
          <p:nvPr>
            <p:ph type="sldNum" sz="quarter" idx="12"/>
          </p:nvPr>
        </p:nvSpPr>
        <p:spPr/>
        <p:txBody>
          <a:bodyPr/>
          <a:lstStyle/>
          <a:p>
            <a:fld id="{8492632E-5C03-4133-AAD0-751E83CF780D}" type="slidenum">
              <a:rPr lang="nl-NL" smtClean="0"/>
              <a:t>‹nr.›</a:t>
            </a:fld>
            <a:endParaRPr lang="nl-NL"/>
          </a:p>
        </p:txBody>
      </p:sp>
    </p:spTree>
    <p:extLst>
      <p:ext uri="{BB962C8B-B14F-4D97-AF65-F5344CB8AC3E}">
        <p14:creationId xmlns:p14="http://schemas.microsoft.com/office/powerpoint/2010/main" val="205726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00F3A-3041-4B0F-9CA7-D98EBB60711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65BFB2-7CD4-47EF-A100-248E70F484B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FCE59F-3754-4217-8E43-9A0001C87E63}"/>
              </a:ext>
            </a:extLst>
          </p:cNvPr>
          <p:cNvSpPr>
            <a:spLocks noGrp="1"/>
          </p:cNvSpPr>
          <p:nvPr>
            <p:ph type="dt" sz="half" idx="10"/>
          </p:nvPr>
        </p:nvSpPr>
        <p:spPr/>
        <p:txBody>
          <a:bodyPr/>
          <a:lstStyle/>
          <a:p>
            <a:fld id="{BF2813AC-1BE3-411B-81C6-007378E7BCC1}"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17ABD249-74A2-4768-A581-3684EB8214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884237-A5DA-48B8-A9B0-3E936DACE503}"/>
              </a:ext>
            </a:extLst>
          </p:cNvPr>
          <p:cNvSpPr>
            <a:spLocks noGrp="1"/>
          </p:cNvSpPr>
          <p:nvPr>
            <p:ph type="sldNum" sz="quarter" idx="12"/>
          </p:nvPr>
        </p:nvSpPr>
        <p:spPr/>
        <p:txBody>
          <a:bodyPr/>
          <a:lstStyle/>
          <a:p>
            <a:fld id="{8492632E-5C03-4133-AAD0-751E83CF780D}" type="slidenum">
              <a:rPr lang="nl-NL" smtClean="0"/>
              <a:t>‹nr.›</a:t>
            </a:fld>
            <a:endParaRPr lang="nl-NL"/>
          </a:p>
        </p:txBody>
      </p:sp>
    </p:spTree>
    <p:extLst>
      <p:ext uri="{BB962C8B-B14F-4D97-AF65-F5344CB8AC3E}">
        <p14:creationId xmlns:p14="http://schemas.microsoft.com/office/powerpoint/2010/main" val="84184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D9794-C345-4895-986C-F265A8D7D4A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C8AF239-F8C2-4342-8FB2-AA06B76ED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71BD0DA-D681-4BE5-8166-4F4B8AB25084}"/>
              </a:ext>
            </a:extLst>
          </p:cNvPr>
          <p:cNvSpPr>
            <a:spLocks noGrp="1"/>
          </p:cNvSpPr>
          <p:nvPr>
            <p:ph type="dt" sz="half" idx="10"/>
          </p:nvPr>
        </p:nvSpPr>
        <p:spPr/>
        <p:txBody>
          <a:bodyPr/>
          <a:lstStyle/>
          <a:p>
            <a:fld id="{BF2813AC-1BE3-411B-81C6-007378E7BCC1}"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5AC02DE3-13C5-42CD-B6BF-2FAF3B7AA8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357A15-AE66-4481-AC4E-3B49821F2F28}"/>
              </a:ext>
            </a:extLst>
          </p:cNvPr>
          <p:cNvSpPr>
            <a:spLocks noGrp="1"/>
          </p:cNvSpPr>
          <p:nvPr>
            <p:ph type="sldNum" sz="quarter" idx="12"/>
          </p:nvPr>
        </p:nvSpPr>
        <p:spPr/>
        <p:txBody>
          <a:bodyPr/>
          <a:lstStyle/>
          <a:p>
            <a:fld id="{8492632E-5C03-4133-AAD0-751E83CF780D}" type="slidenum">
              <a:rPr lang="nl-NL" smtClean="0"/>
              <a:t>‹nr.›</a:t>
            </a:fld>
            <a:endParaRPr lang="nl-NL"/>
          </a:p>
        </p:txBody>
      </p:sp>
    </p:spTree>
    <p:extLst>
      <p:ext uri="{BB962C8B-B14F-4D97-AF65-F5344CB8AC3E}">
        <p14:creationId xmlns:p14="http://schemas.microsoft.com/office/powerpoint/2010/main" val="2898651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BB2645-B706-4947-9D5A-DB244D64E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78E37CC-5D89-427A-9900-F7E9A121AB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AFFBB0-7E98-402F-9EA8-304F2ACB1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813AC-1BE3-411B-81C6-007378E7BCC1}"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09197891-DBAB-4036-98A1-1A381DF5B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622C049-D370-47A0-AD69-9C0767289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2632E-5C03-4133-AAD0-751E83CF780D}" type="slidenum">
              <a:rPr lang="nl-NL" smtClean="0"/>
              <a:t>‹nr.›</a:t>
            </a:fld>
            <a:endParaRPr lang="nl-NL"/>
          </a:p>
        </p:txBody>
      </p:sp>
    </p:spTree>
    <p:extLst>
      <p:ext uri="{BB962C8B-B14F-4D97-AF65-F5344CB8AC3E}">
        <p14:creationId xmlns:p14="http://schemas.microsoft.com/office/powerpoint/2010/main" val="894024661"/>
      </p:ext>
    </p:extLst>
  </p:cSld>
  <p:clrMap bg1="lt1" tx1="dk1" bg2="lt2" tx2="dk2" accent1="accent1" accent2="accent2" accent3="accent3" accent4="accent4" accent5="accent5" accent6="accent6" hlink="hlink" folHlink="folHlink"/>
  <p:sldLayoutIdLst>
    <p:sldLayoutId id="2147483657" r:id="rId1"/>
    <p:sldLayoutId id="2147483653" r:id="rId2"/>
    <p:sldLayoutId id="2147483652" r:id="rId3"/>
    <p:sldLayoutId id="2147483650" r:id="rId4"/>
    <p:sldLayoutId id="214748364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link.springer.com/chapter/10.1007/978-90-313-6343-8_5"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ursing.nl/wat-is-het-verschil-tussen-een-voorbehouden-handeling-en-een-risicovolle-handeling-tvvfaq100970w/"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www.mylife-diabetescare.com/nl-NL/diabetesweetjes/pentherapie/geschikte-injectieplaatsen.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nl.dreamstime.com/stock-illustratie-intramusculaire-injectie-en-onderhuidse-injectie-image8007288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link.springer.com/chapter/10.1007/978-90-313-6343-8_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nursing.nl/wat-is-het-verschil-tussen-een-voorbehouden-handeling-en-een-risicovolle-handeling-tvvfaq100970w/"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urologie.slingeland.nl/professionals/Kathetermanagement/Spoelen-katheter/1350/141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990600" y="381965"/>
            <a:ext cx="10210800" cy="1565547"/>
          </a:xfrm>
        </p:spPr>
        <p:txBody>
          <a:bodyPr vert="horz" lIns="91440" tIns="45720" rIns="91440" bIns="45720" rtlCol="0">
            <a:normAutofit fontScale="92500" lnSpcReduction="20000"/>
          </a:bodyPr>
          <a:lstStyle/>
          <a:p>
            <a:endParaRPr lang="nl-NL" sz="3600" dirty="0">
              <a:cs typeface="Calibri"/>
            </a:endParaRPr>
          </a:p>
          <a:p>
            <a:r>
              <a:rPr lang="nl-NL" sz="4300" b="1" u="sng" dirty="0">
                <a:latin typeface="Times New Roman" panose="02020603050405020304" pitchFamily="18" charset="0"/>
                <a:cs typeface="Times New Roman" panose="02020603050405020304" pitchFamily="18" charset="0"/>
              </a:rPr>
              <a:t>Pakket 1: </a:t>
            </a:r>
          </a:p>
          <a:p>
            <a:r>
              <a:rPr lang="nl-NL" sz="3600" dirty="0">
                <a:latin typeface="Times New Roman" panose="02020603050405020304" pitchFamily="18" charset="0"/>
                <a:cs typeface="Times New Roman" panose="02020603050405020304" pitchFamily="18" charset="0"/>
              </a:rPr>
              <a:t>Training voorbehouden- en risicovolle handelingen</a:t>
            </a:r>
          </a:p>
        </p:txBody>
      </p:sp>
      <p:sp>
        <p:nvSpPr>
          <p:cNvPr id="68" name="Rectangle 60">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3DF9F68F-4B4A-43B3-9821-5675B55E01E6}"/>
              </a:ext>
            </a:extLst>
          </p:cNvPr>
          <p:cNvPicPr>
            <a:picLocks noChangeAspect="1"/>
          </p:cNvPicPr>
          <p:nvPr/>
        </p:nvPicPr>
        <p:blipFill rotWithShape="1">
          <a:blip r:embed="rId2"/>
          <a:srcRect t="6445" r="2" b="2538"/>
          <a:stretch/>
        </p:blipFill>
        <p:spPr>
          <a:xfrm>
            <a:off x="1208138" y="2742397"/>
            <a:ext cx="3616658" cy="3291840"/>
          </a:xfrm>
          <a:prstGeom prst="rect">
            <a:avLst/>
          </a:prstGeom>
        </p:spPr>
      </p:pic>
      <p:sp>
        <p:nvSpPr>
          <p:cNvPr id="72"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a:extLst>
              <a:ext uri="{FF2B5EF4-FFF2-40B4-BE49-F238E27FC236}">
                <a16:creationId xmlns:a16="http://schemas.microsoft.com/office/drawing/2014/main" id="{2654FDA8-B740-4282-868D-9BC383D88777}"/>
              </a:ext>
            </a:extLst>
          </p:cNvPr>
          <p:cNvPicPr>
            <a:picLocks noChangeAspect="1"/>
          </p:cNvPicPr>
          <p:nvPr/>
        </p:nvPicPr>
        <p:blipFill rotWithShape="1">
          <a:blip r:embed="rId2"/>
          <a:srcRect t="6445" r="2" b="2538"/>
          <a:stretch/>
        </p:blipFill>
        <p:spPr>
          <a:xfrm>
            <a:off x="7367204" y="2853955"/>
            <a:ext cx="3616658" cy="3291840"/>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DC50-FA40-4841-814D-F32C7F085CD9}"/>
              </a:ext>
            </a:extLst>
          </p:cNvPr>
          <p:cNvSpPr>
            <a:spLocks noGrp="1"/>
          </p:cNvSpPr>
          <p:nvPr>
            <p:ph type="title"/>
          </p:nvPr>
        </p:nvSpPr>
        <p:spPr/>
        <p:txBody>
          <a:bodyPr/>
          <a:lstStyle/>
          <a:p>
            <a:pPr algn="ctr"/>
            <a:r>
              <a:rPr lang="nl-NL" u="sng">
                <a:latin typeface="Times New Roman"/>
                <a:cs typeface="Calibri Light"/>
              </a:rPr>
              <a:t>Anatomie</a:t>
            </a:r>
            <a:endParaRPr lang="nl-NL" u="sng">
              <a:latin typeface="Times New Roman"/>
              <a:cs typeface="Calibri"/>
            </a:endParaRPr>
          </a:p>
        </p:txBody>
      </p:sp>
      <p:pic>
        <p:nvPicPr>
          <p:cNvPr id="13" name="Picture 13">
            <a:extLst>
              <a:ext uri="{FF2B5EF4-FFF2-40B4-BE49-F238E27FC236}">
                <a16:creationId xmlns:a16="http://schemas.microsoft.com/office/drawing/2014/main" id="{21793CD9-7C4F-4163-AB2E-B3BB865099B7}"/>
              </a:ext>
            </a:extLst>
          </p:cNvPr>
          <p:cNvPicPr>
            <a:picLocks noGrp="1" noChangeAspect="1"/>
          </p:cNvPicPr>
          <p:nvPr>
            <p:ph idx="1"/>
          </p:nvPr>
        </p:nvPicPr>
        <p:blipFill>
          <a:blip r:embed="rId3"/>
          <a:stretch>
            <a:fillRect/>
          </a:stretch>
        </p:blipFill>
        <p:spPr>
          <a:xfrm>
            <a:off x="839036" y="1640765"/>
            <a:ext cx="10005928" cy="4560636"/>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D35E3155-AA66-4492-8E66-1BD87B06F9D4}"/>
              </a:ext>
            </a:extLst>
          </p:cNvPr>
          <p:cNvSpPr txBox="1"/>
          <p:nvPr/>
        </p:nvSpPr>
        <p:spPr>
          <a:xfrm>
            <a:off x="839203" y="6320255"/>
            <a:ext cx="434741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Times New Roman"/>
                <a:cs typeface="Times New Roman"/>
              </a:rPr>
              <a:t>BRON: </a:t>
            </a:r>
            <a:r>
              <a:rPr lang="en-US" sz="1400" err="1">
                <a:latin typeface="Times New Roman"/>
                <a:cs typeface="Times New Roman"/>
              </a:rPr>
              <a:t>Suprapubische</a:t>
            </a:r>
            <a:r>
              <a:rPr lang="en-US" sz="1400">
                <a:latin typeface="Times New Roman"/>
                <a:cs typeface="Times New Roman"/>
              </a:rPr>
              <a:t> </a:t>
            </a:r>
            <a:r>
              <a:rPr lang="en-US" sz="1400" err="1">
                <a:latin typeface="Times New Roman"/>
                <a:cs typeface="Times New Roman"/>
              </a:rPr>
              <a:t>katheter</a:t>
            </a:r>
            <a:r>
              <a:rPr lang="en-US" sz="1400">
                <a:latin typeface="Times New Roman"/>
                <a:cs typeface="Times New Roman"/>
              </a:rPr>
              <a:t>, Yates 2015</a:t>
            </a:r>
          </a:p>
        </p:txBody>
      </p:sp>
    </p:spTree>
    <p:extLst>
      <p:ext uri="{BB962C8B-B14F-4D97-AF65-F5344CB8AC3E}">
        <p14:creationId xmlns:p14="http://schemas.microsoft.com/office/powerpoint/2010/main" val="4777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6D6F-FADF-4D57-B22A-46C945943937}"/>
              </a:ext>
            </a:extLst>
          </p:cNvPr>
          <p:cNvSpPr>
            <a:spLocks noGrp="1"/>
          </p:cNvSpPr>
          <p:nvPr>
            <p:ph type="title"/>
          </p:nvPr>
        </p:nvSpPr>
        <p:spPr/>
        <p:txBody>
          <a:bodyPr>
            <a:normAutofit/>
          </a:bodyPr>
          <a:lstStyle/>
          <a:p>
            <a:pPr algn="ctr"/>
            <a:r>
              <a:rPr lang="nl-NL" u="sng" dirty="0">
                <a:latin typeface="Times New Roman"/>
                <a:cs typeface="Calibri Light"/>
              </a:rPr>
              <a:t>*Waarom een suprapubische katheter?</a:t>
            </a:r>
            <a:endParaRPr lang="en-US" dirty="0"/>
          </a:p>
        </p:txBody>
      </p:sp>
      <p:sp>
        <p:nvSpPr>
          <p:cNvPr id="3" name="Content Placeholder 2">
            <a:extLst>
              <a:ext uri="{FF2B5EF4-FFF2-40B4-BE49-F238E27FC236}">
                <a16:creationId xmlns:a16="http://schemas.microsoft.com/office/drawing/2014/main" id="{993749E4-ADF6-4FC1-8E38-090B4FC0A22F}"/>
              </a:ext>
            </a:extLst>
          </p:cNvPr>
          <p:cNvSpPr>
            <a:spLocks noGrp="1"/>
          </p:cNvSpPr>
          <p:nvPr>
            <p:ph idx="1"/>
          </p:nvPr>
        </p:nvSpPr>
        <p:spPr/>
        <p:txBody>
          <a:bodyPr vert="horz" lIns="91440" tIns="45720" rIns="91440" bIns="45720" rtlCol="0" anchor="t">
            <a:normAutofit lnSpcReduction="10000"/>
          </a:bodyPr>
          <a:lstStyle/>
          <a:p>
            <a:r>
              <a:rPr lang="nl-NL" dirty="0">
                <a:latin typeface="Times New Roman"/>
                <a:cs typeface="Calibri"/>
              </a:rPr>
              <a:t>Prostaatvergroting</a:t>
            </a:r>
          </a:p>
          <a:p>
            <a:endParaRPr lang="nl-NL" dirty="0">
              <a:latin typeface="Times New Roman"/>
              <a:cs typeface="Calibri"/>
            </a:endParaRPr>
          </a:p>
          <a:p>
            <a:r>
              <a:rPr lang="nl-NL" dirty="0">
                <a:latin typeface="Times New Roman"/>
                <a:cs typeface="Calibri"/>
              </a:rPr>
              <a:t>Door langdurig gebruik gewone verblijfskatheter</a:t>
            </a:r>
          </a:p>
          <a:p>
            <a:endParaRPr lang="nl-NL" dirty="0">
              <a:latin typeface="Times New Roman"/>
              <a:cs typeface="Calibri"/>
            </a:endParaRPr>
          </a:p>
          <a:p>
            <a:r>
              <a:rPr lang="nl-NL" dirty="0">
                <a:latin typeface="Times New Roman"/>
                <a:cs typeface="Calibri"/>
              </a:rPr>
              <a:t>Herhaalde urineweginfecties</a:t>
            </a:r>
          </a:p>
          <a:p>
            <a:endParaRPr lang="nl-NL" dirty="0">
              <a:latin typeface="Times New Roman"/>
              <a:cs typeface="Calibri"/>
            </a:endParaRPr>
          </a:p>
          <a:p>
            <a:r>
              <a:rPr lang="nl-NL" dirty="0">
                <a:latin typeface="Times New Roman"/>
                <a:cs typeface="Calibri"/>
              </a:rPr>
              <a:t>Meer comfort als er een permanente katheter geplaatst moet worden</a:t>
            </a:r>
          </a:p>
          <a:p>
            <a:endParaRPr lang="nl-NL" dirty="0">
              <a:latin typeface="Times New Roman"/>
              <a:cs typeface="Calibri"/>
            </a:endParaRPr>
          </a:p>
          <a:p>
            <a:r>
              <a:rPr lang="nl-NL" dirty="0">
                <a:latin typeface="Times New Roman"/>
                <a:cs typeface="Calibri"/>
              </a:rPr>
              <a:t>Seksueel actieve cliënten geeft dit meer comfort</a:t>
            </a:r>
          </a:p>
          <a:p>
            <a:endParaRPr lang="nl-NL" dirty="0">
              <a:cs typeface="Calibri"/>
            </a:endParaRPr>
          </a:p>
        </p:txBody>
      </p:sp>
      <p:sp>
        <p:nvSpPr>
          <p:cNvPr id="5" name="TextBox 5">
            <a:extLst>
              <a:ext uri="{FF2B5EF4-FFF2-40B4-BE49-F238E27FC236}">
                <a16:creationId xmlns:a16="http://schemas.microsoft.com/office/drawing/2014/main" id="{58290585-3E00-4EC0-B563-F473490C924D}"/>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287285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E0AE-86CA-4391-ACD2-C8FEF2923B7C}"/>
              </a:ext>
            </a:extLst>
          </p:cNvPr>
          <p:cNvSpPr>
            <a:spLocks noGrp="1"/>
          </p:cNvSpPr>
          <p:nvPr>
            <p:ph type="title"/>
          </p:nvPr>
        </p:nvSpPr>
        <p:spPr/>
        <p:txBody>
          <a:bodyPr/>
          <a:lstStyle/>
          <a:p>
            <a:pPr algn="ctr"/>
            <a:r>
              <a:rPr lang="nl-NL" b="1" dirty="0">
                <a:latin typeface="Times New Roman"/>
                <a:cs typeface="Calibri Light"/>
              </a:rPr>
              <a:t>*</a:t>
            </a:r>
            <a:r>
              <a:rPr lang="nl-NL" u="sng" dirty="0">
                <a:latin typeface="Times New Roman"/>
                <a:cs typeface="Calibri Light"/>
              </a:rPr>
              <a:t>Verzorging suprapubische katheter</a:t>
            </a:r>
            <a:endParaRPr lang="en-US" dirty="0"/>
          </a:p>
        </p:txBody>
      </p:sp>
      <p:sp>
        <p:nvSpPr>
          <p:cNvPr id="3" name="Content Placeholder 2">
            <a:extLst>
              <a:ext uri="{FF2B5EF4-FFF2-40B4-BE49-F238E27FC236}">
                <a16:creationId xmlns:a16="http://schemas.microsoft.com/office/drawing/2014/main" id="{2650C191-2AAC-4237-A85A-8010B4437DE3}"/>
              </a:ext>
            </a:extLst>
          </p:cNvPr>
          <p:cNvSpPr>
            <a:spLocks noGrp="1"/>
          </p:cNvSpPr>
          <p:nvPr>
            <p:ph idx="1"/>
          </p:nvPr>
        </p:nvSpPr>
        <p:spPr>
          <a:xfrm>
            <a:off x="838200" y="1825625"/>
            <a:ext cx="10515600" cy="4012672"/>
          </a:xfrm>
        </p:spPr>
        <p:txBody>
          <a:bodyPr vert="horz" lIns="91440" tIns="45720" rIns="91440" bIns="45720" rtlCol="0" anchor="t">
            <a:normAutofit fontScale="62500" lnSpcReduction="20000"/>
          </a:bodyPr>
          <a:lstStyle/>
          <a:p>
            <a:pPr marL="0" indent="0">
              <a:buNone/>
            </a:pPr>
            <a:r>
              <a:rPr lang="nl-NL" sz="3500" b="1" dirty="0">
                <a:latin typeface="Times New Roman"/>
                <a:cs typeface="Calibri"/>
              </a:rPr>
              <a:t>Wat is anders </a:t>
            </a:r>
            <a:r>
              <a:rPr lang="nl-NL" sz="2300" b="1" dirty="0">
                <a:latin typeface="Times New Roman"/>
                <a:cs typeface="Calibri"/>
              </a:rPr>
              <a:t>(in vergelijking met een gewone CAD)</a:t>
            </a:r>
            <a:r>
              <a:rPr lang="nl-NL" sz="3500" b="1" dirty="0">
                <a:latin typeface="Times New Roman"/>
                <a:cs typeface="Calibri"/>
              </a:rPr>
              <a:t>:</a:t>
            </a:r>
            <a:endParaRPr lang="en-US" dirty="0">
              <a:latin typeface="Times New Roman"/>
              <a:cs typeface="Times New Roman"/>
            </a:endParaRPr>
          </a:p>
          <a:p>
            <a:r>
              <a:rPr lang="nl-NL" dirty="0">
                <a:latin typeface="Times New Roman"/>
                <a:cs typeface="Calibri"/>
              </a:rPr>
              <a:t>Na 10 dagen tot 4 weken vormt zich een fistel van de blaas naar de buikwand</a:t>
            </a:r>
          </a:p>
          <a:p>
            <a:r>
              <a:rPr lang="nl-NL" dirty="0">
                <a:latin typeface="Times New Roman"/>
                <a:cs typeface="Calibri"/>
              </a:rPr>
              <a:t>Eerste 5 dagen na plaatsing: wond beschermen met steriele splitgaas</a:t>
            </a:r>
          </a:p>
          <a:p>
            <a:r>
              <a:rPr lang="nl-NL" dirty="0">
                <a:latin typeface="Times New Roman"/>
                <a:cs typeface="Calibri"/>
              </a:rPr>
              <a:t>Minimaal 1x per dag steriele splitgaas wisselen en bij verontreiniging</a:t>
            </a:r>
          </a:p>
          <a:p>
            <a:r>
              <a:rPr lang="nl-NL" dirty="0">
                <a:latin typeface="Times New Roman"/>
                <a:cs typeface="Calibri"/>
              </a:rPr>
              <a:t>Desinfecterende zalf (Betadine® etc.) </a:t>
            </a:r>
            <a:r>
              <a:rPr lang="nl-NL" b="1" u="sng" dirty="0">
                <a:latin typeface="Times New Roman"/>
                <a:cs typeface="Calibri"/>
              </a:rPr>
              <a:t>NIET</a:t>
            </a:r>
            <a:r>
              <a:rPr lang="nl-NL" dirty="0">
                <a:latin typeface="Times New Roman"/>
                <a:cs typeface="Calibri"/>
              </a:rPr>
              <a:t> gebruiken, tenzij de arts hiervoor opdracht heeft gegeven</a:t>
            </a:r>
          </a:p>
          <a:p>
            <a:r>
              <a:rPr lang="nl-NL" dirty="0">
                <a:latin typeface="Times New Roman"/>
                <a:cs typeface="Calibri"/>
              </a:rPr>
              <a:t>Betadine® kan materiaal aantasten</a:t>
            </a:r>
          </a:p>
          <a:p>
            <a:r>
              <a:rPr lang="nl-NL" dirty="0">
                <a:latin typeface="Times New Roman"/>
                <a:cs typeface="Calibri"/>
              </a:rPr>
              <a:t>Katheter en urineopvangzak fixeren om spanning te voorkomen</a:t>
            </a:r>
          </a:p>
          <a:p>
            <a:r>
              <a:rPr lang="nl-NL" dirty="0">
                <a:latin typeface="Times New Roman"/>
                <a:cs typeface="Calibri"/>
              </a:rPr>
              <a:t>Draaien en/of dompelen. Wel of niet?</a:t>
            </a:r>
          </a:p>
          <a:p>
            <a:pPr marL="0" indent="0">
              <a:buNone/>
            </a:pPr>
            <a:endParaRPr lang="nl-NL" sz="3500" b="1" dirty="0">
              <a:latin typeface="Times New Roman"/>
              <a:cs typeface="Calibri"/>
            </a:endParaRPr>
          </a:p>
          <a:p>
            <a:pPr marL="0" indent="0">
              <a:buNone/>
            </a:pPr>
            <a:r>
              <a:rPr lang="nl-NL" sz="3500" b="1" dirty="0">
                <a:latin typeface="Times New Roman"/>
                <a:cs typeface="Calibri"/>
              </a:rPr>
              <a:t>Wat is hetzelfde:</a:t>
            </a:r>
            <a:endParaRPr lang="nl-NL" dirty="0"/>
          </a:p>
          <a:p>
            <a:r>
              <a:rPr lang="nl-NL" dirty="0">
                <a:latin typeface="Times New Roman"/>
                <a:cs typeface="Calibri"/>
              </a:rPr>
              <a:t>Verdere verzorging is gelijk aan de verzorging van de gewone katheter via de urether</a:t>
            </a:r>
          </a:p>
        </p:txBody>
      </p:sp>
      <p:sp>
        <p:nvSpPr>
          <p:cNvPr id="5" name="TextBox 5">
            <a:extLst>
              <a:ext uri="{FF2B5EF4-FFF2-40B4-BE49-F238E27FC236}">
                <a16:creationId xmlns:a16="http://schemas.microsoft.com/office/drawing/2014/main" id="{699FF14E-EFD2-48AE-8D6D-B2C450160D71}"/>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141262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3ACA-4726-4A69-8F34-CFF836D61EF2}"/>
              </a:ext>
            </a:extLst>
          </p:cNvPr>
          <p:cNvSpPr>
            <a:spLocks noGrp="1"/>
          </p:cNvSpPr>
          <p:nvPr>
            <p:ph type="title"/>
          </p:nvPr>
        </p:nvSpPr>
        <p:spPr/>
        <p:txBody>
          <a:bodyPr/>
          <a:lstStyle/>
          <a:p>
            <a:pPr algn="ctr"/>
            <a:r>
              <a:rPr lang="nl-NL" b="1" dirty="0">
                <a:latin typeface="Times New Roman"/>
                <a:cs typeface="Calibri"/>
              </a:rPr>
              <a:t>*</a:t>
            </a:r>
            <a:r>
              <a:rPr lang="nl-NL" u="sng" dirty="0">
                <a:latin typeface="Times New Roman"/>
                <a:cs typeface="Calibri"/>
              </a:rPr>
              <a:t>Verwisselen suprapubische katheter</a:t>
            </a:r>
            <a:r>
              <a:rPr lang="nl-NL" b="1" dirty="0">
                <a:latin typeface="Times New Roman"/>
                <a:cs typeface="Calibri"/>
              </a:rPr>
              <a:t> </a:t>
            </a:r>
            <a:endParaRPr lang="en-US" dirty="0"/>
          </a:p>
        </p:txBody>
      </p:sp>
      <p:sp>
        <p:nvSpPr>
          <p:cNvPr id="3" name="Content Placeholder 2">
            <a:extLst>
              <a:ext uri="{FF2B5EF4-FFF2-40B4-BE49-F238E27FC236}">
                <a16:creationId xmlns:a16="http://schemas.microsoft.com/office/drawing/2014/main" id="{799102E7-5E96-498C-B068-27A6364881E9}"/>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nl-NL" sz="2400" dirty="0">
                <a:latin typeface="Times New Roman" panose="02020603050405020304" pitchFamily="18" charset="0"/>
                <a:cs typeface="Times New Roman" panose="02020603050405020304" pitchFamily="18" charset="0"/>
              </a:rPr>
              <a:t>Voorbehouden handeling</a:t>
            </a:r>
            <a:endParaRPr lang="en-US" sz="2400" dirty="0">
              <a:latin typeface="Times New Roman" panose="02020603050405020304" pitchFamily="18" charset="0"/>
              <a:cs typeface="Times New Roman" panose="02020603050405020304" pitchFamily="18" charset="0"/>
            </a:endParaRPr>
          </a:p>
          <a:p>
            <a:endParaRPr lang="nl-NL"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Geen fistel = geen wissel! </a:t>
            </a:r>
          </a:p>
          <a:p>
            <a:endParaRPr lang="nl-NL"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1</a:t>
            </a:r>
            <a:r>
              <a:rPr lang="nl-NL" sz="2400" baseline="30000" dirty="0">
                <a:latin typeface="Times New Roman" panose="02020603050405020304" pitchFamily="18" charset="0"/>
                <a:cs typeface="Times New Roman" panose="02020603050405020304" pitchFamily="18" charset="0"/>
              </a:rPr>
              <a:t>e</a:t>
            </a:r>
            <a:r>
              <a:rPr lang="nl-NL" sz="2400" dirty="0">
                <a:latin typeface="Times New Roman" panose="02020603050405020304" pitchFamily="18" charset="0"/>
                <a:cs typeface="Times New Roman" panose="02020603050405020304" pitchFamily="18" charset="0"/>
              </a:rPr>
              <a:t> wissel is </a:t>
            </a:r>
            <a:r>
              <a:rPr lang="nl-NL" sz="2400" b="1" u="sng" dirty="0">
                <a:latin typeface="Times New Roman" panose="02020603050405020304" pitchFamily="18" charset="0"/>
                <a:cs typeface="Times New Roman" panose="02020603050405020304" pitchFamily="18" charset="0"/>
              </a:rPr>
              <a:t>altijd</a:t>
            </a:r>
            <a:r>
              <a:rPr lang="nl-NL" sz="2400" dirty="0">
                <a:latin typeface="Times New Roman" panose="02020603050405020304" pitchFamily="18" charset="0"/>
                <a:cs typeface="Times New Roman" panose="02020603050405020304" pitchFamily="18" charset="0"/>
              </a:rPr>
              <a:t> door uroloog in ziekenhuis</a:t>
            </a:r>
            <a:endParaRPr lang="en-US" sz="2400" dirty="0">
              <a:latin typeface="Times New Roman" panose="02020603050405020304" pitchFamily="18" charset="0"/>
              <a:cs typeface="Times New Roman" panose="02020603050405020304" pitchFamily="18" charset="0"/>
            </a:endParaRPr>
          </a:p>
          <a:p>
            <a:endParaRPr lang="nl-NL"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Hoe wordt de katheter verwisseld </a:t>
            </a:r>
            <a:r>
              <a:rPr lang="nl-NL" sz="2400" dirty="0">
                <a:latin typeface="Times New Roman" panose="02020603050405020304" pitchFamily="18" charset="0"/>
                <a:cs typeface="Times New Roman" panose="02020603050405020304" pitchFamily="18" charset="0"/>
                <a:sym typeface="Wingdings" panose="05000000000000000000" pitchFamily="2" charset="2"/>
              </a:rPr>
              <a:t> stappenplan (zie hand-out)</a:t>
            </a:r>
            <a:endParaRPr lang="nl-NL" sz="2400" dirty="0">
              <a:latin typeface="Times New Roman" panose="02020603050405020304" pitchFamily="18" charset="0"/>
              <a:cs typeface="Times New Roman" panose="02020603050405020304" pitchFamily="18" charset="0"/>
            </a:endParaRPr>
          </a:p>
          <a:p>
            <a:endParaRPr lang="nl-NL" sz="2400" u="sng"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Na verwijderen katheter z.s.m. een nieuwe inbrengen: </a:t>
            </a:r>
            <a:r>
              <a:rPr lang="nl-NL" sz="2400" u="sng" dirty="0">
                <a:latin typeface="Times New Roman" panose="02020603050405020304" pitchFamily="18" charset="0"/>
                <a:cs typeface="Times New Roman" panose="02020603050405020304" pitchFamily="18" charset="0"/>
              </a:rPr>
              <a:t>fistel sluit binnen 1-6 uur!</a:t>
            </a:r>
          </a:p>
          <a:p>
            <a:endParaRPr lang="nl-NL" sz="2400" u="sng" dirty="0">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a16="http://schemas.microsoft.com/office/drawing/2014/main" id="{F139C7EE-BD9A-4D4A-84B1-BAD8362E61C3}"/>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241346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9AC1A-D769-4565-8874-B5CF836FFC4E}"/>
              </a:ext>
            </a:extLst>
          </p:cNvPr>
          <p:cNvSpPr>
            <a:spLocks noGrp="1"/>
          </p:cNvSpPr>
          <p:nvPr>
            <p:ph type="title"/>
          </p:nvPr>
        </p:nvSpPr>
        <p:spPr/>
        <p:txBody>
          <a:bodyPr/>
          <a:lstStyle/>
          <a:p>
            <a:pPr algn="ctr"/>
            <a:r>
              <a:rPr lang="nl-NL" u="sng" dirty="0">
                <a:latin typeface="Times New Roman"/>
                <a:cs typeface="Calibri Light"/>
              </a:rPr>
              <a:t>*Complicaties</a:t>
            </a:r>
            <a:endParaRPr lang="nl-NL" dirty="0"/>
          </a:p>
        </p:txBody>
      </p:sp>
      <p:sp>
        <p:nvSpPr>
          <p:cNvPr id="3" name="Tijdelijke aanduiding voor tekst 2">
            <a:extLst>
              <a:ext uri="{FF2B5EF4-FFF2-40B4-BE49-F238E27FC236}">
                <a16:creationId xmlns:a16="http://schemas.microsoft.com/office/drawing/2014/main" id="{501465B0-4671-45D1-A43D-0A19039F642A}"/>
              </a:ext>
            </a:extLst>
          </p:cNvPr>
          <p:cNvSpPr>
            <a:spLocks noGrp="1"/>
          </p:cNvSpPr>
          <p:nvPr>
            <p:ph type="body" idx="1"/>
          </p:nvPr>
        </p:nvSpPr>
        <p:spPr/>
        <p:txBody>
          <a:bodyPr/>
          <a:lstStyle/>
          <a:p>
            <a:pPr algn="ctr"/>
            <a:r>
              <a:rPr lang="nl-NL" u="sng" dirty="0">
                <a:latin typeface="Times New Roman"/>
                <a:cs typeface="Calibri"/>
              </a:rPr>
              <a:t>Complicaties tijdens de handeling</a:t>
            </a:r>
            <a:endParaRPr lang="nl-NL" u="sng" dirty="0">
              <a:latin typeface="Times New Roman"/>
              <a:cs typeface="Times New Roman"/>
            </a:endParaRPr>
          </a:p>
          <a:p>
            <a:endParaRPr lang="nl-NL" dirty="0"/>
          </a:p>
        </p:txBody>
      </p:sp>
      <p:sp>
        <p:nvSpPr>
          <p:cNvPr id="4" name="Tijdelijke aanduiding voor inhoud 3">
            <a:extLst>
              <a:ext uri="{FF2B5EF4-FFF2-40B4-BE49-F238E27FC236}">
                <a16:creationId xmlns:a16="http://schemas.microsoft.com/office/drawing/2014/main" id="{4A81750A-9768-4A1D-8C5D-BE1313491C89}"/>
              </a:ext>
            </a:extLst>
          </p:cNvPr>
          <p:cNvSpPr>
            <a:spLocks noGrp="1"/>
          </p:cNvSpPr>
          <p:nvPr>
            <p:ph sz="half" idx="2"/>
          </p:nvPr>
        </p:nvSpPr>
        <p:spPr/>
        <p:txBody>
          <a:bodyPr>
            <a:normAutofit/>
          </a:bodyPr>
          <a:lstStyle/>
          <a:p>
            <a:pPr marL="342900" indent="-342900">
              <a:lnSpc>
                <a:spcPct val="120000"/>
              </a:lnSpc>
              <a:buFont typeface="+mj-lt"/>
              <a:buAutoNum type="arabicPeriod"/>
            </a:pPr>
            <a:r>
              <a:rPr lang="nl-NL" sz="1600" dirty="0">
                <a:latin typeface="Times New Roman"/>
                <a:cs typeface="Times New Roman"/>
              </a:rPr>
              <a:t>Pijn tijdens inbrengen</a:t>
            </a:r>
          </a:p>
          <a:p>
            <a:pPr marL="342900" indent="-342900">
              <a:lnSpc>
                <a:spcPct val="120000"/>
              </a:lnSpc>
              <a:buFont typeface="+mj-lt"/>
              <a:buAutoNum type="arabicPeriod"/>
            </a:pPr>
            <a:r>
              <a:rPr lang="nl-NL" sz="1600" dirty="0">
                <a:latin typeface="Times New Roman"/>
                <a:cs typeface="Times New Roman"/>
              </a:rPr>
              <a:t>Ballon loopt niet leeg, katheter is niet te verwijderen</a:t>
            </a:r>
          </a:p>
          <a:p>
            <a:pPr marL="342900" indent="-342900">
              <a:lnSpc>
                <a:spcPct val="120000"/>
              </a:lnSpc>
              <a:buFont typeface="+mj-lt"/>
              <a:buAutoNum type="arabicPeriod"/>
            </a:pPr>
            <a:r>
              <a:rPr lang="nl-NL" sz="1600" dirty="0">
                <a:latin typeface="Times New Roman"/>
                <a:cs typeface="Times New Roman"/>
              </a:rPr>
              <a:t>Abnormale weerstand bij inbrengen</a:t>
            </a:r>
          </a:p>
          <a:p>
            <a:pPr marL="342900" indent="-342900">
              <a:lnSpc>
                <a:spcPct val="120000"/>
              </a:lnSpc>
              <a:buFont typeface="+mj-lt"/>
              <a:buAutoNum type="arabicPeriod"/>
            </a:pPr>
            <a:r>
              <a:rPr lang="nl-NL" sz="1600" dirty="0">
                <a:latin typeface="Times New Roman"/>
                <a:cs typeface="Times New Roman"/>
              </a:rPr>
              <a:t>Bloeding uit fistelopening</a:t>
            </a:r>
          </a:p>
          <a:p>
            <a:pPr marL="342900" indent="-342900">
              <a:lnSpc>
                <a:spcPct val="120000"/>
              </a:lnSpc>
              <a:buFont typeface="+mj-lt"/>
              <a:buAutoNum type="arabicPeriod"/>
            </a:pPr>
            <a:r>
              <a:rPr lang="nl-NL" sz="1600" dirty="0">
                <a:latin typeface="Times New Roman"/>
                <a:cs typeface="Times New Roman"/>
              </a:rPr>
              <a:t>Na inbrengen lukt het niet om ballon te vullen</a:t>
            </a:r>
          </a:p>
          <a:p>
            <a:pPr>
              <a:lnSpc>
                <a:spcPct val="120000"/>
              </a:lnSpc>
            </a:pPr>
            <a:endParaRPr lang="nl-NL" sz="1600" dirty="0"/>
          </a:p>
        </p:txBody>
      </p:sp>
      <p:sp>
        <p:nvSpPr>
          <p:cNvPr id="5" name="Tijdelijke aanduiding voor tekst 4">
            <a:extLst>
              <a:ext uri="{FF2B5EF4-FFF2-40B4-BE49-F238E27FC236}">
                <a16:creationId xmlns:a16="http://schemas.microsoft.com/office/drawing/2014/main" id="{C32E1FFF-BBB6-4C3D-939A-9C04FEB3AE28}"/>
              </a:ext>
            </a:extLst>
          </p:cNvPr>
          <p:cNvSpPr>
            <a:spLocks noGrp="1"/>
          </p:cNvSpPr>
          <p:nvPr>
            <p:ph type="body" sz="quarter" idx="3"/>
          </p:nvPr>
        </p:nvSpPr>
        <p:spPr/>
        <p:txBody>
          <a:bodyPr/>
          <a:lstStyle/>
          <a:p>
            <a:pPr algn="ctr"/>
            <a:r>
              <a:rPr lang="en-US" u="sng" dirty="0" err="1">
                <a:latin typeface="Times New Roman"/>
                <a:cs typeface="Calibri"/>
              </a:rPr>
              <a:t>Handelswijze</a:t>
            </a:r>
            <a:r>
              <a:rPr lang="en-US" dirty="0">
                <a:latin typeface="Times New Roman"/>
                <a:cs typeface="Calibri"/>
              </a:rPr>
              <a:t> </a:t>
            </a:r>
            <a:endParaRPr lang="en-US" dirty="0">
              <a:latin typeface="Times New Roman"/>
              <a:cs typeface="Times New Roman"/>
            </a:endParaRPr>
          </a:p>
          <a:p>
            <a:endParaRPr lang="nl-NL" dirty="0"/>
          </a:p>
        </p:txBody>
      </p:sp>
      <p:sp>
        <p:nvSpPr>
          <p:cNvPr id="6" name="Tijdelijke aanduiding voor inhoud 5">
            <a:extLst>
              <a:ext uri="{FF2B5EF4-FFF2-40B4-BE49-F238E27FC236}">
                <a16:creationId xmlns:a16="http://schemas.microsoft.com/office/drawing/2014/main" id="{E1C05AF8-DBC6-4FB4-8755-0BF6F37F28B9}"/>
              </a:ext>
            </a:extLst>
          </p:cNvPr>
          <p:cNvSpPr>
            <a:spLocks noGrp="1"/>
          </p:cNvSpPr>
          <p:nvPr>
            <p:ph sz="quarter" idx="4"/>
          </p:nvPr>
        </p:nvSpPr>
        <p:spPr/>
        <p:txBody>
          <a:bodyPr>
            <a:noAutofit/>
          </a:bodyPr>
          <a:lstStyle/>
          <a:p>
            <a:pPr marL="457200" indent="-457200">
              <a:lnSpc>
                <a:spcPct val="120000"/>
              </a:lnSpc>
              <a:buFont typeface="+mj-lt"/>
              <a:buAutoNum type="arabicPeriod"/>
            </a:pPr>
            <a:r>
              <a:rPr lang="nl-NL" sz="1600" dirty="0">
                <a:latin typeface="Times New Roman" panose="02020603050405020304" pitchFamily="18" charset="0"/>
                <a:cs typeface="Times New Roman" panose="02020603050405020304" pitchFamily="18" charset="0"/>
              </a:rPr>
              <a:t>Gebruik (extra) glijmiddel, eventueel met lidocaïne, laat dit enkele minuten inwerken</a:t>
            </a:r>
          </a:p>
          <a:p>
            <a:pPr marL="457200" indent="-457200">
              <a:lnSpc>
                <a:spcPct val="120000"/>
              </a:lnSpc>
              <a:buFont typeface="+mj-lt"/>
              <a:buAutoNum type="arabicPeriod"/>
            </a:pPr>
            <a:r>
              <a:rPr lang="nl-NL" sz="1600" dirty="0">
                <a:latin typeface="Times New Roman" panose="02020603050405020304" pitchFamily="18" charset="0"/>
                <a:cs typeface="Times New Roman" panose="02020603050405020304" pitchFamily="18" charset="0"/>
              </a:rPr>
              <a:t>Waarschuw arts</a:t>
            </a:r>
          </a:p>
          <a:p>
            <a:pPr marL="457200" indent="-457200">
              <a:lnSpc>
                <a:spcPct val="120000"/>
              </a:lnSpc>
              <a:buFont typeface="+mj-lt"/>
              <a:buAutoNum type="arabicPeriod"/>
            </a:pPr>
            <a:r>
              <a:rPr lang="nl-NL" sz="1600" dirty="0">
                <a:latin typeface="Times New Roman" panose="02020603050405020304" pitchFamily="18" charset="0"/>
                <a:cs typeface="Times New Roman" panose="02020603050405020304" pitchFamily="18" charset="0"/>
              </a:rPr>
              <a:t>Beëindig de handeling. Waarschuw de arts. Zorg dat de fistel zich niet sluit. Plaats zo nodig een eenmalige katheter in de fistel.</a:t>
            </a:r>
          </a:p>
          <a:p>
            <a:pPr marL="457200" indent="-457200">
              <a:lnSpc>
                <a:spcPct val="120000"/>
              </a:lnSpc>
              <a:buFont typeface="+mj-lt"/>
              <a:buAutoNum type="arabicPeriod"/>
            </a:pPr>
            <a:r>
              <a:rPr lang="nl-NL" sz="1600" dirty="0">
                <a:latin typeface="Times New Roman" panose="02020603050405020304" pitchFamily="18" charset="0"/>
                <a:cs typeface="Times New Roman" panose="02020603050405020304" pitchFamily="18" charset="0"/>
              </a:rPr>
              <a:t>Beëindig de handeling. Waarschuw de arts.</a:t>
            </a:r>
          </a:p>
          <a:p>
            <a:pPr marL="457200" indent="-457200">
              <a:lnSpc>
                <a:spcPct val="120000"/>
              </a:lnSpc>
              <a:buFont typeface="+mj-lt"/>
              <a:buAutoNum type="arabicPeriod"/>
            </a:pPr>
            <a:r>
              <a:rPr lang="nl-NL" sz="1600" dirty="0">
                <a:latin typeface="Times New Roman" panose="02020603050405020304" pitchFamily="18" charset="0"/>
                <a:cs typeface="Times New Roman" panose="02020603050405020304" pitchFamily="18" charset="0"/>
              </a:rPr>
              <a:t>Waarschuw de arts. Blijf niet te lang zelf proberen, omdat de kans bestaat dat de katheter in de vrije buikholte terecht is gekomen.</a:t>
            </a:r>
          </a:p>
          <a:p>
            <a:pPr>
              <a:lnSpc>
                <a:spcPct val="120000"/>
              </a:lnSpc>
            </a:pPr>
            <a:endParaRPr lang="nl-NL" sz="1600" dirty="0">
              <a:latin typeface="Times New Roman" panose="02020603050405020304" pitchFamily="18" charset="0"/>
              <a:cs typeface="Times New Roman" panose="02020603050405020304" pitchFamily="18" charset="0"/>
            </a:endParaRPr>
          </a:p>
          <a:p>
            <a:pPr>
              <a:lnSpc>
                <a:spcPct val="120000"/>
              </a:lnSpc>
            </a:pPr>
            <a:endParaRPr lang="nl-NL" sz="1600" dirty="0"/>
          </a:p>
        </p:txBody>
      </p:sp>
      <p:sp>
        <p:nvSpPr>
          <p:cNvPr id="7" name="TextBox 5">
            <a:extLst>
              <a:ext uri="{FF2B5EF4-FFF2-40B4-BE49-F238E27FC236}">
                <a16:creationId xmlns:a16="http://schemas.microsoft.com/office/drawing/2014/main" id="{A0BDB5F2-3985-4FCE-A52A-DB22A15CDEC1}"/>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2952602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8706-43A2-4622-B939-9207587EB630}"/>
              </a:ext>
            </a:extLst>
          </p:cNvPr>
          <p:cNvSpPr>
            <a:spLocks noGrp="1"/>
          </p:cNvSpPr>
          <p:nvPr>
            <p:ph type="title"/>
          </p:nvPr>
        </p:nvSpPr>
        <p:spPr>
          <a:xfrm>
            <a:off x="5606578" y="2519974"/>
            <a:ext cx="5244301" cy="1538130"/>
          </a:xfrm>
        </p:spPr>
        <p:txBody>
          <a:bodyPr>
            <a:normAutofit/>
          </a:bodyPr>
          <a:lstStyle/>
          <a:p>
            <a:r>
              <a:rPr lang="nl-NL" sz="4200" u="sng" dirty="0">
                <a:latin typeface="Times New Roman"/>
                <a:cs typeface="Calibri Light"/>
              </a:rPr>
              <a:t>4. Bloedglucose meten</a:t>
            </a:r>
          </a:p>
        </p:txBody>
      </p:sp>
      <p:pic>
        <p:nvPicPr>
          <p:cNvPr id="4" name="Picture 4">
            <a:extLst>
              <a:ext uri="{FF2B5EF4-FFF2-40B4-BE49-F238E27FC236}">
                <a16:creationId xmlns:a16="http://schemas.microsoft.com/office/drawing/2014/main" id="{CF1CC7F1-B03D-4B42-9E57-F97CD6167A87}"/>
              </a:ext>
            </a:extLst>
          </p:cNvPr>
          <p:cNvPicPr>
            <a:picLocks noChangeAspect="1"/>
          </p:cNvPicPr>
          <p:nvPr/>
        </p:nvPicPr>
        <p:blipFill rotWithShape="1">
          <a:blip r:embed="rId3"/>
          <a:srcRect r="5000"/>
          <a:stretch/>
        </p:blipFill>
        <p:spPr>
          <a:xfrm>
            <a:off x="1685423" y="1450448"/>
            <a:ext cx="2843064" cy="3948511"/>
          </a:xfrm>
          <a:prstGeom prst="rect">
            <a:avLst/>
          </a:prstGeom>
        </p:spPr>
      </p:pic>
      <p:sp>
        <p:nvSpPr>
          <p:cNvPr id="3" name="Content Placeholder 2">
            <a:extLst>
              <a:ext uri="{FF2B5EF4-FFF2-40B4-BE49-F238E27FC236}">
                <a16:creationId xmlns:a16="http://schemas.microsoft.com/office/drawing/2014/main" id="{85790302-283C-47BA-A769-F32D941B2410}"/>
              </a:ext>
            </a:extLst>
          </p:cNvPr>
          <p:cNvSpPr>
            <a:spLocks noGrp="1"/>
          </p:cNvSpPr>
          <p:nvPr>
            <p:ph idx="1"/>
          </p:nvPr>
        </p:nvSpPr>
        <p:spPr>
          <a:xfrm>
            <a:off x="5911158" y="2706865"/>
            <a:ext cx="5383652" cy="3470097"/>
          </a:xfrm>
        </p:spPr>
        <p:txBody>
          <a:bodyPr vert="horz" lIns="91440" tIns="45720" rIns="91440" bIns="45720" rtlCol="0">
            <a:normAutofit/>
          </a:bodyPr>
          <a:lstStyle/>
          <a:p>
            <a:pPr marL="514350" indent="-514350">
              <a:buAutoNum type="arabicPeriod"/>
            </a:pPr>
            <a:endParaRPr lang="nl-NL" sz="2400" dirty="0">
              <a:ea typeface="+mn-lt"/>
              <a:cs typeface="+mn-lt"/>
            </a:endParaRPr>
          </a:p>
          <a:p>
            <a:pPr marL="514350" indent="-514350">
              <a:buAutoNum type="arabicPeriod"/>
            </a:pPr>
            <a:endParaRPr lang="nl-NL" sz="2400" dirty="0">
              <a:cs typeface="Calibri"/>
            </a:endParaRPr>
          </a:p>
          <a:p>
            <a:pPr marL="0" indent="0">
              <a:buNone/>
            </a:pPr>
            <a:endParaRPr lang="nl-NL" sz="2400" dirty="0">
              <a:cs typeface="Calibri"/>
            </a:endParaRPr>
          </a:p>
        </p:txBody>
      </p:sp>
    </p:spTree>
    <p:extLst>
      <p:ext uri="{BB962C8B-B14F-4D97-AF65-F5344CB8AC3E}">
        <p14:creationId xmlns:p14="http://schemas.microsoft.com/office/powerpoint/2010/main" val="215872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48B1B-28FE-4BB3-95D6-3FBD7BF27EA2}"/>
              </a:ext>
            </a:extLst>
          </p:cNvPr>
          <p:cNvSpPr>
            <a:spLocks noGrp="1"/>
          </p:cNvSpPr>
          <p:nvPr>
            <p:ph type="title"/>
          </p:nvPr>
        </p:nvSpPr>
        <p:spPr/>
        <p:txBody>
          <a:bodyPr/>
          <a:lstStyle/>
          <a:p>
            <a:pPr algn="ctr"/>
            <a:r>
              <a:rPr lang="nl-NL" u="sng" dirty="0">
                <a:latin typeface="Times New Roman"/>
                <a:cs typeface="Calibri Light"/>
              </a:rPr>
              <a:t>*Bloedglucose meten vervolg</a:t>
            </a:r>
            <a:endParaRPr lang="nl-NL" u="sng" dirty="0">
              <a:latin typeface="Times New Roman"/>
              <a:cs typeface="Times New Roman"/>
            </a:endParaRPr>
          </a:p>
        </p:txBody>
      </p:sp>
      <p:sp>
        <p:nvSpPr>
          <p:cNvPr id="3" name="Content Placeholder 2">
            <a:extLst>
              <a:ext uri="{FF2B5EF4-FFF2-40B4-BE49-F238E27FC236}">
                <a16:creationId xmlns:a16="http://schemas.microsoft.com/office/drawing/2014/main" id="{BF670881-52A8-4780-9CB7-252F7B5923BB}"/>
              </a:ext>
            </a:extLst>
          </p:cNvPr>
          <p:cNvSpPr>
            <a:spLocks noGrp="1"/>
          </p:cNvSpPr>
          <p:nvPr>
            <p:ph idx="1"/>
          </p:nvPr>
        </p:nvSpPr>
        <p:spPr/>
        <p:txBody>
          <a:bodyPr vert="horz" lIns="91440" tIns="45720" rIns="91440" bIns="45720" rtlCol="0" anchor="t">
            <a:normAutofit/>
          </a:bodyPr>
          <a:lstStyle/>
          <a:p>
            <a:r>
              <a:rPr lang="nl-NL" sz="2600" dirty="0">
                <a:latin typeface="Times New Roman"/>
                <a:cs typeface="Calibri"/>
              </a:rPr>
              <a:t>Waarom bloedglucose meten?</a:t>
            </a:r>
          </a:p>
          <a:p>
            <a:endParaRPr lang="nl-NL" sz="2600" dirty="0">
              <a:latin typeface="Times New Roman"/>
              <a:cs typeface="Calibri"/>
            </a:endParaRPr>
          </a:p>
          <a:p>
            <a:r>
              <a:rPr lang="nl-NL" sz="2600" dirty="0">
                <a:latin typeface="Times New Roman"/>
                <a:cs typeface="Calibri"/>
              </a:rPr>
              <a:t>Wat zijn de normaalwaarden voor bloedglucose nuchter bij DMII?</a:t>
            </a:r>
          </a:p>
          <a:p>
            <a:endParaRPr lang="nl-NL" sz="2600" dirty="0">
              <a:latin typeface="Times New Roman"/>
              <a:cs typeface="Calibri"/>
            </a:endParaRPr>
          </a:p>
          <a:p>
            <a:r>
              <a:rPr lang="nl-NL" sz="2600" dirty="0">
                <a:latin typeface="Times New Roman"/>
                <a:cs typeface="Calibri"/>
              </a:rPr>
              <a:t>Wat zijn de normaalwaarden voor bloedglucose na een maaltijd bij DMII?</a:t>
            </a:r>
          </a:p>
        </p:txBody>
      </p:sp>
      <p:pic>
        <p:nvPicPr>
          <p:cNvPr id="5" name="Picture 5">
            <a:extLst>
              <a:ext uri="{FF2B5EF4-FFF2-40B4-BE49-F238E27FC236}">
                <a16:creationId xmlns:a16="http://schemas.microsoft.com/office/drawing/2014/main" id="{96747400-F116-46F0-9CA3-459D30A4F068}"/>
              </a:ext>
            </a:extLst>
          </p:cNvPr>
          <p:cNvPicPr>
            <a:picLocks noChangeAspect="1"/>
          </p:cNvPicPr>
          <p:nvPr/>
        </p:nvPicPr>
        <p:blipFill>
          <a:blip r:embed="rId3"/>
          <a:stretch>
            <a:fillRect/>
          </a:stretch>
        </p:blipFill>
        <p:spPr>
          <a:xfrm>
            <a:off x="1029419" y="4361520"/>
            <a:ext cx="9744973" cy="1686167"/>
          </a:xfrm>
          <a:prstGeom prst="rect">
            <a:avLst/>
          </a:prstGeom>
        </p:spPr>
      </p:pic>
      <p:sp>
        <p:nvSpPr>
          <p:cNvPr id="6" name="TextBox 5">
            <a:extLst>
              <a:ext uri="{FF2B5EF4-FFF2-40B4-BE49-F238E27FC236}">
                <a16:creationId xmlns:a16="http://schemas.microsoft.com/office/drawing/2014/main" id="{020FF539-0F3A-4DBE-8466-FC7406AE8D07}"/>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218957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2009-A1F1-4FD2-958C-2E80EDFE71B8}"/>
              </a:ext>
            </a:extLst>
          </p:cNvPr>
          <p:cNvSpPr>
            <a:spLocks noGrp="1"/>
          </p:cNvSpPr>
          <p:nvPr>
            <p:ph type="title"/>
          </p:nvPr>
        </p:nvSpPr>
        <p:spPr/>
        <p:txBody>
          <a:bodyPr/>
          <a:lstStyle/>
          <a:p>
            <a:pPr algn="ctr"/>
            <a:r>
              <a:rPr lang="nl-NL" u="sng">
                <a:latin typeface="Times New Roman"/>
                <a:cs typeface="Times New Roman"/>
              </a:rPr>
              <a:t>*Benodigdheden, werkwijze en complicaties</a:t>
            </a:r>
            <a:endParaRPr lang="en-US">
              <a:ea typeface="+mj-lt"/>
              <a:cs typeface="+mj-lt"/>
            </a:endParaRPr>
          </a:p>
        </p:txBody>
      </p:sp>
      <p:sp>
        <p:nvSpPr>
          <p:cNvPr id="3" name="Content Placeholder 2">
            <a:extLst>
              <a:ext uri="{FF2B5EF4-FFF2-40B4-BE49-F238E27FC236}">
                <a16:creationId xmlns:a16="http://schemas.microsoft.com/office/drawing/2014/main" id="{A8EE0054-159B-4BB9-A308-2B0C3BDF32BD}"/>
              </a:ext>
            </a:extLst>
          </p:cNvPr>
          <p:cNvSpPr>
            <a:spLocks noGrp="1"/>
          </p:cNvSpPr>
          <p:nvPr>
            <p:ph idx="1"/>
          </p:nvPr>
        </p:nvSpPr>
        <p:spPr>
          <a:xfrm>
            <a:off x="838200" y="1825625"/>
            <a:ext cx="10515600" cy="3905640"/>
          </a:xfrm>
        </p:spPr>
        <p:txBody>
          <a:bodyPr vert="horz" lIns="91440" tIns="45720" rIns="91440" bIns="45720" rtlCol="0" anchor="t">
            <a:normAutofit/>
          </a:bodyPr>
          <a:lstStyle/>
          <a:p>
            <a:r>
              <a:rPr lang="nl-NL" dirty="0">
                <a:latin typeface="Times New Roman"/>
                <a:cs typeface="Times New Roman"/>
              </a:rPr>
              <a:t>Waar prikken, waar niet en waarom?</a:t>
            </a:r>
          </a:p>
          <a:p>
            <a:endParaRPr lang="nl-NL" dirty="0">
              <a:latin typeface="Times New Roman"/>
              <a:cs typeface="Times New Roman"/>
            </a:endParaRPr>
          </a:p>
          <a:p>
            <a:r>
              <a:rPr lang="nl-NL" dirty="0">
                <a:latin typeface="Times New Roman"/>
                <a:cs typeface="Times New Roman"/>
              </a:rPr>
              <a:t>Wat zijn de complicaties?</a:t>
            </a:r>
          </a:p>
          <a:p>
            <a:endParaRPr lang="nl-NL" dirty="0">
              <a:latin typeface="Times New Roman"/>
              <a:cs typeface="Times New Roman"/>
            </a:endParaRPr>
          </a:p>
          <a:p>
            <a:r>
              <a:rPr lang="nl-NL" dirty="0">
                <a:latin typeface="Times New Roman"/>
                <a:cs typeface="Times New Roman"/>
              </a:rPr>
              <a:t>Richtlijnen van Vilans</a:t>
            </a:r>
            <a:endParaRPr lang="nl-NL" dirty="0">
              <a:ea typeface="+mn-lt"/>
              <a:cs typeface="+mn-lt"/>
            </a:endParaRPr>
          </a:p>
          <a:p>
            <a:endParaRPr lang="en-US" dirty="0">
              <a:cs typeface="Calibri"/>
            </a:endParaRPr>
          </a:p>
        </p:txBody>
      </p:sp>
      <p:sp>
        <p:nvSpPr>
          <p:cNvPr id="6" name="TextBox 5">
            <a:extLst>
              <a:ext uri="{FF2B5EF4-FFF2-40B4-BE49-F238E27FC236}">
                <a16:creationId xmlns:a16="http://schemas.microsoft.com/office/drawing/2014/main" id="{06BC9A94-5511-4B9B-9398-AB33C5D5868D}"/>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252417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4648-7D82-4CA4-8E00-7A889066B777}"/>
              </a:ext>
            </a:extLst>
          </p:cNvPr>
          <p:cNvSpPr>
            <a:spLocks noGrp="1"/>
          </p:cNvSpPr>
          <p:nvPr>
            <p:ph type="title"/>
          </p:nvPr>
        </p:nvSpPr>
        <p:spPr/>
        <p:txBody>
          <a:bodyPr/>
          <a:lstStyle/>
          <a:p>
            <a:pPr algn="ctr"/>
            <a:r>
              <a:rPr lang="nl-NL" u="sng" dirty="0">
                <a:latin typeface="Times New Roman"/>
                <a:cs typeface="Calibri Light"/>
              </a:rPr>
              <a:t>*5. Insuline toedienen</a:t>
            </a:r>
            <a:endParaRPr lang="nl-NL" dirty="0">
              <a:cs typeface="Calibri Light"/>
            </a:endParaRPr>
          </a:p>
        </p:txBody>
      </p:sp>
      <p:sp>
        <p:nvSpPr>
          <p:cNvPr id="3" name="Content Placeholder 2">
            <a:extLst>
              <a:ext uri="{FF2B5EF4-FFF2-40B4-BE49-F238E27FC236}">
                <a16:creationId xmlns:a16="http://schemas.microsoft.com/office/drawing/2014/main" id="{F9E850F5-C547-4D74-B921-A7BAE8167596}"/>
              </a:ext>
            </a:extLst>
          </p:cNvPr>
          <p:cNvSpPr>
            <a:spLocks noGrp="1"/>
          </p:cNvSpPr>
          <p:nvPr>
            <p:ph idx="1"/>
          </p:nvPr>
        </p:nvSpPr>
        <p:spPr/>
        <p:txBody>
          <a:bodyPr vert="horz" lIns="91440" tIns="45720" rIns="91440" bIns="45720" rtlCol="0" anchor="t">
            <a:normAutofit fontScale="85000" lnSpcReduction="20000"/>
          </a:bodyPr>
          <a:lstStyle/>
          <a:p>
            <a:r>
              <a:rPr lang="nl-NL" dirty="0">
                <a:latin typeface="Times New Roman"/>
                <a:cs typeface="Calibri"/>
              </a:rPr>
              <a:t>Toedienen met een</a:t>
            </a:r>
            <a:r>
              <a:rPr lang="nl-NL" dirty="0">
                <a:latin typeface="Times New Roman"/>
                <a:ea typeface="+mn-lt"/>
                <a:cs typeface="+mn-lt"/>
              </a:rPr>
              <a:t> injectiepen gevuld met een insulinepatroon.</a:t>
            </a:r>
          </a:p>
          <a:p>
            <a:endParaRPr lang="nl-NL" dirty="0">
              <a:latin typeface="Times New Roman"/>
              <a:cs typeface="Calibri"/>
            </a:endParaRPr>
          </a:p>
          <a:p>
            <a:r>
              <a:rPr lang="nl-NL" dirty="0">
                <a:latin typeface="Times New Roman"/>
                <a:cs typeface="Calibri"/>
              </a:rPr>
              <a:t>Geschikte injectiegebieden?</a:t>
            </a:r>
          </a:p>
          <a:p>
            <a:endParaRPr lang="nl-NL" dirty="0">
              <a:latin typeface="Times New Roman"/>
              <a:cs typeface="Calibri"/>
            </a:endParaRPr>
          </a:p>
          <a:p>
            <a:r>
              <a:rPr lang="nl-NL" dirty="0">
                <a:latin typeface="Times New Roman"/>
                <a:cs typeface="Calibri"/>
              </a:rPr>
              <a:t>Aandachtspunten vóór injecteren?</a:t>
            </a:r>
          </a:p>
          <a:p>
            <a:endParaRPr lang="nl-NL" dirty="0">
              <a:latin typeface="Times New Roman"/>
              <a:cs typeface="Calibri"/>
            </a:endParaRPr>
          </a:p>
          <a:p>
            <a:r>
              <a:rPr lang="nl-NL" dirty="0">
                <a:latin typeface="Times New Roman"/>
                <a:cs typeface="Calibri"/>
              </a:rPr>
              <a:t>Waardoor wordt opnamesnelheid insuline beïnvloedt?</a:t>
            </a:r>
          </a:p>
          <a:p>
            <a:endParaRPr lang="nl-NL" dirty="0">
              <a:latin typeface="Times New Roman"/>
              <a:cs typeface="Calibri"/>
            </a:endParaRPr>
          </a:p>
          <a:p>
            <a:r>
              <a:rPr lang="nl-NL" dirty="0">
                <a:latin typeface="Times New Roman"/>
                <a:cs typeface="Calibri"/>
              </a:rPr>
              <a:t>Bij een grote dosis insuline: ga je splitsen? Ja/nee en waarom?</a:t>
            </a:r>
          </a:p>
          <a:p>
            <a:endParaRPr lang="nl-NL" dirty="0">
              <a:latin typeface="Times New Roman"/>
              <a:cs typeface="Calibri"/>
            </a:endParaRPr>
          </a:p>
          <a:p>
            <a:r>
              <a:rPr lang="nl-NL" dirty="0">
                <a:latin typeface="Times New Roman"/>
                <a:cs typeface="Calibri"/>
              </a:rPr>
              <a:t>Na injectie wat wel en niet doen?</a:t>
            </a:r>
          </a:p>
        </p:txBody>
      </p:sp>
      <p:sp>
        <p:nvSpPr>
          <p:cNvPr id="6" name="TextBox 5">
            <a:extLst>
              <a:ext uri="{FF2B5EF4-FFF2-40B4-BE49-F238E27FC236}">
                <a16:creationId xmlns:a16="http://schemas.microsoft.com/office/drawing/2014/main" id="{73AB168C-2307-46FE-997A-90EFB9F27EDE}"/>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117798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C24B-9C08-42DA-8127-BEEA9517D732}"/>
              </a:ext>
            </a:extLst>
          </p:cNvPr>
          <p:cNvSpPr>
            <a:spLocks noGrp="1"/>
          </p:cNvSpPr>
          <p:nvPr>
            <p:ph type="title"/>
          </p:nvPr>
        </p:nvSpPr>
        <p:spPr>
          <a:xfrm>
            <a:off x="494732" y="1161691"/>
            <a:ext cx="5628763" cy="737559"/>
          </a:xfrm>
        </p:spPr>
        <p:txBody>
          <a:bodyPr>
            <a:noAutofit/>
          </a:bodyPr>
          <a:lstStyle/>
          <a:p>
            <a:pPr algn="ctr"/>
            <a:r>
              <a:rPr lang="nl-NL" sz="3800" u="sng" dirty="0">
                <a:latin typeface="Times New Roman"/>
                <a:cs typeface="Calibri Light"/>
              </a:rPr>
              <a:t>*Injectiegebieden insuline</a:t>
            </a:r>
            <a:endParaRPr lang="nl-NL" sz="3800">
              <a:latin typeface="Calibri Light"/>
              <a:cs typeface="Calibri Light"/>
            </a:endParaRPr>
          </a:p>
        </p:txBody>
      </p:sp>
      <p:pic>
        <p:nvPicPr>
          <p:cNvPr id="7" name="Picture 7">
            <a:extLst>
              <a:ext uri="{FF2B5EF4-FFF2-40B4-BE49-F238E27FC236}">
                <a16:creationId xmlns:a16="http://schemas.microsoft.com/office/drawing/2014/main" id="{6D8453B0-0236-4F9F-98A9-EC374F13D4A6}"/>
              </a:ext>
            </a:extLst>
          </p:cNvPr>
          <p:cNvPicPr>
            <a:picLocks noGrp="1" noChangeAspect="1"/>
          </p:cNvPicPr>
          <p:nvPr>
            <p:ph type="pic" idx="1"/>
          </p:nvPr>
        </p:nvPicPr>
        <p:blipFill rotWithShape="1">
          <a:blip r:embed="rId2"/>
          <a:srcRect t="12547" b="12547"/>
          <a:stretch/>
        </p:blipFill>
        <p:spPr>
          <a:xfrm>
            <a:off x="6203980" y="1159953"/>
            <a:ext cx="5640238" cy="4873625"/>
          </a:xfrm>
        </p:spPr>
      </p:pic>
      <p:sp>
        <p:nvSpPr>
          <p:cNvPr id="4" name="Text Placeholder 3">
            <a:extLst>
              <a:ext uri="{FF2B5EF4-FFF2-40B4-BE49-F238E27FC236}">
                <a16:creationId xmlns:a16="http://schemas.microsoft.com/office/drawing/2014/main" id="{94F443A9-BF9B-4AF3-BCBC-A0810AE4EF4F}"/>
              </a:ext>
            </a:extLst>
          </p:cNvPr>
          <p:cNvSpPr>
            <a:spLocks noGrp="1"/>
          </p:cNvSpPr>
          <p:nvPr>
            <p:ph type="body" sz="half" idx="2"/>
          </p:nvPr>
        </p:nvSpPr>
        <p:spPr>
          <a:xfrm>
            <a:off x="494732" y="1971136"/>
            <a:ext cx="4967406" cy="3897852"/>
          </a:xfrm>
        </p:spPr>
        <p:txBody>
          <a:bodyPr vert="horz" lIns="91440" tIns="45720" rIns="91440" bIns="45720" rtlCol="0" anchor="t">
            <a:normAutofit/>
          </a:bodyPr>
          <a:lstStyle/>
          <a:p>
            <a:pPr algn="just"/>
            <a:r>
              <a:rPr lang="nl-NL" sz="2800">
                <a:latin typeface="Times New Roman"/>
                <a:ea typeface="+mn-lt"/>
                <a:cs typeface="+mn-lt"/>
              </a:rPr>
              <a:t>Buik, bovenbenen en billen.</a:t>
            </a:r>
            <a:endParaRPr lang="nl-NL" sz="2800" dirty="0">
              <a:latin typeface="Times New Roman"/>
              <a:ea typeface="+mn-lt"/>
              <a:cs typeface="+mn-lt"/>
            </a:endParaRPr>
          </a:p>
          <a:p>
            <a:pPr algn="just"/>
            <a:endParaRPr lang="nl-NL" sz="2800" dirty="0">
              <a:latin typeface="Times New Roman"/>
              <a:ea typeface="+mn-lt"/>
              <a:cs typeface="+mn-lt"/>
            </a:endParaRPr>
          </a:p>
          <a:p>
            <a:pPr algn="just"/>
            <a:r>
              <a:rPr lang="nl-NL" sz="2800">
                <a:latin typeface="Times New Roman"/>
                <a:ea typeface="+mn-lt"/>
                <a:cs typeface="+mn-lt"/>
              </a:rPr>
              <a:t>De bovenarm is een minder geschikt injectiegebied. Het is voor de cliënt ook lastiger om zichzelf in de bovenarm te injecteren.</a:t>
            </a:r>
            <a:endParaRPr lang="nl-NL" sz="2800">
              <a:latin typeface="Times New Roman"/>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p:txBody>
      </p:sp>
      <p:sp>
        <p:nvSpPr>
          <p:cNvPr id="9" name="TextBox 8">
            <a:extLst>
              <a:ext uri="{FF2B5EF4-FFF2-40B4-BE49-F238E27FC236}">
                <a16:creationId xmlns:a16="http://schemas.microsoft.com/office/drawing/2014/main" id="{940402DB-70EB-4DE6-9A16-F6D25A8848D1}"/>
              </a:ext>
            </a:extLst>
          </p:cNvPr>
          <p:cNvSpPr txBox="1"/>
          <p:nvPr/>
        </p:nvSpPr>
        <p:spPr>
          <a:xfrm>
            <a:off x="238664" y="6349042"/>
            <a:ext cx="63087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ea typeface="+mn-lt"/>
                <a:cs typeface="+mn-lt"/>
              </a:rPr>
              <a:t>*BRON: </a:t>
            </a:r>
            <a:r>
              <a:rPr lang="en-US" sz="1400" dirty="0">
                <a:latin typeface="Times New Roman"/>
                <a:ea typeface="+mn-lt"/>
                <a:cs typeface="+mn-lt"/>
                <a:hlinkClick r:id="rId3"/>
              </a:rPr>
              <a:t>https://link.springer.com/chapter/10.1007/978-90-313-6343-8_5</a:t>
            </a:r>
            <a:r>
              <a:rPr lang="en-US" sz="1400" dirty="0">
                <a:latin typeface="Times New Roman"/>
                <a:ea typeface="+mn-lt"/>
                <a:cs typeface="+mn-lt"/>
              </a:rPr>
              <a:t> </a:t>
            </a:r>
            <a:endParaRPr lang="en-US" sz="1400">
              <a:latin typeface="Times New Roman"/>
              <a:cs typeface="Calibri"/>
            </a:endParaRPr>
          </a:p>
        </p:txBody>
      </p:sp>
    </p:spTree>
    <p:extLst>
      <p:ext uri="{BB962C8B-B14F-4D97-AF65-F5344CB8AC3E}">
        <p14:creationId xmlns:p14="http://schemas.microsoft.com/office/powerpoint/2010/main" val="213161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4956-BDB8-499E-A2A2-958345C657D0}"/>
              </a:ext>
            </a:extLst>
          </p:cNvPr>
          <p:cNvSpPr>
            <a:spLocks noGrp="1"/>
          </p:cNvSpPr>
          <p:nvPr>
            <p:ph type="title"/>
          </p:nvPr>
        </p:nvSpPr>
        <p:spPr/>
        <p:txBody>
          <a:bodyPr/>
          <a:lstStyle/>
          <a:p>
            <a:pPr algn="ctr"/>
            <a:r>
              <a:rPr lang="nl-NL" u="sng" dirty="0">
                <a:latin typeface="Times New Roman"/>
                <a:cs typeface="Calibri Light"/>
              </a:rPr>
              <a:t>*Definitie risicovolle handeling</a:t>
            </a:r>
            <a:endParaRPr lang="en-US" u="sng" dirty="0">
              <a:latin typeface="Times New Roman"/>
              <a:cs typeface="Calibri Light"/>
            </a:endParaRPr>
          </a:p>
        </p:txBody>
      </p:sp>
      <p:sp>
        <p:nvSpPr>
          <p:cNvPr id="3" name="Content Placeholder 2">
            <a:extLst>
              <a:ext uri="{FF2B5EF4-FFF2-40B4-BE49-F238E27FC236}">
                <a16:creationId xmlns:a16="http://schemas.microsoft.com/office/drawing/2014/main" id="{B03EA0C0-C9F0-43F4-92D4-1839167F5EAC}"/>
              </a:ext>
            </a:extLst>
          </p:cNvPr>
          <p:cNvSpPr>
            <a:spLocks noGrp="1"/>
          </p:cNvSpPr>
          <p:nvPr>
            <p:ph idx="1"/>
          </p:nvPr>
        </p:nvSpPr>
        <p:spPr/>
        <p:txBody>
          <a:bodyPr vert="horz" lIns="91440" tIns="45720" rIns="91440" bIns="45720" rtlCol="0" anchor="t">
            <a:normAutofit/>
          </a:bodyPr>
          <a:lstStyle/>
          <a:p>
            <a:pPr marL="0" indent="0" algn="just">
              <a:buNone/>
            </a:pPr>
            <a:r>
              <a:rPr lang="nl-NL" dirty="0">
                <a:latin typeface="Times New Roman"/>
                <a:ea typeface="+mn-lt"/>
                <a:cs typeface="+mn-lt"/>
              </a:rPr>
              <a:t>Risicovolle handelingen zijn handelingen </a:t>
            </a:r>
            <a:r>
              <a:rPr lang="nl-NL" b="1" u="sng" dirty="0">
                <a:latin typeface="Times New Roman"/>
                <a:ea typeface="+mn-lt"/>
                <a:cs typeface="+mn-lt"/>
              </a:rPr>
              <a:t>die bij de uitvoering van de handeling risico’s meebrengen voor de cliënt</a:t>
            </a:r>
            <a:r>
              <a:rPr lang="nl-NL" dirty="0">
                <a:latin typeface="Times New Roman"/>
                <a:ea typeface="+mn-lt"/>
                <a:cs typeface="+mn-lt"/>
              </a:rPr>
              <a:t>. Een voorbeeld is het spoelen van de blaas. Deze handeling is niet voorbehouden, maar er zijn wel risico’s. Dat wil zeggen: handelingen die bij onbekwaam en onzorgvuldig handelen vrijwel zeker tot gezondheidsschade zullen leiden. </a:t>
            </a:r>
            <a:r>
              <a:rPr lang="nl-NL" b="1" u="sng" dirty="0">
                <a:latin typeface="Times New Roman"/>
                <a:ea typeface="+mn-lt"/>
                <a:cs typeface="+mn-lt"/>
              </a:rPr>
              <a:t>Voor het uitvoeren van risicovolle handelingen is net als bij voorbehouden handelingen scholing en een bekwaamheidsverklaring verplicht.</a:t>
            </a:r>
            <a:endParaRPr lang="nl-NL" b="1" u="sng" dirty="0">
              <a:latin typeface="Times New Roman"/>
              <a:cs typeface="Calibri" panose="020F0502020204030204"/>
            </a:endParaRPr>
          </a:p>
        </p:txBody>
      </p:sp>
      <p:sp>
        <p:nvSpPr>
          <p:cNvPr id="5" name="TextBox 4">
            <a:extLst>
              <a:ext uri="{FF2B5EF4-FFF2-40B4-BE49-F238E27FC236}">
                <a16:creationId xmlns:a16="http://schemas.microsoft.com/office/drawing/2014/main" id="{349E2558-2BBE-4534-9FED-0CD337514CEB}"/>
              </a:ext>
            </a:extLst>
          </p:cNvPr>
          <p:cNvSpPr txBox="1"/>
          <p:nvPr/>
        </p:nvSpPr>
        <p:spPr>
          <a:xfrm>
            <a:off x="841472" y="5860003"/>
            <a:ext cx="1131210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a:cs typeface="Times New Roman"/>
              </a:rPr>
              <a:t>* BRON: </a:t>
            </a:r>
            <a:r>
              <a:rPr lang="en-US" sz="1400" dirty="0">
                <a:latin typeface="Times New Roman"/>
                <a:ea typeface="+mn-lt"/>
                <a:cs typeface="+mn-lt"/>
                <a:hlinkClick r:id="rId3"/>
              </a:rPr>
              <a:t>https://www.nursing.nl/wat-is-het-verschil-tussen-een-voorbehouden-handeling-en-een-risicovolle-handeling-tvvfaq100970w/</a:t>
            </a:r>
            <a:r>
              <a:rPr lang="en-US" sz="1400" dirty="0">
                <a:latin typeface="Times New Roman"/>
                <a:ea typeface="+mn-lt"/>
                <a:cs typeface="+mn-lt"/>
              </a:rPr>
              <a:t> </a:t>
            </a:r>
          </a:p>
        </p:txBody>
      </p:sp>
    </p:spTree>
    <p:extLst>
      <p:ext uri="{BB962C8B-B14F-4D97-AF65-F5344CB8AC3E}">
        <p14:creationId xmlns:p14="http://schemas.microsoft.com/office/powerpoint/2010/main" val="1122842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C058A8E-BC9C-4942-8E1C-4F5195BDF55A}"/>
              </a:ext>
            </a:extLst>
          </p:cNvPr>
          <p:cNvPicPr>
            <a:picLocks noChangeAspect="1"/>
          </p:cNvPicPr>
          <p:nvPr/>
        </p:nvPicPr>
        <p:blipFill>
          <a:blip r:embed="rId2"/>
          <a:stretch>
            <a:fillRect/>
          </a:stretch>
        </p:blipFill>
        <p:spPr>
          <a:xfrm>
            <a:off x="1273834" y="2363947"/>
            <a:ext cx="4310332" cy="4027917"/>
          </a:xfrm>
          <a:prstGeom prst="rect">
            <a:avLst/>
          </a:prstGeom>
        </p:spPr>
      </p:pic>
      <p:sp>
        <p:nvSpPr>
          <p:cNvPr id="2" name="Title 1">
            <a:extLst>
              <a:ext uri="{FF2B5EF4-FFF2-40B4-BE49-F238E27FC236}">
                <a16:creationId xmlns:a16="http://schemas.microsoft.com/office/drawing/2014/main" id="{2587D769-CB03-4C0D-A9A0-F96E05C2DA85}"/>
              </a:ext>
            </a:extLst>
          </p:cNvPr>
          <p:cNvSpPr>
            <a:spLocks noGrp="1"/>
          </p:cNvSpPr>
          <p:nvPr>
            <p:ph type="title"/>
          </p:nvPr>
        </p:nvSpPr>
        <p:spPr/>
        <p:txBody>
          <a:bodyPr/>
          <a:lstStyle/>
          <a:p>
            <a:r>
              <a:rPr lang="nl-NL" u="sng">
                <a:latin typeface="Times New Roman"/>
                <a:cs typeface="Calibri Light"/>
              </a:rPr>
              <a:t>Injectiegebieden insuline buik en been</a:t>
            </a:r>
          </a:p>
        </p:txBody>
      </p:sp>
      <p:sp>
        <p:nvSpPr>
          <p:cNvPr id="3" name="Content Placeholder 2">
            <a:extLst>
              <a:ext uri="{FF2B5EF4-FFF2-40B4-BE49-F238E27FC236}">
                <a16:creationId xmlns:a16="http://schemas.microsoft.com/office/drawing/2014/main" id="{64F18ADB-17AC-4F9D-AF5E-D1645DC16548}"/>
              </a:ext>
            </a:extLst>
          </p:cNvPr>
          <p:cNvSpPr>
            <a:spLocks noGrp="1"/>
          </p:cNvSpPr>
          <p:nvPr>
            <p:ph sz="half" idx="1"/>
          </p:nvPr>
        </p:nvSpPr>
        <p:spPr>
          <a:xfrm>
            <a:off x="838200" y="1581210"/>
            <a:ext cx="5181600" cy="4595753"/>
          </a:xfrm>
        </p:spPr>
        <p:txBody>
          <a:bodyPr vert="horz" lIns="91440" tIns="45720" rIns="91440" bIns="45720" rtlCol="0" anchor="t">
            <a:normAutofit/>
          </a:bodyPr>
          <a:lstStyle/>
          <a:p>
            <a:pPr marL="0" indent="0">
              <a:buNone/>
            </a:pPr>
            <a:r>
              <a:rPr lang="nl-NL" dirty="0">
                <a:latin typeface="Times New Roman"/>
                <a:cs typeface="Calibri"/>
              </a:rPr>
              <a:t>*Rotatiekaart injectiegebieden buik</a:t>
            </a:r>
          </a:p>
          <a:p>
            <a:pPr marL="0" indent="0">
              <a:buNone/>
            </a:pPr>
            <a:endParaRPr lang="en-US" dirty="0">
              <a:cs typeface="Calibri"/>
            </a:endParaRPr>
          </a:p>
          <a:p>
            <a:pPr marL="0" indent="0">
              <a:buNone/>
            </a:pPr>
            <a:endParaRPr lang="en-US" dirty="0">
              <a:cs typeface="Calibri"/>
            </a:endParaRPr>
          </a:p>
        </p:txBody>
      </p:sp>
      <p:sp>
        <p:nvSpPr>
          <p:cNvPr id="4" name="Content Placeholder 3">
            <a:extLst>
              <a:ext uri="{FF2B5EF4-FFF2-40B4-BE49-F238E27FC236}">
                <a16:creationId xmlns:a16="http://schemas.microsoft.com/office/drawing/2014/main" id="{B4A25C65-DE20-4CB6-9D56-9AC46CDCD9FC}"/>
              </a:ext>
            </a:extLst>
          </p:cNvPr>
          <p:cNvSpPr>
            <a:spLocks noGrp="1"/>
          </p:cNvSpPr>
          <p:nvPr>
            <p:ph sz="half" idx="2"/>
          </p:nvPr>
        </p:nvSpPr>
        <p:spPr>
          <a:xfrm>
            <a:off x="6172200" y="1581210"/>
            <a:ext cx="5181600" cy="4595753"/>
          </a:xfrm>
        </p:spPr>
        <p:txBody>
          <a:bodyPr vert="horz" lIns="91440" tIns="45720" rIns="91440" bIns="45720" rtlCol="0" anchor="t">
            <a:normAutofit/>
          </a:bodyPr>
          <a:lstStyle/>
          <a:p>
            <a:pPr marL="0" indent="0">
              <a:buNone/>
            </a:pPr>
            <a:r>
              <a:rPr lang="en-US" dirty="0">
                <a:latin typeface="Times New Roman"/>
                <a:cs typeface="Calibri"/>
              </a:rPr>
              <a:t>*</a:t>
            </a:r>
            <a:r>
              <a:rPr lang="nl-NL" dirty="0">
                <a:latin typeface="Times New Roman"/>
                <a:cs typeface="Calibri"/>
              </a:rPr>
              <a:t>Rotatiegebied benen</a:t>
            </a:r>
          </a:p>
        </p:txBody>
      </p:sp>
      <p:pic>
        <p:nvPicPr>
          <p:cNvPr id="9" name="Picture 9">
            <a:extLst>
              <a:ext uri="{FF2B5EF4-FFF2-40B4-BE49-F238E27FC236}">
                <a16:creationId xmlns:a16="http://schemas.microsoft.com/office/drawing/2014/main" id="{0BB5D447-EC38-4743-9B61-8EE8C0DB33F9}"/>
              </a:ext>
            </a:extLst>
          </p:cNvPr>
          <p:cNvPicPr>
            <a:picLocks noChangeAspect="1"/>
          </p:cNvPicPr>
          <p:nvPr/>
        </p:nvPicPr>
        <p:blipFill>
          <a:blip r:embed="rId3"/>
          <a:stretch>
            <a:fillRect/>
          </a:stretch>
        </p:blipFill>
        <p:spPr>
          <a:xfrm>
            <a:off x="6299979" y="2263267"/>
            <a:ext cx="4537854" cy="4027996"/>
          </a:xfrm>
          <a:prstGeom prst="rect">
            <a:avLst/>
          </a:prstGeom>
        </p:spPr>
      </p:pic>
      <p:sp>
        <p:nvSpPr>
          <p:cNvPr id="11" name="TextBox 10">
            <a:extLst>
              <a:ext uri="{FF2B5EF4-FFF2-40B4-BE49-F238E27FC236}">
                <a16:creationId xmlns:a16="http://schemas.microsoft.com/office/drawing/2014/main" id="{1592F28D-7FFD-4F13-87EF-9C601AC98898}"/>
              </a:ext>
            </a:extLst>
          </p:cNvPr>
          <p:cNvSpPr txBox="1"/>
          <p:nvPr/>
        </p:nvSpPr>
        <p:spPr>
          <a:xfrm>
            <a:off x="6794739" y="6305909"/>
            <a:ext cx="5273615"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a:t>
            </a:r>
            <a:r>
              <a:rPr lang="en-US" sz="1400" dirty="0">
                <a:latin typeface="Times New Roman"/>
                <a:ea typeface="+mn-lt"/>
                <a:cs typeface="+mn-lt"/>
                <a:hlinkClick r:id="rId4"/>
              </a:rPr>
              <a:t>https://www.mylife-diabetescare.com/nl-NL/diabetesweetjes/pentherapie/geschikte-injectieplaatsen.html</a:t>
            </a:r>
            <a:r>
              <a:rPr lang="en-US" sz="1400" dirty="0">
                <a:latin typeface="Times New Roman"/>
                <a:ea typeface="+mn-lt"/>
                <a:cs typeface="+mn-lt"/>
              </a:rPr>
              <a:t> </a:t>
            </a:r>
            <a:endParaRPr lang="en-US" sz="1400">
              <a:latin typeface="Times New Roman"/>
              <a:ea typeface="+mn-lt"/>
              <a:cs typeface="Times New Roman"/>
            </a:endParaRPr>
          </a:p>
          <a:p>
            <a:pPr algn="l"/>
            <a:endParaRPr lang="en-US" dirty="0">
              <a:cs typeface="Calibri"/>
            </a:endParaRPr>
          </a:p>
        </p:txBody>
      </p:sp>
      <p:sp>
        <p:nvSpPr>
          <p:cNvPr id="10" name="TextBox 5">
            <a:extLst>
              <a:ext uri="{FF2B5EF4-FFF2-40B4-BE49-F238E27FC236}">
                <a16:creationId xmlns:a16="http://schemas.microsoft.com/office/drawing/2014/main" id="{71FFB601-F3C8-4A03-BD00-2D51B86DDE2F}"/>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21356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32E4-5409-4B84-81C0-AF7D94BF2958}"/>
              </a:ext>
            </a:extLst>
          </p:cNvPr>
          <p:cNvSpPr>
            <a:spLocks noGrp="1"/>
          </p:cNvSpPr>
          <p:nvPr>
            <p:ph type="title"/>
          </p:nvPr>
        </p:nvSpPr>
        <p:spPr/>
        <p:txBody>
          <a:bodyPr/>
          <a:lstStyle/>
          <a:p>
            <a:pPr algn="ctr"/>
            <a:r>
              <a:rPr lang="nl-NL" u="sng" dirty="0">
                <a:latin typeface="Times New Roman"/>
                <a:cs typeface="Times New Roman"/>
              </a:rPr>
              <a:t>Injecteren: intramusculair en subcutaan </a:t>
            </a:r>
            <a:endParaRPr lang="en-US" u="sng" dirty="0">
              <a:cs typeface="Calibri Light"/>
            </a:endParaRPr>
          </a:p>
        </p:txBody>
      </p:sp>
      <p:sp>
        <p:nvSpPr>
          <p:cNvPr id="3" name="Content Placeholder 2">
            <a:extLst>
              <a:ext uri="{FF2B5EF4-FFF2-40B4-BE49-F238E27FC236}">
                <a16:creationId xmlns:a16="http://schemas.microsoft.com/office/drawing/2014/main" id="{6DAF8BAA-8253-46B7-885F-011407A18E8D}"/>
              </a:ext>
            </a:extLst>
          </p:cNvPr>
          <p:cNvSpPr>
            <a:spLocks noGrp="1"/>
          </p:cNvSpPr>
          <p:nvPr>
            <p:ph idx="1"/>
          </p:nvPr>
        </p:nvSpPr>
        <p:spPr>
          <a:xfrm>
            <a:off x="694426" y="1825625"/>
            <a:ext cx="10515600" cy="4351338"/>
          </a:xfrm>
        </p:spPr>
        <p:txBody>
          <a:bodyPr vert="horz" lIns="91440" tIns="45720" rIns="91440" bIns="45720" rtlCol="0" anchor="t">
            <a:normAutofit/>
          </a:bodyPr>
          <a:lstStyle/>
          <a:p>
            <a:endParaRPr lang="en-US" sz="3200" dirty="0">
              <a:latin typeface="Times New Roman"/>
              <a:cs typeface="Calibri"/>
            </a:endParaRPr>
          </a:p>
          <a:p>
            <a:endParaRPr lang="en-US" dirty="0">
              <a:cs typeface="Calibri"/>
            </a:endParaRPr>
          </a:p>
          <a:p>
            <a:pPr lvl="1"/>
            <a:endParaRPr lang="en-US" dirty="0">
              <a:cs typeface="Calibri"/>
            </a:endParaRPr>
          </a:p>
          <a:p>
            <a:pPr marL="457200" lvl="1" indent="0">
              <a:buNone/>
            </a:pPr>
            <a:endParaRPr lang="en-US" dirty="0">
              <a:cs typeface="Calibri"/>
            </a:endParaRPr>
          </a:p>
        </p:txBody>
      </p:sp>
      <p:sp>
        <p:nvSpPr>
          <p:cNvPr id="5" name="TextBox 4">
            <a:extLst>
              <a:ext uri="{FF2B5EF4-FFF2-40B4-BE49-F238E27FC236}">
                <a16:creationId xmlns:a16="http://schemas.microsoft.com/office/drawing/2014/main" id="{FC0FE644-4E10-4A3D-8408-B3D5A94C8847}"/>
              </a:ext>
            </a:extLst>
          </p:cNvPr>
          <p:cNvSpPr txBox="1"/>
          <p:nvPr/>
        </p:nvSpPr>
        <p:spPr>
          <a:xfrm>
            <a:off x="511834" y="5932098"/>
            <a:ext cx="113983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Times New Roman"/>
                <a:cs typeface="Times New Roman"/>
              </a:rPr>
              <a:t>*BRON: </a:t>
            </a:r>
            <a:r>
              <a:rPr lang="en-US" sz="1400" dirty="0">
                <a:latin typeface="Times New Roman"/>
                <a:ea typeface="+mn-lt"/>
                <a:cs typeface="+mn-lt"/>
                <a:hlinkClick r:id="rId3"/>
              </a:rPr>
              <a:t>https://nl.dreamstime.com/stock-illustratie-intramusculaire-injectie-en-onderhuidse-injectie-image80072880</a:t>
            </a:r>
            <a:r>
              <a:rPr lang="en-US" sz="1400" dirty="0">
                <a:latin typeface="Times New Roman"/>
                <a:ea typeface="+mn-lt"/>
                <a:cs typeface="+mn-lt"/>
              </a:rPr>
              <a:t> </a:t>
            </a:r>
            <a:endParaRPr lang="en-US" sz="1400">
              <a:latin typeface="Times New Roman"/>
              <a:cs typeface="Calibri"/>
            </a:endParaRPr>
          </a:p>
        </p:txBody>
      </p:sp>
      <p:pic>
        <p:nvPicPr>
          <p:cNvPr id="4" name="Picture 5">
            <a:extLst>
              <a:ext uri="{FF2B5EF4-FFF2-40B4-BE49-F238E27FC236}">
                <a16:creationId xmlns:a16="http://schemas.microsoft.com/office/drawing/2014/main" id="{2C879B32-579E-4189-893B-77949330794F}"/>
              </a:ext>
            </a:extLst>
          </p:cNvPr>
          <p:cNvPicPr>
            <a:picLocks noChangeAspect="1"/>
          </p:cNvPicPr>
          <p:nvPr/>
        </p:nvPicPr>
        <p:blipFill>
          <a:blip r:embed="rId4"/>
          <a:stretch>
            <a:fillRect/>
          </a:stretch>
        </p:blipFill>
        <p:spPr>
          <a:xfrm>
            <a:off x="971909" y="1875816"/>
            <a:ext cx="4612256" cy="3868369"/>
          </a:xfrm>
          <a:prstGeom prst="rect">
            <a:avLst/>
          </a:prstGeom>
        </p:spPr>
      </p:pic>
      <p:sp>
        <p:nvSpPr>
          <p:cNvPr id="8" name="TextBox 7">
            <a:extLst>
              <a:ext uri="{FF2B5EF4-FFF2-40B4-BE49-F238E27FC236}">
                <a16:creationId xmlns:a16="http://schemas.microsoft.com/office/drawing/2014/main" id="{C501CD02-2376-46B0-84EB-7E400F3CEBC5}"/>
              </a:ext>
            </a:extLst>
          </p:cNvPr>
          <p:cNvSpPr txBox="1"/>
          <p:nvPr/>
        </p:nvSpPr>
        <p:spPr>
          <a:xfrm>
            <a:off x="6205268" y="2438399"/>
            <a:ext cx="628002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Times New Roman"/>
                <a:cs typeface="Times New Roman"/>
              </a:rPr>
              <a:t>Verschil intramusculair- en subcutaan injecteren</a:t>
            </a:r>
          </a:p>
        </p:txBody>
      </p:sp>
      <p:sp>
        <p:nvSpPr>
          <p:cNvPr id="7" name="Arrow: Left 6">
            <a:extLst>
              <a:ext uri="{FF2B5EF4-FFF2-40B4-BE49-F238E27FC236}">
                <a16:creationId xmlns:a16="http://schemas.microsoft.com/office/drawing/2014/main" id="{8FD44194-54C0-4356-9D9E-5725CA400BC4}"/>
              </a:ext>
            </a:extLst>
          </p:cNvPr>
          <p:cNvSpPr/>
          <p:nvPr/>
        </p:nvSpPr>
        <p:spPr>
          <a:xfrm>
            <a:off x="5663407" y="2538804"/>
            <a:ext cx="546340" cy="2444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6749CD-2B6C-44CD-A790-5A592093B321}"/>
              </a:ext>
            </a:extLst>
          </p:cNvPr>
          <p:cNvSpPr txBox="1"/>
          <p:nvPr/>
        </p:nvSpPr>
        <p:spPr>
          <a:xfrm>
            <a:off x="6190891" y="3272287"/>
            <a:ext cx="845101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a:latin typeface="Times New Roman"/>
                <a:cs typeface="Arial"/>
              </a:rPr>
              <a:t>Waarom injecteren?​</a:t>
            </a:r>
            <a:endParaRPr lang="en-US">
              <a:cs typeface="Calibri" panose="020F0502020204030204"/>
            </a:endParaRPr>
          </a:p>
          <a:p>
            <a:pPr marL="342900" indent="-342900">
              <a:buFont typeface="Arial"/>
              <a:buChar char="•"/>
            </a:pPr>
            <a:endParaRPr lang="en-US" sz="2200" dirty="0">
              <a:cs typeface="Arial"/>
            </a:endParaRPr>
          </a:p>
          <a:p>
            <a:pPr marL="342900" indent="-342900">
              <a:buFont typeface="Arial"/>
              <a:buChar char="•"/>
            </a:pPr>
            <a:r>
              <a:rPr lang="en-US" sz="2200">
                <a:latin typeface="Times New Roman"/>
                <a:cs typeface="Arial"/>
              </a:rPr>
              <a:t>Welke 5 checks vóórdat er geïnjecteerd wordt?​</a:t>
            </a:r>
          </a:p>
          <a:p>
            <a:pPr marL="342900" indent="-342900">
              <a:buFont typeface="Arial"/>
              <a:buChar char="•"/>
            </a:pPr>
            <a:endParaRPr lang="en-US" sz="2200" dirty="0">
              <a:cs typeface="Calibri"/>
            </a:endParaRPr>
          </a:p>
        </p:txBody>
      </p:sp>
    </p:spTree>
    <p:extLst>
      <p:ext uri="{BB962C8B-B14F-4D97-AF65-F5344CB8AC3E}">
        <p14:creationId xmlns:p14="http://schemas.microsoft.com/office/powerpoint/2010/main" val="2446309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DD7B-A1F0-41A2-B0EC-90204997E2A9}"/>
              </a:ext>
            </a:extLst>
          </p:cNvPr>
          <p:cNvSpPr>
            <a:spLocks noGrp="1"/>
          </p:cNvSpPr>
          <p:nvPr>
            <p:ph type="title"/>
          </p:nvPr>
        </p:nvSpPr>
        <p:spPr>
          <a:xfrm>
            <a:off x="548640" y="669676"/>
            <a:ext cx="4114800" cy="1301260"/>
          </a:xfrm>
        </p:spPr>
        <p:txBody>
          <a:bodyPr anchor="b">
            <a:normAutofit/>
          </a:bodyPr>
          <a:lstStyle/>
          <a:p>
            <a:pPr algn="ctr"/>
            <a:r>
              <a:rPr lang="en-US" sz="3800" u="sng" dirty="0">
                <a:latin typeface="Times New Roman"/>
                <a:cs typeface="Calibri Light"/>
              </a:rPr>
              <a:t>*</a:t>
            </a:r>
            <a:r>
              <a:rPr lang="en-US" sz="3800" u="sng" dirty="0" err="1">
                <a:latin typeface="Times New Roman"/>
                <a:cs typeface="Calibri Light"/>
              </a:rPr>
              <a:t>Intramusculair</a:t>
            </a:r>
            <a:r>
              <a:rPr lang="en-US" sz="3800" u="sng" dirty="0">
                <a:latin typeface="Times New Roman"/>
                <a:cs typeface="Calibri Light"/>
              </a:rPr>
              <a:t> </a:t>
            </a:r>
            <a:r>
              <a:rPr lang="en-US" sz="3800" u="sng" dirty="0" err="1">
                <a:latin typeface="Times New Roman"/>
                <a:cs typeface="Calibri Light"/>
              </a:rPr>
              <a:t>injecteren</a:t>
            </a:r>
            <a:endParaRPr lang="en-US" sz="3800" dirty="0"/>
          </a:p>
        </p:txBody>
      </p:sp>
      <p:sp>
        <p:nvSpPr>
          <p:cNvPr id="3" name="Content Placeholder 2">
            <a:extLst>
              <a:ext uri="{FF2B5EF4-FFF2-40B4-BE49-F238E27FC236}">
                <a16:creationId xmlns:a16="http://schemas.microsoft.com/office/drawing/2014/main" id="{3102204F-5B30-439F-BE1B-2DDD6C08D6BC}"/>
              </a:ext>
            </a:extLst>
          </p:cNvPr>
          <p:cNvSpPr>
            <a:spLocks noGrp="1"/>
          </p:cNvSpPr>
          <p:nvPr>
            <p:ph idx="1"/>
          </p:nvPr>
        </p:nvSpPr>
        <p:spPr>
          <a:xfrm>
            <a:off x="451516" y="2195067"/>
            <a:ext cx="4686300" cy="3732703"/>
          </a:xfrm>
        </p:spPr>
        <p:txBody>
          <a:bodyPr vert="horz" lIns="91440" tIns="45720" rIns="91440" bIns="45720" rtlCol="0" anchor="t">
            <a:normAutofit/>
          </a:bodyPr>
          <a:lstStyle/>
          <a:p>
            <a:pPr marL="457200" lvl="1" indent="0">
              <a:buNone/>
            </a:pPr>
            <a:endParaRPr lang="en-US" sz="1800" dirty="0">
              <a:latin typeface="Times New Roman"/>
              <a:cs typeface="Times New Roman"/>
            </a:endParaRPr>
          </a:p>
          <a:p>
            <a:pPr marL="457200" lvl="1" indent="0">
              <a:buNone/>
            </a:pPr>
            <a:r>
              <a:rPr lang="en-US" sz="1800" dirty="0" err="1">
                <a:latin typeface="Times New Roman"/>
                <a:cs typeface="Times New Roman"/>
              </a:rPr>
              <a:t>Meest</a:t>
            </a:r>
            <a:r>
              <a:rPr lang="en-US" sz="1800" dirty="0">
                <a:latin typeface="Times New Roman"/>
                <a:cs typeface="Times New Roman"/>
              </a:rPr>
              <a:t> </a:t>
            </a:r>
            <a:r>
              <a:rPr lang="en-US" sz="1800" dirty="0" err="1">
                <a:latin typeface="Times New Roman"/>
                <a:cs typeface="Times New Roman"/>
              </a:rPr>
              <a:t>voorkomende</a:t>
            </a:r>
            <a:r>
              <a:rPr lang="en-US" sz="1800" dirty="0">
                <a:latin typeface="Times New Roman"/>
                <a:cs typeface="Times New Roman"/>
              </a:rPr>
              <a:t> </a:t>
            </a:r>
            <a:r>
              <a:rPr lang="en-US" sz="1800" dirty="0" err="1">
                <a:latin typeface="Times New Roman"/>
                <a:cs typeface="Times New Roman"/>
              </a:rPr>
              <a:t>manieren</a:t>
            </a:r>
            <a:r>
              <a:rPr lang="en-US" sz="1800" dirty="0">
                <a:latin typeface="Times New Roman"/>
                <a:cs typeface="Times New Roman"/>
              </a:rPr>
              <a:t> van </a:t>
            </a:r>
            <a:r>
              <a:rPr lang="en-US" sz="1800" dirty="0" err="1">
                <a:latin typeface="Times New Roman"/>
                <a:cs typeface="Times New Roman"/>
              </a:rPr>
              <a:t>intramusculair</a:t>
            </a:r>
            <a:r>
              <a:rPr lang="en-US" sz="1800" dirty="0">
                <a:latin typeface="Times New Roman"/>
                <a:cs typeface="Times New Roman"/>
              </a:rPr>
              <a:t> </a:t>
            </a:r>
            <a:r>
              <a:rPr lang="en-US" sz="1800" dirty="0" err="1">
                <a:latin typeface="Times New Roman"/>
                <a:cs typeface="Times New Roman"/>
              </a:rPr>
              <a:t>injecteren</a:t>
            </a:r>
            <a:r>
              <a:rPr lang="en-US" sz="1800" dirty="0">
                <a:latin typeface="Times New Roman"/>
                <a:cs typeface="Times New Roman"/>
              </a:rPr>
              <a:t>:</a:t>
            </a:r>
          </a:p>
          <a:p>
            <a:pPr marL="457200" lvl="1" indent="0">
              <a:buNone/>
            </a:pPr>
            <a:endParaRPr lang="en-US" sz="1800" dirty="0">
              <a:latin typeface="Times New Roman"/>
              <a:ea typeface="+mn-lt"/>
              <a:cs typeface="+mn-lt"/>
            </a:endParaRPr>
          </a:p>
          <a:p>
            <a:pPr marL="1257300" lvl="2" indent="-342900">
              <a:buAutoNum type="arabicPeriod"/>
            </a:pPr>
            <a:r>
              <a:rPr lang="en-US" sz="1800" dirty="0" err="1">
                <a:latin typeface="Times New Roman"/>
                <a:cs typeface="Times New Roman"/>
              </a:rPr>
              <a:t>Loodrechttechniek</a:t>
            </a:r>
            <a:endParaRPr lang="en-US" sz="1800" dirty="0">
              <a:latin typeface="Times New Roman"/>
              <a:cs typeface="Times New Roman"/>
            </a:endParaRPr>
          </a:p>
          <a:p>
            <a:pPr marL="1257300" lvl="2" indent="-342900">
              <a:buAutoNum type="arabicPeriod"/>
            </a:pPr>
            <a:endParaRPr lang="en-US" sz="1800" dirty="0">
              <a:latin typeface="Times New Roman"/>
              <a:cs typeface="Times New Roman"/>
            </a:endParaRPr>
          </a:p>
          <a:p>
            <a:pPr marL="1257300" lvl="2" indent="-342900">
              <a:buAutoNum type="arabicPeriod"/>
            </a:pPr>
            <a:r>
              <a:rPr lang="en-US" sz="1800" dirty="0" err="1">
                <a:latin typeface="Times New Roman"/>
                <a:cs typeface="Times New Roman"/>
              </a:rPr>
              <a:t>Stretchtechniek</a:t>
            </a:r>
            <a:endParaRPr lang="en-US" sz="1800" dirty="0">
              <a:latin typeface="Times New Roman"/>
              <a:cs typeface="Times New Roman"/>
            </a:endParaRPr>
          </a:p>
          <a:p>
            <a:pPr marL="1257300" lvl="2" indent="-342900">
              <a:buAutoNum type="arabicPeriod"/>
            </a:pPr>
            <a:endParaRPr lang="en-US" sz="1800" dirty="0">
              <a:latin typeface="Times New Roman"/>
              <a:cs typeface="Times New Roman"/>
            </a:endParaRPr>
          </a:p>
          <a:p>
            <a:pPr marL="914400" lvl="2" indent="0">
              <a:buNone/>
            </a:pPr>
            <a:r>
              <a:rPr lang="en-US" sz="1800" dirty="0" err="1">
                <a:latin typeface="Times New Roman"/>
                <a:cs typeface="Times New Roman"/>
              </a:rPr>
              <a:t>Aspireren</a:t>
            </a:r>
            <a:r>
              <a:rPr lang="en-US" sz="1800" dirty="0">
                <a:latin typeface="Times New Roman"/>
                <a:cs typeface="Times New Roman"/>
              </a:rPr>
              <a:t>, ja/nee? </a:t>
            </a:r>
            <a:r>
              <a:rPr lang="en-US" sz="1800" dirty="0" err="1">
                <a:latin typeface="Times New Roman"/>
                <a:cs typeface="Times New Roman"/>
              </a:rPr>
              <a:t>Waar</a:t>
            </a:r>
            <a:r>
              <a:rPr lang="en-US" sz="1800" dirty="0">
                <a:latin typeface="Times New Roman"/>
                <a:cs typeface="Times New Roman"/>
              </a:rPr>
              <a:t> </a:t>
            </a:r>
            <a:r>
              <a:rPr lang="en-US" sz="1800" dirty="0" err="1">
                <a:latin typeface="Times New Roman"/>
                <a:cs typeface="Times New Roman"/>
              </a:rPr>
              <a:t>wel</a:t>
            </a:r>
            <a:r>
              <a:rPr lang="en-US" sz="1800" dirty="0">
                <a:latin typeface="Times New Roman"/>
                <a:cs typeface="Times New Roman"/>
              </a:rPr>
              <a:t> </a:t>
            </a:r>
            <a:r>
              <a:rPr lang="en-US" sz="1800" dirty="0" err="1">
                <a:latin typeface="Times New Roman"/>
                <a:cs typeface="Times New Roman"/>
              </a:rPr>
              <a:t>en</a:t>
            </a:r>
            <a:r>
              <a:rPr lang="en-US" sz="1800" dirty="0">
                <a:latin typeface="Times New Roman"/>
                <a:cs typeface="Times New Roman"/>
              </a:rPr>
              <a:t> </a:t>
            </a:r>
            <a:r>
              <a:rPr lang="en-US" sz="1800" dirty="0" err="1">
                <a:latin typeface="Times New Roman"/>
                <a:cs typeface="Times New Roman"/>
              </a:rPr>
              <a:t>waar</a:t>
            </a:r>
            <a:r>
              <a:rPr lang="en-US" sz="1800" dirty="0">
                <a:latin typeface="Times New Roman"/>
                <a:cs typeface="Times New Roman"/>
              </a:rPr>
              <a:t> </a:t>
            </a:r>
            <a:r>
              <a:rPr lang="en-US" sz="1800" dirty="0" err="1">
                <a:latin typeface="Times New Roman"/>
                <a:cs typeface="Times New Roman"/>
              </a:rPr>
              <a:t>niet</a:t>
            </a:r>
            <a:r>
              <a:rPr lang="en-US" sz="1800" dirty="0">
                <a:latin typeface="Times New Roman"/>
                <a:cs typeface="Times New Roman"/>
              </a:rPr>
              <a:t>?</a:t>
            </a:r>
          </a:p>
          <a:p>
            <a:pPr marL="914400" lvl="2" indent="0">
              <a:buNone/>
            </a:pPr>
            <a:endParaRPr lang="en-US" sz="1800" dirty="0">
              <a:latin typeface="Times New Roman"/>
              <a:cs typeface="Times New Roman"/>
            </a:endParaRPr>
          </a:p>
        </p:txBody>
      </p:sp>
      <p:pic>
        <p:nvPicPr>
          <p:cNvPr id="6" name="Picture 7">
            <a:extLst>
              <a:ext uri="{FF2B5EF4-FFF2-40B4-BE49-F238E27FC236}">
                <a16:creationId xmlns:a16="http://schemas.microsoft.com/office/drawing/2014/main" id="{47476228-163A-4DB9-BCB3-E3E1C393F407}"/>
              </a:ext>
            </a:extLst>
          </p:cNvPr>
          <p:cNvPicPr>
            <a:picLocks noChangeAspect="1"/>
          </p:cNvPicPr>
          <p:nvPr/>
        </p:nvPicPr>
        <p:blipFill>
          <a:blip r:embed="rId3"/>
          <a:stretch>
            <a:fillRect/>
          </a:stretch>
        </p:blipFill>
        <p:spPr>
          <a:xfrm>
            <a:off x="5949379" y="4061419"/>
            <a:ext cx="3158365" cy="2613804"/>
          </a:xfrm>
          <a:prstGeom prst="rect">
            <a:avLst/>
          </a:prstGeom>
        </p:spPr>
      </p:pic>
      <p:pic>
        <p:nvPicPr>
          <p:cNvPr id="4" name="Picture 5">
            <a:extLst>
              <a:ext uri="{FF2B5EF4-FFF2-40B4-BE49-F238E27FC236}">
                <a16:creationId xmlns:a16="http://schemas.microsoft.com/office/drawing/2014/main" id="{7D3761F0-97D0-435F-AA84-53DD165D2521}"/>
              </a:ext>
            </a:extLst>
          </p:cNvPr>
          <p:cNvPicPr>
            <a:picLocks noChangeAspect="1"/>
          </p:cNvPicPr>
          <p:nvPr/>
        </p:nvPicPr>
        <p:blipFill>
          <a:blip r:embed="rId4"/>
          <a:stretch>
            <a:fillRect/>
          </a:stretch>
        </p:blipFill>
        <p:spPr>
          <a:xfrm>
            <a:off x="5949378" y="455267"/>
            <a:ext cx="3158365" cy="2757577"/>
          </a:xfrm>
          <a:prstGeom prst="rect">
            <a:avLst/>
          </a:prstGeom>
        </p:spPr>
      </p:pic>
      <p:sp>
        <p:nvSpPr>
          <p:cNvPr id="8" name="Tekstvak 7">
            <a:extLst>
              <a:ext uri="{FF2B5EF4-FFF2-40B4-BE49-F238E27FC236}">
                <a16:creationId xmlns:a16="http://schemas.microsoft.com/office/drawing/2014/main" id="{60EE3ECF-F398-43A5-A290-B8D90D4EEB0A}"/>
              </a:ext>
            </a:extLst>
          </p:cNvPr>
          <p:cNvSpPr txBox="1"/>
          <p:nvPr/>
        </p:nvSpPr>
        <p:spPr>
          <a:xfrm>
            <a:off x="5580543" y="2843512"/>
            <a:ext cx="368835" cy="369332"/>
          </a:xfrm>
          <a:prstGeom prst="rect">
            <a:avLst/>
          </a:prstGeom>
          <a:noFill/>
        </p:spPr>
        <p:txBody>
          <a:bodyPr wrap="square" rtlCol="0">
            <a:spAutoFit/>
          </a:bodyPr>
          <a:lstStyle/>
          <a:p>
            <a:r>
              <a:rPr lang="nl-NL" dirty="0">
                <a:latin typeface="Times New Roman" panose="02020603050405020304" pitchFamily="18" charset="0"/>
                <a:cs typeface="Times New Roman" panose="02020603050405020304" pitchFamily="18" charset="0"/>
              </a:rPr>
              <a:t>1</a:t>
            </a:r>
            <a:r>
              <a:rPr lang="nl-NL" dirty="0"/>
              <a:t>.</a:t>
            </a:r>
          </a:p>
        </p:txBody>
      </p:sp>
      <p:sp>
        <p:nvSpPr>
          <p:cNvPr id="12" name="Tekstvak 11">
            <a:extLst>
              <a:ext uri="{FF2B5EF4-FFF2-40B4-BE49-F238E27FC236}">
                <a16:creationId xmlns:a16="http://schemas.microsoft.com/office/drawing/2014/main" id="{3DEB1D7D-FF48-43DB-B2AC-5E7F2FC75DE8}"/>
              </a:ext>
            </a:extLst>
          </p:cNvPr>
          <p:cNvSpPr txBox="1"/>
          <p:nvPr/>
        </p:nvSpPr>
        <p:spPr>
          <a:xfrm>
            <a:off x="5580543" y="6262171"/>
            <a:ext cx="482718" cy="369332"/>
          </a:xfrm>
          <a:prstGeom prst="rect">
            <a:avLst/>
          </a:prstGeom>
          <a:noFill/>
        </p:spPr>
        <p:txBody>
          <a:bodyPr wrap="square" rtlCol="0">
            <a:spAutoFit/>
          </a:bodyPr>
          <a:lstStyle/>
          <a:p>
            <a:r>
              <a:rPr lang="nl-NL" dirty="0">
                <a:latin typeface="Times New Roman" panose="02020603050405020304" pitchFamily="18" charset="0"/>
                <a:cs typeface="Times New Roman" panose="02020603050405020304" pitchFamily="18" charset="0"/>
              </a:rPr>
              <a:t>2.</a:t>
            </a:r>
          </a:p>
        </p:txBody>
      </p:sp>
      <p:sp>
        <p:nvSpPr>
          <p:cNvPr id="9" name="TextBox 5">
            <a:extLst>
              <a:ext uri="{FF2B5EF4-FFF2-40B4-BE49-F238E27FC236}">
                <a16:creationId xmlns:a16="http://schemas.microsoft.com/office/drawing/2014/main" id="{A29B9D87-AA82-4C82-BC31-DA82D695BEC3}"/>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3784317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EA30-2A25-41C1-BB5E-D47A8B3FE162}"/>
              </a:ext>
            </a:extLst>
          </p:cNvPr>
          <p:cNvSpPr>
            <a:spLocks noGrp="1"/>
          </p:cNvSpPr>
          <p:nvPr>
            <p:ph type="title"/>
          </p:nvPr>
        </p:nvSpPr>
        <p:spPr/>
        <p:txBody>
          <a:bodyPr/>
          <a:lstStyle/>
          <a:p>
            <a:pPr algn="ctr"/>
            <a:r>
              <a:rPr lang="en-US" u="sng">
                <a:latin typeface="Times New Roman"/>
                <a:cs typeface="Calibri Light"/>
              </a:rPr>
              <a:t>*Intramusculaire injectieplekken</a:t>
            </a:r>
            <a:endParaRPr lang="en-US"/>
          </a:p>
        </p:txBody>
      </p:sp>
      <p:pic>
        <p:nvPicPr>
          <p:cNvPr id="10" name="Picture 10">
            <a:extLst>
              <a:ext uri="{FF2B5EF4-FFF2-40B4-BE49-F238E27FC236}">
                <a16:creationId xmlns:a16="http://schemas.microsoft.com/office/drawing/2014/main" id="{FF26B4DC-8AB5-4D7C-A49D-742415CA0512}"/>
              </a:ext>
            </a:extLst>
          </p:cNvPr>
          <p:cNvPicPr>
            <a:picLocks noGrp="1" noChangeAspect="1"/>
          </p:cNvPicPr>
          <p:nvPr>
            <p:ph idx="1"/>
          </p:nvPr>
        </p:nvPicPr>
        <p:blipFill>
          <a:blip r:embed="rId3"/>
          <a:stretch>
            <a:fillRect/>
          </a:stretch>
        </p:blipFill>
        <p:spPr>
          <a:xfrm>
            <a:off x="1076931" y="1634136"/>
            <a:ext cx="2784065" cy="2066617"/>
          </a:xfrm>
        </p:spPr>
      </p:pic>
      <p:pic>
        <p:nvPicPr>
          <p:cNvPr id="12" name="Picture 12">
            <a:extLst>
              <a:ext uri="{FF2B5EF4-FFF2-40B4-BE49-F238E27FC236}">
                <a16:creationId xmlns:a16="http://schemas.microsoft.com/office/drawing/2014/main" id="{CA0B8050-5E78-479B-81BD-537CB3DD6545}"/>
              </a:ext>
            </a:extLst>
          </p:cNvPr>
          <p:cNvPicPr>
            <a:picLocks noChangeAspect="1"/>
          </p:cNvPicPr>
          <p:nvPr/>
        </p:nvPicPr>
        <p:blipFill>
          <a:blip r:embed="rId4"/>
          <a:stretch>
            <a:fillRect/>
          </a:stretch>
        </p:blipFill>
        <p:spPr>
          <a:xfrm>
            <a:off x="6593456" y="4771910"/>
            <a:ext cx="3131388" cy="1814293"/>
          </a:xfrm>
          <a:prstGeom prst="rect">
            <a:avLst/>
          </a:prstGeom>
        </p:spPr>
      </p:pic>
      <p:pic>
        <p:nvPicPr>
          <p:cNvPr id="14" name="Picture 14">
            <a:extLst>
              <a:ext uri="{FF2B5EF4-FFF2-40B4-BE49-F238E27FC236}">
                <a16:creationId xmlns:a16="http://schemas.microsoft.com/office/drawing/2014/main" id="{1ECAC2C7-8347-4236-B39B-C4A1C0E8EA7C}"/>
              </a:ext>
            </a:extLst>
          </p:cNvPr>
          <p:cNvPicPr>
            <a:picLocks noChangeAspect="1"/>
          </p:cNvPicPr>
          <p:nvPr/>
        </p:nvPicPr>
        <p:blipFill>
          <a:blip r:embed="rId5"/>
          <a:stretch>
            <a:fillRect/>
          </a:stretch>
        </p:blipFill>
        <p:spPr>
          <a:xfrm>
            <a:off x="6593457" y="1629548"/>
            <a:ext cx="3131388" cy="2046149"/>
          </a:xfrm>
          <a:prstGeom prst="rect">
            <a:avLst/>
          </a:prstGeom>
        </p:spPr>
      </p:pic>
      <p:pic>
        <p:nvPicPr>
          <p:cNvPr id="16" name="Picture 16">
            <a:extLst>
              <a:ext uri="{FF2B5EF4-FFF2-40B4-BE49-F238E27FC236}">
                <a16:creationId xmlns:a16="http://schemas.microsoft.com/office/drawing/2014/main" id="{33318E57-1D02-42BC-AA03-13EE9C002BC1}"/>
              </a:ext>
            </a:extLst>
          </p:cNvPr>
          <p:cNvPicPr>
            <a:picLocks noChangeAspect="1"/>
          </p:cNvPicPr>
          <p:nvPr/>
        </p:nvPicPr>
        <p:blipFill>
          <a:blip r:embed="rId6"/>
          <a:stretch>
            <a:fillRect/>
          </a:stretch>
        </p:blipFill>
        <p:spPr>
          <a:xfrm>
            <a:off x="1072551" y="4468252"/>
            <a:ext cx="2800710" cy="1961533"/>
          </a:xfrm>
          <a:prstGeom prst="rect">
            <a:avLst/>
          </a:prstGeom>
        </p:spPr>
      </p:pic>
      <p:sp>
        <p:nvSpPr>
          <p:cNvPr id="18" name="TextBox 17">
            <a:extLst>
              <a:ext uri="{FF2B5EF4-FFF2-40B4-BE49-F238E27FC236}">
                <a16:creationId xmlns:a16="http://schemas.microsoft.com/office/drawing/2014/main" id="{C58E020A-50CE-4B93-B5CE-B79D1844D9A8}"/>
              </a:ext>
            </a:extLst>
          </p:cNvPr>
          <p:cNvSpPr txBox="1"/>
          <p:nvPr/>
        </p:nvSpPr>
        <p:spPr>
          <a:xfrm>
            <a:off x="3861759" y="2495910"/>
            <a:ext cx="22831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Times New Roman"/>
                <a:cs typeface="Calibri"/>
              </a:rPr>
              <a:t>Bovenarmspier</a:t>
            </a:r>
          </a:p>
        </p:txBody>
      </p:sp>
      <p:sp>
        <p:nvSpPr>
          <p:cNvPr id="19" name="TextBox 18">
            <a:extLst>
              <a:ext uri="{FF2B5EF4-FFF2-40B4-BE49-F238E27FC236}">
                <a16:creationId xmlns:a16="http://schemas.microsoft.com/office/drawing/2014/main" id="{3905965C-01EA-4322-B15D-B5D27FBBFF00}"/>
              </a:ext>
            </a:extLst>
          </p:cNvPr>
          <p:cNvSpPr txBox="1"/>
          <p:nvPr/>
        </p:nvSpPr>
        <p:spPr>
          <a:xfrm>
            <a:off x="3860860" y="5269841"/>
            <a:ext cx="23981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Times New Roman"/>
                <a:cs typeface="Times New Roman"/>
              </a:rPr>
              <a:t>Bovenbeenspier</a:t>
            </a:r>
          </a:p>
        </p:txBody>
      </p:sp>
      <p:sp>
        <p:nvSpPr>
          <p:cNvPr id="20" name="TextBox 19">
            <a:extLst>
              <a:ext uri="{FF2B5EF4-FFF2-40B4-BE49-F238E27FC236}">
                <a16:creationId xmlns:a16="http://schemas.microsoft.com/office/drawing/2014/main" id="{BF02360D-1518-4EEB-85DB-E8421B321296}"/>
              </a:ext>
            </a:extLst>
          </p:cNvPr>
          <p:cNvSpPr txBox="1"/>
          <p:nvPr/>
        </p:nvSpPr>
        <p:spPr>
          <a:xfrm>
            <a:off x="9711547" y="2479735"/>
            <a:ext cx="12335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Times New Roman"/>
                <a:cs typeface="Times New Roman"/>
              </a:rPr>
              <a:t>Bilspier</a:t>
            </a:r>
          </a:p>
        </p:txBody>
      </p:sp>
      <p:sp>
        <p:nvSpPr>
          <p:cNvPr id="21" name="TextBox 20">
            <a:extLst>
              <a:ext uri="{FF2B5EF4-FFF2-40B4-BE49-F238E27FC236}">
                <a16:creationId xmlns:a16="http://schemas.microsoft.com/office/drawing/2014/main" id="{4760DC60-359A-404E-B1B1-B739B2EDF21C}"/>
              </a:ext>
            </a:extLst>
          </p:cNvPr>
          <p:cNvSpPr txBox="1"/>
          <p:nvPr/>
        </p:nvSpPr>
        <p:spPr>
          <a:xfrm>
            <a:off x="9710647" y="5268044"/>
            <a:ext cx="24125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Times New Roman"/>
                <a:cs typeface="Times New Roman"/>
              </a:rPr>
              <a:t>Bilspier, buikkant</a:t>
            </a:r>
          </a:p>
        </p:txBody>
      </p:sp>
      <p:sp>
        <p:nvSpPr>
          <p:cNvPr id="13" name="TextBox 5">
            <a:extLst>
              <a:ext uri="{FF2B5EF4-FFF2-40B4-BE49-F238E27FC236}">
                <a16:creationId xmlns:a16="http://schemas.microsoft.com/office/drawing/2014/main" id="{D44E30A5-99C5-46C3-81C9-8D92812E3DC2}"/>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145545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D3559-B929-4AF9-A3A1-317A1D410AFB}"/>
              </a:ext>
            </a:extLst>
          </p:cNvPr>
          <p:cNvSpPr>
            <a:spLocks noGrp="1"/>
          </p:cNvSpPr>
          <p:nvPr>
            <p:ph type="title"/>
          </p:nvPr>
        </p:nvSpPr>
        <p:spPr>
          <a:xfrm>
            <a:off x="839788" y="888520"/>
            <a:ext cx="4924274" cy="737559"/>
          </a:xfrm>
        </p:spPr>
        <p:txBody>
          <a:bodyPr>
            <a:noAutofit/>
          </a:bodyPr>
          <a:lstStyle/>
          <a:p>
            <a:pPr algn="ctr"/>
            <a:r>
              <a:rPr lang="en-US" sz="4000" u="sng">
                <a:latin typeface="Times New Roman"/>
                <a:cs typeface="Calibri Light"/>
              </a:rPr>
              <a:t>*Subcutaan injecteren</a:t>
            </a:r>
            <a:endParaRPr lang="en-US" sz="4000">
              <a:cs typeface="Calibri Light"/>
            </a:endParaRPr>
          </a:p>
        </p:txBody>
      </p:sp>
      <p:pic>
        <p:nvPicPr>
          <p:cNvPr id="5" name="Picture 5">
            <a:extLst>
              <a:ext uri="{FF2B5EF4-FFF2-40B4-BE49-F238E27FC236}">
                <a16:creationId xmlns:a16="http://schemas.microsoft.com/office/drawing/2014/main" id="{30AF194D-EC6B-47BD-92C0-9EC49A8528E4}"/>
              </a:ext>
            </a:extLst>
          </p:cNvPr>
          <p:cNvPicPr>
            <a:picLocks noGrp="1" noChangeAspect="1"/>
          </p:cNvPicPr>
          <p:nvPr>
            <p:ph type="pic" idx="1"/>
          </p:nvPr>
        </p:nvPicPr>
        <p:blipFill rotWithShape="1">
          <a:blip r:embed="rId3"/>
          <a:srcRect l="8070" r="8070"/>
          <a:stretch/>
        </p:blipFill>
        <p:spPr>
          <a:xfrm>
            <a:off x="7531729" y="699188"/>
            <a:ext cx="3142891" cy="2344587"/>
          </a:xfrm>
        </p:spPr>
      </p:pic>
      <p:sp>
        <p:nvSpPr>
          <p:cNvPr id="4" name="Text Placeholder 3">
            <a:extLst>
              <a:ext uri="{FF2B5EF4-FFF2-40B4-BE49-F238E27FC236}">
                <a16:creationId xmlns:a16="http://schemas.microsoft.com/office/drawing/2014/main" id="{ED9CA650-7AD9-4FC2-87DD-590D1F3121AF}"/>
              </a:ext>
            </a:extLst>
          </p:cNvPr>
          <p:cNvSpPr>
            <a:spLocks noGrp="1"/>
          </p:cNvSpPr>
          <p:nvPr>
            <p:ph type="body" sz="half" idx="2"/>
          </p:nvPr>
        </p:nvSpPr>
        <p:spPr>
          <a:xfrm>
            <a:off x="839788" y="1870495"/>
            <a:ext cx="4679859" cy="3998493"/>
          </a:xfrm>
        </p:spPr>
        <p:txBody>
          <a:bodyPr vert="horz" lIns="91440" tIns="45720" rIns="91440" bIns="45720" rtlCol="0" anchor="t">
            <a:normAutofit/>
          </a:bodyPr>
          <a:lstStyle/>
          <a:p>
            <a:r>
              <a:rPr lang="en-US" sz="2800" dirty="0" err="1">
                <a:latin typeface="Times New Roman"/>
                <a:cs typeface="Times New Roman"/>
              </a:rPr>
              <a:t>Vormen</a:t>
            </a:r>
            <a:r>
              <a:rPr lang="en-US" sz="2800" dirty="0">
                <a:latin typeface="Times New Roman"/>
                <a:cs typeface="Times New Roman"/>
              </a:rPr>
              <a:t> van </a:t>
            </a:r>
            <a:r>
              <a:rPr lang="en-US" sz="2800" dirty="0" err="1">
                <a:latin typeface="Times New Roman"/>
                <a:cs typeface="Times New Roman"/>
              </a:rPr>
              <a:t>subcutaan</a:t>
            </a:r>
            <a:r>
              <a:rPr lang="en-US" sz="2800" dirty="0">
                <a:latin typeface="Times New Roman"/>
                <a:cs typeface="Times New Roman"/>
              </a:rPr>
              <a:t> </a:t>
            </a:r>
            <a:r>
              <a:rPr lang="en-US" sz="2800" dirty="0" err="1">
                <a:latin typeface="Times New Roman"/>
                <a:cs typeface="Times New Roman"/>
              </a:rPr>
              <a:t>injecteren</a:t>
            </a:r>
            <a:r>
              <a:rPr lang="en-US" sz="2800" dirty="0">
                <a:latin typeface="Times New Roman"/>
                <a:cs typeface="Times New Roman"/>
              </a:rPr>
              <a:t>:</a:t>
            </a:r>
          </a:p>
          <a:p>
            <a:endParaRPr lang="en-US" sz="2800" dirty="0">
              <a:latin typeface="Times New Roman"/>
              <a:ea typeface="+mn-lt"/>
              <a:cs typeface="+mn-lt"/>
            </a:endParaRPr>
          </a:p>
          <a:p>
            <a:pPr marL="742950" lvl="1" indent="-285750">
              <a:buFont typeface="Arial"/>
              <a:buChar char="•"/>
            </a:pPr>
            <a:r>
              <a:rPr lang="en-US" sz="2400" dirty="0" err="1">
                <a:latin typeface="Times New Roman"/>
                <a:cs typeface="Times New Roman"/>
              </a:rPr>
              <a:t>Loodrechttechniek</a:t>
            </a:r>
            <a:endParaRPr lang="en-US" sz="2400" dirty="0">
              <a:latin typeface="Times New Roman"/>
              <a:ea typeface="+mn-lt"/>
              <a:cs typeface="+mn-lt"/>
            </a:endParaRPr>
          </a:p>
          <a:p>
            <a:pPr marL="742950" lvl="1" indent="-285750">
              <a:buFont typeface="Arial"/>
              <a:buChar char="•"/>
            </a:pPr>
            <a:r>
              <a:rPr lang="en-US" sz="2400" dirty="0" err="1">
                <a:latin typeface="Times New Roman"/>
                <a:cs typeface="Times New Roman"/>
              </a:rPr>
              <a:t>Huidplooitechniek</a:t>
            </a:r>
            <a:r>
              <a:rPr lang="en-US" sz="2400" dirty="0">
                <a:latin typeface="Times New Roman"/>
                <a:cs typeface="Times New Roman"/>
              </a:rPr>
              <a:t> 45 à 60°</a:t>
            </a:r>
            <a:endParaRPr lang="en-US" sz="2400" dirty="0">
              <a:latin typeface="Times New Roman"/>
              <a:ea typeface="+mn-lt"/>
              <a:cs typeface="+mn-lt"/>
            </a:endParaRPr>
          </a:p>
          <a:p>
            <a:pPr marL="742950" lvl="1" indent="-285750">
              <a:buFont typeface="Arial"/>
              <a:buChar char="•"/>
            </a:pPr>
            <a:r>
              <a:rPr lang="en-US" sz="2400" dirty="0" err="1">
                <a:latin typeface="Times New Roman"/>
                <a:cs typeface="Times New Roman"/>
              </a:rPr>
              <a:t>Loodrechte</a:t>
            </a:r>
            <a:r>
              <a:rPr lang="en-US" sz="2400" dirty="0">
                <a:latin typeface="Times New Roman"/>
                <a:cs typeface="Times New Roman"/>
              </a:rPr>
              <a:t> </a:t>
            </a:r>
            <a:r>
              <a:rPr lang="en-US" sz="2400" dirty="0" err="1">
                <a:latin typeface="Times New Roman"/>
                <a:cs typeface="Times New Roman"/>
              </a:rPr>
              <a:t>huidplooi</a:t>
            </a:r>
            <a:r>
              <a:rPr lang="en-US" sz="2400" dirty="0">
                <a:latin typeface="Times New Roman"/>
                <a:cs typeface="Times New Roman"/>
              </a:rPr>
              <a:t> </a:t>
            </a:r>
            <a:r>
              <a:rPr lang="en-US" sz="2400" dirty="0" err="1">
                <a:latin typeface="Times New Roman"/>
                <a:cs typeface="Times New Roman"/>
              </a:rPr>
              <a:t>techniek</a:t>
            </a:r>
            <a:r>
              <a:rPr lang="en-US" sz="2400" dirty="0">
                <a:latin typeface="Times New Roman"/>
                <a:cs typeface="Times New Roman"/>
              </a:rPr>
              <a:t> 90°</a:t>
            </a:r>
            <a:endParaRPr lang="en-US" sz="2400" dirty="0">
              <a:latin typeface="Times New Roman"/>
              <a:ea typeface="+mn-lt"/>
              <a:cs typeface="+mn-lt"/>
            </a:endParaRPr>
          </a:p>
          <a:p>
            <a:endParaRPr lang="en-US" sz="2800" dirty="0">
              <a:latin typeface="Times New Roman"/>
              <a:cs typeface="Calibri"/>
            </a:endParaRPr>
          </a:p>
        </p:txBody>
      </p:sp>
      <p:pic>
        <p:nvPicPr>
          <p:cNvPr id="7" name="Picture 7">
            <a:extLst>
              <a:ext uri="{FF2B5EF4-FFF2-40B4-BE49-F238E27FC236}">
                <a16:creationId xmlns:a16="http://schemas.microsoft.com/office/drawing/2014/main" id="{B5604876-9584-43FA-9B30-4FCB41090958}"/>
              </a:ext>
            </a:extLst>
          </p:cNvPr>
          <p:cNvPicPr>
            <a:picLocks noChangeAspect="1"/>
          </p:cNvPicPr>
          <p:nvPr/>
        </p:nvPicPr>
        <p:blipFill>
          <a:blip r:embed="rId4"/>
          <a:stretch>
            <a:fillRect/>
          </a:stretch>
        </p:blipFill>
        <p:spPr>
          <a:xfrm>
            <a:off x="7527985" y="3206098"/>
            <a:ext cx="3591463" cy="2976217"/>
          </a:xfrm>
          <a:prstGeom prst="rect">
            <a:avLst/>
          </a:prstGeom>
        </p:spPr>
      </p:pic>
      <p:sp>
        <p:nvSpPr>
          <p:cNvPr id="8" name="TextBox 5">
            <a:extLst>
              <a:ext uri="{FF2B5EF4-FFF2-40B4-BE49-F238E27FC236}">
                <a16:creationId xmlns:a16="http://schemas.microsoft.com/office/drawing/2014/main" id="{6E561AE5-5F13-4DE7-B12E-8FB99DBDF8AF}"/>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163548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7381-49D7-4AE0-97BE-E356C764F206}"/>
              </a:ext>
            </a:extLst>
          </p:cNvPr>
          <p:cNvSpPr>
            <a:spLocks noGrp="1"/>
          </p:cNvSpPr>
          <p:nvPr>
            <p:ph type="title"/>
          </p:nvPr>
        </p:nvSpPr>
        <p:spPr/>
        <p:txBody>
          <a:bodyPr/>
          <a:lstStyle/>
          <a:p>
            <a:pPr algn="ctr"/>
            <a:r>
              <a:rPr lang="en-US" u="sng">
                <a:latin typeface="Times New Roman"/>
                <a:cs typeface="Calibri Light"/>
              </a:rPr>
              <a:t>*Subcutane injectieplekken</a:t>
            </a:r>
            <a:endParaRPr lang="en-US"/>
          </a:p>
        </p:txBody>
      </p:sp>
      <p:pic>
        <p:nvPicPr>
          <p:cNvPr id="4" name="Picture 7">
            <a:extLst>
              <a:ext uri="{FF2B5EF4-FFF2-40B4-BE49-F238E27FC236}">
                <a16:creationId xmlns:a16="http://schemas.microsoft.com/office/drawing/2014/main" id="{76664FA5-79DA-4CF8-82C1-D6DADAF0A6B2}"/>
              </a:ext>
            </a:extLst>
          </p:cNvPr>
          <p:cNvPicPr>
            <a:picLocks noChangeAspect="1"/>
          </p:cNvPicPr>
          <p:nvPr/>
        </p:nvPicPr>
        <p:blipFill rotWithShape="1">
          <a:blip r:embed="rId3"/>
          <a:srcRect t="945" b="945"/>
          <a:stretch/>
        </p:blipFill>
        <p:spPr>
          <a:xfrm>
            <a:off x="6793453" y="1533316"/>
            <a:ext cx="4978881" cy="5118131"/>
          </a:xfrm>
          <a:prstGeom prst="rect">
            <a:avLst/>
          </a:prstGeom>
        </p:spPr>
      </p:pic>
      <p:sp>
        <p:nvSpPr>
          <p:cNvPr id="8" name="TextBox 7">
            <a:extLst>
              <a:ext uri="{FF2B5EF4-FFF2-40B4-BE49-F238E27FC236}">
                <a16:creationId xmlns:a16="http://schemas.microsoft.com/office/drawing/2014/main" id="{30EBD2C4-3E6C-469C-A3F1-1EBEFA201B4F}"/>
              </a:ext>
            </a:extLst>
          </p:cNvPr>
          <p:cNvSpPr txBox="1"/>
          <p:nvPr/>
        </p:nvSpPr>
        <p:spPr>
          <a:xfrm>
            <a:off x="224286" y="6492815"/>
            <a:ext cx="630878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Times New Roman"/>
                <a:ea typeface="+mn-lt"/>
                <a:cs typeface="+mn-lt"/>
              </a:rPr>
              <a:t>*BRON: </a:t>
            </a:r>
            <a:r>
              <a:rPr lang="en-US" sz="1600" dirty="0">
                <a:latin typeface="Times New Roman"/>
                <a:ea typeface="+mn-lt"/>
                <a:cs typeface="+mn-lt"/>
                <a:hlinkClick r:id="rId4"/>
              </a:rPr>
              <a:t>https://link.springer.com/chapter/10.1007/978-90-313-6343-8_5</a:t>
            </a:r>
            <a:r>
              <a:rPr lang="en-US" sz="1600" dirty="0">
                <a:latin typeface="Times New Roman"/>
                <a:ea typeface="+mn-lt"/>
                <a:cs typeface="+mn-lt"/>
              </a:rPr>
              <a:t> </a:t>
            </a:r>
            <a:endParaRPr lang="en-US" sz="1600">
              <a:latin typeface="Times New Roman"/>
              <a:cs typeface="Calibri"/>
            </a:endParaRPr>
          </a:p>
        </p:txBody>
      </p:sp>
      <p:sp>
        <p:nvSpPr>
          <p:cNvPr id="3" name="Text Placeholder 3">
            <a:extLst>
              <a:ext uri="{FF2B5EF4-FFF2-40B4-BE49-F238E27FC236}">
                <a16:creationId xmlns:a16="http://schemas.microsoft.com/office/drawing/2014/main" id="{084D5671-5597-4ED8-BE30-46AA354F7733}"/>
              </a:ext>
            </a:extLst>
          </p:cNvPr>
          <p:cNvSpPr txBox="1">
            <a:spLocks/>
          </p:cNvSpPr>
          <p:nvPr/>
        </p:nvSpPr>
        <p:spPr>
          <a:xfrm>
            <a:off x="494732" y="1971136"/>
            <a:ext cx="4967406" cy="38978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nl-NL">
                <a:latin typeface="Times New Roman"/>
                <a:ea typeface="+mn-lt"/>
                <a:cs typeface="+mn-lt"/>
              </a:rPr>
              <a:t>Buik, bovenbenen en billen.</a:t>
            </a:r>
            <a:endParaRPr lang="nl-NL" dirty="0">
              <a:latin typeface="Times New Roman"/>
              <a:ea typeface="+mn-lt"/>
              <a:cs typeface="+mn-lt"/>
            </a:endParaRPr>
          </a:p>
          <a:p>
            <a:pPr algn="just"/>
            <a:endParaRPr lang="nl-NL" dirty="0">
              <a:latin typeface="Times New Roman"/>
              <a:ea typeface="+mn-lt"/>
              <a:cs typeface="+mn-lt"/>
            </a:endParaRPr>
          </a:p>
          <a:p>
            <a:pPr algn="just"/>
            <a:r>
              <a:rPr lang="nl-NL">
                <a:latin typeface="Times New Roman"/>
                <a:ea typeface="+mn-lt"/>
                <a:cs typeface="+mn-lt"/>
              </a:rPr>
              <a:t>De bovenarm is een minder geschikt injectiegebied. Het is voor de cliënt ook lastiger om zichzelf in de bovenarm te injecteren.</a:t>
            </a:r>
            <a:endParaRPr lang="nl-NL">
              <a:latin typeface="Times New Roman"/>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a:p>
            <a:endParaRPr lang="nl-NL" dirty="0">
              <a:cs typeface="Calibri"/>
            </a:endParaRPr>
          </a:p>
        </p:txBody>
      </p:sp>
    </p:spTree>
    <p:extLst>
      <p:ext uri="{BB962C8B-B14F-4D97-AF65-F5344CB8AC3E}">
        <p14:creationId xmlns:p14="http://schemas.microsoft.com/office/powerpoint/2010/main" val="318972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48" name="Rectangle 34">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36">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38">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40">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Content Placeholder 14">
            <a:extLst>
              <a:ext uri="{FF2B5EF4-FFF2-40B4-BE49-F238E27FC236}">
                <a16:creationId xmlns:a16="http://schemas.microsoft.com/office/drawing/2014/main" id="{37639A85-BED6-4D59-BC8F-706035F27D84}"/>
              </a:ext>
            </a:extLst>
          </p:cNvPr>
          <p:cNvSpPr>
            <a:spLocks noGrp="1"/>
          </p:cNvSpPr>
          <p:nvPr>
            <p:ph idx="1"/>
          </p:nvPr>
        </p:nvSpPr>
        <p:spPr>
          <a:xfrm>
            <a:off x="4581144" y="510047"/>
            <a:ext cx="6858000" cy="1645920"/>
          </a:xfrm>
        </p:spPr>
        <p:txBody>
          <a:bodyPr anchor="ctr">
            <a:normAutofit/>
          </a:bodyPr>
          <a:lstStyle/>
          <a:p>
            <a:pPr marL="0" indent="0">
              <a:buNone/>
            </a:pPr>
            <a:r>
              <a:rPr lang="nl-NL" sz="2500" b="1" u="sng" dirty="0">
                <a:latin typeface="Times New Roman" panose="02020603050405020304" pitchFamily="18" charset="0"/>
                <a:cs typeface="Times New Roman" panose="02020603050405020304" pitchFamily="18" charset="0"/>
              </a:rPr>
              <a:t>Vlindernaald/butterfly inbrengen en verwijderen</a:t>
            </a:r>
            <a:endParaRPr lang="en-US" sz="2500" dirty="0"/>
          </a:p>
        </p:txBody>
      </p:sp>
      <p:pic>
        <p:nvPicPr>
          <p:cNvPr id="11" name="Afbeelding 10">
            <a:extLst>
              <a:ext uri="{FF2B5EF4-FFF2-40B4-BE49-F238E27FC236}">
                <a16:creationId xmlns:a16="http://schemas.microsoft.com/office/drawing/2014/main" id="{3D60E23B-4806-4E36-9529-879632C61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16" y="2833003"/>
            <a:ext cx="3487371" cy="2889178"/>
          </a:xfrm>
          <a:prstGeom prst="rect">
            <a:avLst/>
          </a:prstGeom>
        </p:spPr>
      </p:pic>
      <p:pic>
        <p:nvPicPr>
          <p:cNvPr id="9" name="Afbeelding 8" descr="Afbeelding met tekst, whiteboard&#10;&#10;Automatisch gegenereerde beschrijving">
            <a:extLst>
              <a:ext uri="{FF2B5EF4-FFF2-40B4-BE49-F238E27FC236}">
                <a16:creationId xmlns:a16="http://schemas.microsoft.com/office/drawing/2014/main" id="{C0CEECDC-9A45-479A-9914-922CD18A0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240" y="2839332"/>
            <a:ext cx="3598807" cy="2876519"/>
          </a:xfrm>
          <a:prstGeom prst="rect">
            <a:avLst/>
          </a:prstGeom>
        </p:spPr>
      </p:pic>
      <p:sp>
        <p:nvSpPr>
          <p:cNvPr id="12" name="Tekstvak 11">
            <a:extLst>
              <a:ext uri="{FF2B5EF4-FFF2-40B4-BE49-F238E27FC236}">
                <a16:creationId xmlns:a16="http://schemas.microsoft.com/office/drawing/2014/main" id="{47B6BE20-7864-4FBE-BF3E-F89EC9BF6E50}"/>
              </a:ext>
            </a:extLst>
          </p:cNvPr>
          <p:cNvSpPr txBox="1"/>
          <p:nvPr/>
        </p:nvSpPr>
        <p:spPr>
          <a:xfrm>
            <a:off x="490408" y="5864377"/>
            <a:ext cx="2854676" cy="646331"/>
          </a:xfrm>
          <a:prstGeom prst="rect">
            <a:avLst/>
          </a:prstGeom>
          <a:noFill/>
        </p:spPr>
        <p:txBody>
          <a:bodyPr wrap="square" rtlCol="0">
            <a:spAutoFit/>
          </a:bodyPr>
          <a:lstStyle/>
          <a:p>
            <a:r>
              <a:rPr lang="nl-NL" dirty="0">
                <a:latin typeface="Times New Roman" panose="02020603050405020304" pitchFamily="18" charset="0"/>
                <a:cs typeface="Times New Roman" panose="02020603050405020304" pitchFamily="18" charset="0"/>
              </a:rPr>
              <a:t>Klassieke vlindernaald, liever niet meer gebruiken.</a:t>
            </a:r>
          </a:p>
        </p:txBody>
      </p:sp>
      <p:sp>
        <p:nvSpPr>
          <p:cNvPr id="36" name="Tekstvak 35">
            <a:extLst>
              <a:ext uri="{FF2B5EF4-FFF2-40B4-BE49-F238E27FC236}">
                <a16:creationId xmlns:a16="http://schemas.microsoft.com/office/drawing/2014/main" id="{F7DA58F1-48A2-45CD-9BC8-33F799CF4586}"/>
              </a:ext>
            </a:extLst>
          </p:cNvPr>
          <p:cNvSpPr txBox="1"/>
          <p:nvPr/>
        </p:nvSpPr>
        <p:spPr>
          <a:xfrm>
            <a:off x="4295074" y="5665258"/>
            <a:ext cx="2854676" cy="1200329"/>
          </a:xfrm>
          <a:prstGeom prst="rect">
            <a:avLst/>
          </a:prstGeom>
          <a:noFill/>
        </p:spPr>
        <p:txBody>
          <a:bodyPr wrap="square" rtlCol="0">
            <a:spAutoFit/>
          </a:bodyPr>
          <a:lstStyle/>
          <a:p>
            <a:r>
              <a:rPr lang="nl-NL" dirty="0">
                <a:latin typeface="Times New Roman" panose="02020603050405020304" pitchFamily="18" charset="0"/>
                <a:cs typeface="Times New Roman" panose="02020603050405020304" pitchFamily="18" charset="0"/>
              </a:rPr>
              <a:t>Nieuwste generatie veilige vlindernaald: </a:t>
            </a:r>
            <a:r>
              <a:rPr lang="nl-NL" dirty="0" err="1">
                <a:latin typeface="Times New Roman" panose="02020603050405020304" pitchFamily="18" charset="0"/>
                <a:cs typeface="Times New Roman" panose="02020603050405020304" pitchFamily="18" charset="0"/>
              </a:rPr>
              <a:t>Saf</a:t>
            </a:r>
            <a:r>
              <a:rPr lang="nl-NL" dirty="0">
                <a:latin typeface="Times New Roman" panose="02020603050405020304" pitchFamily="18" charset="0"/>
                <a:cs typeface="Times New Roman" panose="02020603050405020304" pitchFamily="18" charset="0"/>
              </a:rPr>
              <a:t>-T-</a:t>
            </a:r>
            <a:r>
              <a:rPr lang="nl-NL" dirty="0" err="1">
                <a:latin typeface="Times New Roman" panose="02020603050405020304" pitchFamily="18" charset="0"/>
                <a:cs typeface="Times New Roman" panose="02020603050405020304" pitchFamily="18" charset="0"/>
              </a:rPr>
              <a:t>Intima</a:t>
            </a:r>
            <a:r>
              <a:rPr lang="nl-NL" dirty="0">
                <a:latin typeface="Times New Roman" panose="02020603050405020304" pitchFamily="18" charset="0"/>
                <a:cs typeface="Times New Roman" panose="02020603050405020304" pitchFamily="18" charset="0"/>
              </a:rPr>
              <a:t> met een enkellumen, 1 week gebruiken.</a:t>
            </a:r>
          </a:p>
        </p:txBody>
      </p:sp>
      <p:sp>
        <p:nvSpPr>
          <p:cNvPr id="38" name="Tekstvak 37">
            <a:extLst>
              <a:ext uri="{FF2B5EF4-FFF2-40B4-BE49-F238E27FC236}">
                <a16:creationId xmlns:a16="http://schemas.microsoft.com/office/drawing/2014/main" id="{B651BB12-66D5-4E0B-A538-95A96E203618}"/>
              </a:ext>
            </a:extLst>
          </p:cNvPr>
          <p:cNvSpPr txBox="1"/>
          <p:nvPr/>
        </p:nvSpPr>
        <p:spPr>
          <a:xfrm>
            <a:off x="8223500" y="5700673"/>
            <a:ext cx="2854676" cy="1200329"/>
          </a:xfrm>
          <a:prstGeom prst="rect">
            <a:avLst/>
          </a:prstGeom>
          <a:noFill/>
        </p:spPr>
        <p:txBody>
          <a:bodyPr wrap="square" rtlCol="0">
            <a:spAutoFit/>
          </a:bodyPr>
          <a:lstStyle/>
          <a:p>
            <a:r>
              <a:rPr lang="nl-NL" dirty="0">
                <a:latin typeface="Times New Roman" panose="02020603050405020304" pitchFamily="18" charset="0"/>
                <a:cs typeface="Times New Roman" panose="02020603050405020304" pitchFamily="18" charset="0"/>
              </a:rPr>
              <a:t>Nieuwste generatie veilige vlindernaald: </a:t>
            </a:r>
            <a:r>
              <a:rPr lang="nl-NL" dirty="0" err="1">
                <a:latin typeface="Times New Roman" panose="02020603050405020304" pitchFamily="18" charset="0"/>
                <a:cs typeface="Times New Roman" panose="02020603050405020304" pitchFamily="18" charset="0"/>
              </a:rPr>
              <a:t>Saf</a:t>
            </a:r>
            <a:r>
              <a:rPr lang="nl-NL" dirty="0">
                <a:latin typeface="Times New Roman" panose="02020603050405020304" pitchFamily="18" charset="0"/>
                <a:cs typeface="Times New Roman" panose="02020603050405020304" pitchFamily="18" charset="0"/>
              </a:rPr>
              <a:t>-T-</a:t>
            </a:r>
            <a:r>
              <a:rPr lang="nl-NL" dirty="0" err="1">
                <a:latin typeface="Times New Roman" panose="02020603050405020304" pitchFamily="18" charset="0"/>
                <a:cs typeface="Times New Roman" panose="02020603050405020304" pitchFamily="18" charset="0"/>
              </a:rPr>
              <a:t>Intima</a:t>
            </a:r>
            <a:r>
              <a:rPr lang="nl-NL" dirty="0">
                <a:latin typeface="Times New Roman" panose="02020603050405020304" pitchFamily="18" charset="0"/>
                <a:cs typeface="Times New Roman" panose="02020603050405020304" pitchFamily="18" charset="0"/>
              </a:rPr>
              <a:t> met een dubbellumen, 1 week gebruiken.</a:t>
            </a:r>
          </a:p>
        </p:txBody>
      </p:sp>
      <p:sp>
        <p:nvSpPr>
          <p:cNvPr id="13" name="Tekstvak 12">
            <a:extLst>
              <a:ext uri="{FF2B5EF4-FFF2-40B4-BE49-F238E27FC236}">
                <a16:creationId xmlns:a16="http://schemas.microsoft.com/office/drawing/2014/main" id="{2BF62191-67B9-42B8-AE7B-9EC3468F57B4}"/>
              </a:ext>
            </a:extLst>
          </p:cNvPr>
          <p:cNvSpPr txBox="1"/>
          <p:nvPr/>
        </p:nvSpPr>
        <p:spPr>
          <a:xfrm>
            <a:off x="1680210" y="2377667"/>
            <a:ext cx="8222742" cy="461665"/>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Soorten vlindernaalden</a:t>
            </a:r>
          </a:p>
        </p:txBody>
      </p:sp>
      <p:pic>
        <p:nvPicPr>
          <p:cNvPr id="16" name="Afbeelding 15">
            <a:extLst>
              <a:ext uri="{FF2B5EF4-FFF2-40B4-BE49-F238E27FC236}">
                <a16:creationId xmlns:a16="http://schemas.microsoft.com/office/drawing/2014/main" id="{A54F1C08-BD2A-41C4-80AD-2AA358BD8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757" y="2833003"/>
            <a:ext cx="3339405" cy="2889178"/>
          </a:xfrm>
          <a:prstGeom prst="rect">
            <a:avLst/>
          </a:prstGeom>
        </p:spPr>
      </p:pic>
      <p:pic>
        <p:nvPicPr>
          <p:cNvPr id="40" name="Afbeelding 39">
            <a:extLst>
              <a:ext uri="{FF2B5EF4-FFF2-40B4-BE49-F238E27FC236}">
                <a16:creationId xmlns:a16="http://schemas.microsoft.com/office/drawing/2014/main" id="{9C4EB7FD-AFAE-43E0-9A91-FB869939F22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58859" y="614463"/>
            <a:ext cx="1516524" cy="1450064"/>
          </a:xfrm>
          <a:prstGeom prst="rect">
            <a:avLst/>
          </a:prstGeom>
          <a:noFill/>
          <a:ln>
            <a:noFill/>
          </a:ln>
        </p:spPr>
      </p:pic>
      <p:sp>
        <p:nvSpPr>
          <p:cNvPr id="17" name="TextBox 5">
            <a:extLst>
              <a:ext uri="{FF2B5EF4-FFF2-40B4-BE49-F238E27FC236}">
                <a16:creationId xmlns:a16="http://schemas.microsoft.com/office/drawing/2014/main" id="{ED2194DA-B0B7-4D39-B99D-53D0E5C8C996}"/>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2678510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DE491-0B95-4E8B-A3A6-F040D03F109E}"/>
              </a:ext>
            </a:extLst>
          </p:cNvPr>
          <p:cNvSpPr>
            <a:spLocks noGrp="1"/>
          </p:cNvSpPr>
          <p:nvPr>
            <p:ph type="title"/>
          </p:nvPr>
        </p:nvSpPr>
        <p:spPr/>
        <p:txBody>
          <a:bodyPr/>
          <a:lstStyle/>
          <a:p>
            <a:pPr algn="ctr"/>
            <a:r>
              <a:rPr lang="en-US" u="sng">
                <a:latin typeface="Times New Roman"/>
                <a:cs typeface="Calibri Light"/>
              </a:rPr>
              <a:t>*Wat injecteer je waar</a:t>
            </a:r>
            <a:endParaRPr lang="en-US" u="sng">
              <a:latin typeface="Times New Roman"/>
              <a:cs typeface="Times New Roman"/>
            </a:endParaRPr>
          </a:p>
        </p:txBody>
      </p:sp>
      <p:pic>
        <p:nvPicPr>
          <p:cNvPr id="10" name="Picture 10">
            <a:extLst>
              <a:ext uri="{FF2B5EF4-FFF2-40B4-BE49-F238E27FC236}">
                <a16:creationId xmlns:a16="http://schemas.microsoft.com/office/drawing/2014/main" id="{4B6578CF-4652-4A46-9A06-9C5006E70F34}"/>
              </a:ext>
            </a:extLst>
          </p:cNvPr>
          <p:cNvPicPr>
            <a:picLocks noGrp="1" noChangeAspect="1"/>
          </p:cNvPicPr>
          <p:nvPr>
            <p:ph idx="1"/>
          </p:nvPr>
        </p:nvPicPr>
        <p:blipFill>
          <a:blip r:embed="rId3"/>
          <a:stretch>
            <a:fillRect/>
          </a:stretch>
        </p:blipFill>
        <p:spPr>
          <a:xfrm>
            <a:off x="1345452" y="1341933"/>
            <a:ext cx="8940380" cy="5002421"/>
          </a:xfrm>
        </p:spPr>
      </p:pic>
      <p:sp>
        <p:nvSpPr>
          <p:cNvPr id="5" name="TextBox 5">
            <a:extLst>
              <a:ext uri="{FF2B5EF4-FFF2-40B4-BE49-F238E27FC236}">
                <a16:creationId xmlns:a16="http://schemas.microsoft.com/office/drawing/2014/main" id="{7E844183-2E07-4A83-A218-BE41A4A8BB36}"/>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372670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6904-3770-49D4-B75F-A8EFC57A6D09}"/>
              </a:ext>
            </a:extLst>
          </p:cNvPr>
          <p:cNvSpPr>
            <a:spLocks noGrp="1"/>
          </p:cNvSpPr>
          <p:nvPr>
            <p:ph type="title"/>
          </p:nvPr>
        </p:nvSpPr>
        <p:spPr/>
        <p:txBody>
          <a:bodyPr/>
          <a:lstStyle/>
          <a:p>
            <a:pPr algn="ctr"/>
            <a:r>
              <a:rPr lang="nl-NL" u="sng" dirty="0">
                <a:latin typeface="Times New Roman"/>
                <a:cs typeface="Calibri Light"/>
              </a:rPr>
              <a:t>*Definitie voorbehouden handeling</a:t>
            </a:r>
            <a:endParaRPr lang="nl-NL" u="sng" dirty="0">
              <a:latin typeface="Times New Roman"/>
              <a:cs typeface="Times New Roman"/>
            </a:endParaRPr>
          </a:p>
        </p:txBody>
      </p:sp>
      <p:sp>
        <p:nvSpPr>
          <p:cNvPr id="3" name="Content Placeholder 2">
            <a:extLst>
              <a:ext uri="{FF2B5EF4-FFF2-40B4-BE49-F238E27FC236}">
                <a16:creationId xmlns:a16="http://schemas.microsoft.com/office/drawing/2014/main" id="{0FE44C83-EA1A-4BF2-AF07-20E325F2A4C4}"/>
              </a:ext>
            </a:extLst>
          </p:cNvPr>
          <p:cNvSpPr>
            <a:spLocks noGrp="1"/>
          </p:cNvSpPr>
          <p:nvPr>
            <p:ph idx="1"/>
          </p:nvPr>
        </p:nvSpPr>
        <p:spPr/>
        <p:txBody>
          <a:bodyPr vert="horz" lIns="91440" tIns="45720" rIns="91440" bIns="45720" rtlCol="0" anchor="t">
            <a:normAutofit/>
          </a:bodyPr>
          <a:lstStyle/>
          <a:p>
            <a:pPr marL="0" indent="0" algn="just">
              <a:buNone/>
            </a:pPr>
            <a:r>
              <a:rPr lang="nl-NL" dirty="0">
                <a:latin typeface="Times New Roman"/>
                <a:ea typeface="+mn-lt"/>
                <a:cs typeface="+mn-lt"/>
              </a:rPr>
              <a:t>Voorbehouden handelingen vormen een </a:t>
            </a:r>
            <a:r>
              <a:rPr lang="nl-NL" b="1" u="sng" dirty="0">
                <a:latin typeface="Times New Roman"/>
                <a:ea typeface="+mn-lt"/>
                <a:cs typeface="+mn-lt"/>
              </a:rPr>
              <a:t>specifieke groep binnen de risicovolle handelingen</a:t>
            </a:r>
            <a:r>
              <a:rPr lang="nl-NL" dirty="0">
                <a:latin typeface="Times New Roman"/>
                <a:ea typeface="+mn-lt"/>
                <a:cs typeface="+mn-lt"/>
              </a:rPr>
              <a:t>. Het betreft handelingen die door de individuele professionals </a:t>
            </a:r>
            <a:r>
              <a:rPr lang="nl-NL" b="1" dirty="0">
                <a:solidFill>
                  <a:srgbClr val="00B050"/>
                </a:solidFill>
                <a:latin typeface="Times New Roman"/>
                <a:ea typeface="+mn-lt"/>
                <a:cs typeface="+mn-lt"/>
              </a:rPr>
              <a:t>beroepsmatig </a:t>
            </a:r>
            <a:r>
              <a:rPr lang="nl-NL" dirty="0">
                <a:latin typeface="Times New Roman"/>
                <a:ea typeface="+mn-lt"/>
                <a:cs typeface="+mn-lt"/>
              </a:rPr>
              <a:t>worden verricht. </a:t>
            </a:r>
            <a:r>
              <a:rPr lang="nl-NL" b="1" u="sng" dirty="0">
                <a:latin typeface="Times New Roman"/>
                <a:ea typeface="+mn-lt"/>
                <a:cs typeface="+mn-lt"/>
              </a:rPr>
              <a:t>In de Wet BIG worden 14 risicovolle handelingen aangemerkt als voorbehouden handelingen.</a:t>
            </a:r>
            <a:r>
              <a:rPr lang="nl-NL" dirty="0">
                <a:latin typeface="Times New Roman"/>
                <a:ea typeface="+mn-lt"/>
                <a:cs typeface="+mn-lt"/>
              </a:rPr>
              <a:t> Een arts mag met inachtneming van bepaalde voorwaarden, aan een andere beroepsbeoefenaar (bijvoorbeeld verpleegkundige of verzorgende) opdracht geven via een uitvoeringsverzoek, een voorbehouden handeling te verrichten.</a:t>
            </a:r>
            <a:endParaRPr lang="en-US" dirty="0">
              <a:latin typeface="Times New Roman"/>
              <a:ea typeface="+mn-lt"/>
              <a:cs typeface="+mn-lt"/>
            </a:endParaRPr>
          </a:p>
          <a:p>
            <a:pPr marL="0" indent="0" algn="just">
              <a:buNone/>
            </a:pPr>
            <a:endParaRPr lang="nl-NL" b="1" dirty="0">
              <a:latin typeface="Times New Roman"/>
              <a:cs typeface="Times New Roman"/>
            </a:endParaRPr>
          </a:p>
          <a:p>
            <a:pPr marL="0" indent="0" algn="just">
              <a:buNone/>
            </a:pPr>
            <a:r>
              <a:rPr lang="nl-NL" b="1" dirty="0">
                <a:latin typeface="Times New Roman"/>
                <a:cs typeface="Times New Roman"/>
              </a:rPr>
              <a:t>Wanneer ben je bekwaam?</a:t>
            </a:r>
            <a:endParaRPr lang="nl-NL" dirty="0"/>
          </a:p>
        </p:txBody>
      </p:sp>
      <p:sp>
        <p:nvSpPr>
          <p:cNvPr id="4" name="TextBox 1">
            <a:extLst>
              <a:ext uri="{FF2B5EF4-FFF2-40B4-BE49-F238E27FC236}">
                <a16:creationId xmlns:a16="http://schemas.microsoft.com/office/drawing/2014/main" id="{DCB8F7AB-205A-4E7E-956E-355BA327CF92}"/>
              </a:ext>
            </a:extLst>
          </p:cNvPr>
          <p:cNvSpPr txBox="1"/>
          <p:nvPr/>
        </p:nvSpPr>
        <p:spPr>
          <a:xfrm>
            <a:off x="841472" y="6363211"/>
            <a:ext cx="11312105"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a:cs typeface="Times New Roman"/>
              </a:rPr>
              <a:t>* BRON: </a:t>
            </a:r>
            <a:r>
              <a:rPr lang="en-US" sz="1400" dirty="0">
                <a:latin typeface="Times New Roman"/>
                <a:ea typeface="+mn-lt"/>
                <a:cs typeface="+mn-lt"/>
                <a:hlinkClick r:id="rId3"/>
              </a:rPr>
              <a:t>https://www.nursing.nl/wat-is-het-verschil-tussen-een-voorbehouden-handeling-en-een-risicovolle-handeling-tvvfaq100970w/</a:t>
            </a:r>
            <a:r>
              <a:rPr lang="en-US" sz="1400" dirty="0">
                <a:latin typeface="Times New Roman"/>
                <a:ea typeface="+mn-lt"/>
                <a:cs typeface="+mn-lt"/>
              </a:rPr>
              <a:t> </a:t>
            </a:r>
            <a:endParaRPr lang="en-US" dirty="0">
              <a:ea typeface="+mn-lt"/>
              <a:cs typeface="+mn-lt"/>
            </a:endParaRPr>
          </a:p>
        </p:txBody>
      </p:sp>
    </p:spTree>
    <p:extLst>
      <p:ext uri="{BB962C8B-B14F-4D97-AF65-F5344CB8AC3E}">
        <p14:creationId xmlns:p14="http://schemas.microsoft.com/office/powerpoint/2010/main" val="409538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76A0-980A-46B4-A1B3-339C2ED97894}"/>
              </a:ext>
            </a:extLst>
          </p:cNvPr>
          <p:cNvSpPr>
            <a:spLocks noGrp="1"/>
          </p:cNvSpPr>
          <p:nvPr>
            <p:ph type="title"/>
          </p:nvPr>
        </p:nvSpPr>
        <p:spPr>
          <a:xfrm>
            <a:off x="837096" y="630282"/>
            <a:ext cx="10515600" cy="1145355"/>
          </a:xfrm>
        </p:spPr>
        <p:txBody>
          <a:bodyPr>
            <a:normAutofit fontScale="90000"/>
          </a:bodyPr>
          <a:lstStyle/>
          <a:p>
            <a:pPr algn="ctr" fontAlgn="base"/>
            <a:r>
              <a:rPr lang="nl-NL" sz="4000" u="sng" dirty="0">
                <a:solidFill>
                  <a:srgbClr val="000000"/>
                </a:solidFill>
                <a:effectLst/>
                <a:latin typeface="Times New Roman" panose="02020603050405020304" pitchFamily="18" charset="0"/>
                <a:ea typeface="Times New Roman" panose="02020603050405020304" pitchFamily="18" charset="0"/>
              </a:rPr>
              <a:t>*1. Blaaskatheter inbrengen/verwisselen en verwijderen bij een man/vrouw</a:t>
            </a:r>
            <a:endParaRPr lang="nl-NL" sz="40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D3569C87-BA08-468A-BF98-B51FE44DBD3D}"/>
              </a:ext>
            </a:extLst>
          </p:cNvPr>
          <p:cNvSpPr>
            <a:spLocks noGrp="1"/>
          </p:cNvSpPr>
          <p:nvPr>
            <p:ph idx="1"/>
          </p:nvPr>
        </p:nvSpPr>
        <p:spPr>
          <a:xfrm>
            <a:off x="838200" y="1480568"/>
            <a:ext cx="10515600" cy="5142093"/>
          </a:xfrm>
        </p:spPr>
        <p:txBody>
          <a:bodyPr vert="horz" lIns="91440" tIns="45720" rIns="91440" bIns="45720" rtlCol="0" anchor="t">
            <a:normAutofit/>
          </a:bodyPr>
          <a:lstStyle/>
          <a:p>
            <a:pPr algn="just"/>
            <a:endParaRPr lang="nl-NL" u="sng" dirty="0">
              <a:latin typeface="Times New Roman"/>
              <a:cs typeface="Calibri"/>
            </a:endParaRPr>
          </a:p>
          <a:p>
            <a:pPr algn="just"/>
            <a:endParaRPr lang="nl-NL" u="sng" dirty="0">
              <a:latin typeface="Times New Roman"/>
              <a:cs typeface="Calibri"/>
            </a:endParaRPr>
          </a:p>
          <a:p>
            <a:pPr algn="just"/>
            <a:r>
              <a:rPr lang="nl-NL" u="sng" dirty="0">
                <a:latin typeface="Times New Roman"/>
                <a:cs typeface="Calibri"/>
              </a:rPr>
              <a:t>Indicaties voor een blaaskatheter:</a:t>
            </a:r>
          </a:p>
          <a:p>
            <a:pPr marL="0" indent="0" algn="just">
              <a:buNone/>
            </a:pPr>
            <a:r>
              <a:rPr lang="nl-NL" sz="1800" dirty="0">
                <a:latin typeface="Times New Roman"/>
                <a:cs typeface="Calibri"/>
              </a:rPr>
              <a:t>- Acute of chronische urineretentie/incontinentie;</a:t>
            </a:r>
          </a:p>
          <a:p>
            <a:pPr marL="0" indent="0" algn="just">
              <a:buNone/>
            </a:pPr>
            <a:r>
              <a:rPr lang="nl-NL" sz="1800" dirty="0">
                <a:latin typeface="Times New Roman"/>
                <a:cs typeface="Calibri"/>
              </a:rPr>
              <a:t>- Zorgen voor een voortdurende afvloed van urine (bv. bij neurologische aandoeningen);</a:t>
            </a:r>
          </a:p>
          <a:p>
            <a:pPr marL="0" indent="0" algn="just">
              <a:buNone/>
            </a:pPr>
            <a:r>
              <a:rPr lang="nl-NL" sz="1800" dirty="0">
                <a:latin typeface="Times New Roman"/>
                <a:cs typeface="Calibri"/>
              </a:rPr>
              <a:t>- Om blaasspoelen mogelijk te maken;</a:t>
            </a:r>
          </a:p>
          <a:p>
            <a:pPr marL="0" indent="0" algn="just">
              <a:buNone/>
            </a:pPr>
            <a:r>
              <a:rPr lang="nl-NL" sz="1800" dirty="0">
                <a:latin typeface="Times New Roman"/>
                <a:cs typeface="Calibri"/>
              </a:rPr>
              <a:t>- Om het comfort te verhogen rondom het levenseinde.</a:t>
            </a:r>
          </a:p>
          <a:p>
            <a:pPr marL="0" indent="0">
              <a:buNone/>
            </a:pPr>
            <a:endParaRPr lang="nl-NL" sz="2000" dirty="0">
              <a:latin typeface="Times New Roman"/>
              <a:cs typeface="Calibri"/>
            </a:endParaRPr>
          </a:p>
          <a:p>
            <a:pPr marL="0" indent="0">
              <a:buNone/>
            </a:pPr>
            <a:endParaRPr lang="nl-NL" dirty="0">
              <a:cs typeface="Calibri"/>
            </a:endParaRPr>
          </a:p>
          <a:p>
            <a:pPr marL="0" indent="0">
              <a:buNone/>
            </a:pPr>
            <a:endParaRPr lang="nl-NL" dirty="0">
              <a:cs typeface="Calibri"/>
            </a:endParaRPr>
          </a:p>
          <a:p>
            <a:endParaRPr lang="nl-NL" dirty="0">
              <a:cs typeface="Calibri"/>
            </a:endParaRPr>
          </a:p>
        </p:txBody>
      </p:sp>
      <p:sp>
        <p:nvSpPr>
          <p:cNvPr id="6" name="TextBox 5">
            <a:extLst>
              <a:ext uri="{FF2B5EF4-FFF2-40B4-BE49-F238E27FC236}">
                <a16:creationId xmlns:a16="http://schemas.microsoft.com/office/drawing/2014/main" id="{3717DF23-70E7-4751-B256-6A3C5B280EB5}"/>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58569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F62C-DF57-4AD9-B3A2-6A371A8B1CF2}"/>
              </a:ext>
            </a:extLst>
          </p:cNvPr>
          <p:cNvSpPr>
            <a:spLocks noGrp="1"/>
          </p:cNvSpPr>
          <p:nvPr>
            <p:ph type="title"/>
          </p:nvPr>
        </p:nvSpPr>
        <p:spPr>
          <a:xfrm>
            <a:off x="838200" y="365125"/>
            <a:ext cx="10026770" cy="966130"/>
          </a:xfrm>
        </p:spPr>
        <p:txBody>
          <a:bodyPr/>
          <a:lstStyle/>
          <a:p>
            <a:pPr algn="ctr"/>
            <a:r>
              <a:rPr lang="nl-NL" u="sng" dirty="0">
                <a:latin typeface="Times New Roman"/>
                <a:cs typeface="Calibri Light"/>
              </a:rPr>
              <a:t>*Soorten katheters</a:t>
            </a:r>
            <a:endParaRPr lang="nl-NL" u="sng">
              <a:latin typeface="Times New Roman"/>
              <a:cs typeface="Times New Roman"/>
            </a:endParaRPr>
          </a:p>
        </p:txBody>
      </p:sp>
      <p:pic>
        <p:nvPicPr>
          <p:cNvPr id="7" name="Picture 7">
            <a:extLst>
              <a:ext uri="{FF2B5EF4-FFF2-40B4-BE49-F238E27FC236}">
                <a16:creationId xmlns:a16="http://schemas.microsoft.com/office/drawing/2014/main" id="{5A17EB71-9DD5-48DC-AF6A-A5114C9E7FEC}"/>
              </a:ext>
            </a:extLst>
          </p:cNvPr>
          <p:cNvPicPr>
            <a:picLocks noGrp="1" noChangeAspect="1"/>
          </p:cNvPicPr>
          <p:nvPr>
            <p:ph idx="1"/>
          </p:nvPr>
        </p:nvPicPr>
        <p:blipFill>
          <a:blip r:embed="rId3"/>
          <a:stretch>
            <a:fillRect/>
          </a:stretch>
        </p:blipFill>
        <p:spPr>
          <a:xfrm>
            <a:off x="1607837" y="1266809"/>
            <a:ext cx="9364512" cy="5037646"/>
          </a:xfrm>
        </p:spPr>
      </p:pic>
      <p:sp>
        <p:nvSpPr>
          <p:cNvPr id="5" name="TextBox 5">
            <a:extLst>
              <a:ext uri="{FF2B5EF4-FFF2-40B4-BE49-F238E27FC236}">
                <a16:creationId xmlns:a16="http://schemas.microsoft.com/office/drawing/2014/main" id="{3C8FD395-8219-47D1-8B6E-5B804B71E2AE}"/>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369389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793D-E923-4718-88C1-32E151A5CD3E}"/>
              </a:ext>
            </a:extLst>
          </p:cNvPr>
          <p:cNvSpPr>
            <a:spLocks noGrp="1"/>
          </p:cNvSpPr>
          <p:nvPr>
            <p:ph type="title"/>
          </p:nvPr>
        </p:nvSpPr>
        <p:spPr/>
        <p:txBody>
          <a:bodyPr/>
          <a:lstStyle/>
          <a:p>
            <a:pPr algn="ctr"/>
            <a:r>
              <a:rPr lang="nl-NL" u="sng" dirty="0">
                <a:latin typeface="Times New Roman"/>
                <a:cs typeface="Calibri Light"/>
              </a:rPr>
              <a:t>*Benodigdheden, werkwijze en complicaties</a:t>
            </a:r>
          </a:p>
        </p:txBody>
      </p:sp>
      <p:sp>
        <p:nvSpPr>
          <p:cNvPr id="7" name="Content Placeholder 6">
            <a:extLst>
              <a:ext uri="{FF2B5EF4-FFF2-40B4-BE49-F238E27FC236}">
                <a16:creationId xmlns:a16="http://schemas.microsoft.com/office/drawing/2014/main" id="{5221CA44-9576-4F1C-905E-D1D6F31C982B}"/>
              </a:ext>
            </a:extLst>
          </p:cNvPr>
          <p:cNvSpPr>
            <a:spLocks noGrp="1"/>
          </p:cNvSpPr>
          <p:nvPr>
            <p:ph sz="half" idx="1"/>
          </p:nvPr>
        </p:nvSpPr>
        <p:spPr>
          <a:xfrm>
            <a:off x="838200" y="1825625"/>
            <a:ext cx="10817524" cy="4351338"/>
          </a:xfrm>
        </p:spPr>
        <p:txBody>
          <a:bodyPr vert="horz" lIns="91440" tIns="45720" rIns="91440" bIns="45720" rtlCol="0" anchor="t">
            <a:normAutofit/>
          </a:bodyPr>
          <a:lstStyle/>
          <a:p>
            <a:r>
              <a:rPr lang="en-US" dirty="0">
                <a:latin typeface="Times New Roman"/>
                <a:cs typeface="Calibri"/>
              </a:rPr>
              <a:t>Verblijfskatheter verwijderen</a:t>
            </a:r>
          </a:p>
          <a:p>
            <a:endParaRPr lang="en-US" dirty="0">
              <a:latin typeface="Times New Roman"/>
              <a:cs typeface="Calibri"/>
            </a:endParaRPr>
          </a:p>
          <a:p>
            <a:r>
              <a:rPr lang="en-US" dirty="0" err="1">
                <a:latin typeface="Times New Roman"/>
                <a:cs typeface="Calibri"/>
              </a:rPr>
              <a:t>Katheterzak</a:t>
            </a:r>
            <a:r>
              <a:rPr lang="en-US" dirty="0">
                <a:latin typeface="Times New Roman"/>
                <a:cs typeface="Calibri"/>
              </a:rPr>
              <a:t> </a:t>
            </a:r>
            <a:r>
              <a:rPr lang="en-US" dirty="0" err="1">
                <a:latin typeface="Times New Roman"/>
                <a:cs typeface="Calibri"/>
              </a:rPr>
              <a:t>verwisselen</a:t>
            </a:r>
            <a:endParaRPr lang="en-US" dirty="0">
              <a:latin typeface="Times New Roman"/>
              <a:cs typeface="Calibri"/>
            </a:endParaRPr>
          </a:p>
          <a:p>
            <a:endParaRPr lang="en-US" dirty="0">
              <a:latin typeface="Times New Roman"/>
              <a:cs typeface="Calibri"/>
            </a:endParaRPr>
          </a:p>
          <a:p>
            <a:r>
              <a:rPr lang="nl-NL" dirty="0">
                <a:latin typeface="Times New Roman"/>
                <a:cs typeface="Times New Roman"/>
              </a:rPr>
              <a:t>Wat zijn de complicaties? </a:t>
            </a:r>
            <a:endParaRPr lang="en-US" dirty="0">
              <a:ea typeface="+mn-lt"/>
              <a:cs typeface="+mn-lt"/>
            </a:endParaRPr>
          </a:p>
          <a:p>
            <a:endParaRPr lang="nl-NL" dirty="0">
              <a:latin typeface="Times New Roman"/>
              <a:cs typeface="Calibri"/>
            </a:endParaRPr>
          </a:p>
          <a:p>
            <a:r>
              <a:rPr lang="nl-NL" dirty="0">
                <a:latin typeface="Times New Roman"/>
                <a:cs typeface="Calibri"/>
              </a:rPr>
              <a:t>Richtlijnen van Vilans</a:t>
            </a:r>
            <a:endParaRPr lang="nl-NL" dirty="0">
              <a:latin typeface="Times New Roman"/>
              <a:cs typeface="Times New Roman"/>
            </a:endParaRPr>
          </a:p>
        </p:txBody>
      </p:sp>
      <p:sp>
        <p:nvSpPr>
          <p:cNvPr id="6" name="TextBox 5">
            <a:extLst>
              <a:ext uri="{FF2B5EF4-FFF2-40B4-BE49-F238E27FC236}">
                <a16:creationId xmlns:a16="http://schemas.microsoft.com/office/drawing/2014/main" id="{420EBF2D-CE69-4DE5-B42D-A0A81F548DF4}"/>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164774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94F6-EB4D-4BB0-A661-16F935D4400B}"/>
              </a:ext>
            </a:extLst>
          </p:cNvPr>
          <p:cNvSpPr>
            <a:spLocks noGrp="1"/>
          </p:cNvSpPr>
          <p:nvPr>
            <p:ph type="title"/>
          </p:nvPr>
        </p:nvSpPr>
        <p:spPr/>
        <p:txBody>
          <a:bodyPr/>
          <a:lstStyle/>
          <a:p>
            <a:pPr algn="ctr"/>
            <a:r>
              <a:rPr lang="nl-NL" u="sng" dirty="0">
                <a:latin typeface="Times New Roman"/>
                <a:cs typeface="Calibri Light"/>
              </a:rPr>
              <a:t>*2. Blaasspoelen via verblijfskatheter</a:t>
            </a:r>
            <a:endParaRPr lang="nl-NL" u="sng" dirty="0">
              <a:latin typeface="Times New Roman"/>
              <a:cs typeface="Times New Roman"/>
            </a:endParaRPr>
          </a:p>
        </p:txBody>
      </p:sp>
      <p:sp>
        <p:nvSpPr>
          <p:cNvPr id="3" name="Content Placeholder 2">
            <a:extLst>
              <a:ext uri="{FF2B5EF4-FFF2-40B4-BE49-F238E27FC236}">
                <a16:creationId xmlns:a16="http://schemas.microsoft.com/office/drawing/2014/main" id="{619CC57F-B25C-4A63-823E-04B2A21D78FA}"/>
              </a:ext>
            </a:extLst>
          </p:cNvPr>
          <p:cNvSpPr>
            <a:spLocks noGrp="1"/>
          </p:cNvSpPr>
          <p:nvPr>
            <p:ph idx="1"/>
          </p:nvPr>
        </p:nvSpPr>
        <p:spPr>
          <a:xfrm>
            <a:off x="838200" y="1293664"/>
            <a:ext cx="10515600" cy="5487147"/>
          </a:xfrm>
        </p:spPr>
        <p:txBody>
          <a:bodyPr vert="horz" lIns="91440" tIns="45720" rIns="91440" bIns="45720" rtlCol="0" anchor="t">
            <a:noAutofit/>
          </a:bodyPr>
          <a:lstStyle/>
          <a:p>
            <a:pPr>
              <a:lnSpc>
                <a:spcPct val="120000"/>
              </a:lnSpc>
              <a:spcBef>
                <a:spcPts val="0"/>
              </a:spcBef>
            </a:pPr>
            <a:endParaRPr lang="nl-NL" u="sng" dirty="0">
              <a:latin typeface="Times New Roman"/>
              <a:cs typeface="Times New Roman"/>
            </a:endParaRPr>
          </a:p>
          <a:p>
            <a:pPr>
              <a:lnSpc>
                <a:spcPct val="120000"/>
              </a:lnSpc>
              <a:spcBef>
                <a:spcPts val="0"/>
              </a:spcBef>
            </a:pPr>
            <a:r>
              <a:rPr lang="nl-NL" u="sng" dirty="0">
                <a:latin typeface="Times New Roman"/>
                <a:cs typeface="Times New Roman"/>
              </a:rPr>
              <a:t>Wat is blaasspoelen?</a:t>
            </a:r>
            <a:endParaRPr lang="nl-NL" u="sng" dirty="0">
              <a:latin typeface="Times New Roman"/>
              <a:ea typeface="+mn-lt"/>
              <a:cs typeface="+mn-lt"/>
            </a:endParaRPr>
          </a:p>
          <a:p>
            <a:pPr marL="0" indent="0">
              <a:lnSpc>
                <a:spcPct val="120000"/>
              </a:lnSpc>
              <a:spcBef>
                <a:spcPts val="0"/>
              </a:spcBef>
              <a:buNone/>
            </a:pPr>
            <a:r>
              <a:rPr lang="nl-NL" sz="2400" dirty="0">
                <a:latin typeface="Times New Roman"/>
                <a:cs typeface="Times New Roman"/>
              </a:rPr>
              <a:t>- Een blaasspoeling is het om medische redenen spoelen van de blaas via een reeds ingebrachte blaaskatheter.</a:t>
            </a:r>
            <a:endParaRPr lang="nl-NL" sz="2400" dirty="0">
              <a:latin typeface="Times New Roman"/>
              <a:ea typeface="+mn-lt"/>
              <a:cs typeface="+mn-lt"/>
            </a:endParaRPr>
          </a:p>
          <a:p>
            <a:pPr marL="0" indent="0">
              <a:lnSpc>
                <a:spcPct val="120000"/>
              </a:lnSpc>
              <a:spcBef>
                <a:spcPts val="0"/>
              </a:spcBef>
              <a:buNone/>
            </a:pPr>
            <a:endParaRPr lang="nl-NL" sz="1600" b="1" dirty="0">
              <a:latin typeface="Times New Roman"/>
              <a:cs typeface="Times New Roman"/>
            </a:endParaRPr>
          </a:p>
          <a:p>
            <a:pPr>
              <a:lnSpc>
                <a:spcPct val="120000"/>
              </a:lnSpc>
              <a:spcBef>
                <a:spcPts val="0"/>
              </a:spcBef>
            </a:pPr>
            <a:r>
              <a:rPr lang="nl-NL" u="sng" dirty="0">
                <a:latin typeface="Times New Roman"/>
                <a:cs typeface="Times New Roman"/>
              </a:rPr>
              <a:t>Doel blaasspoelen:</a:t>
            </a:r>
            <a:endParaRPr lang="nl-NL" u="sng" dirty="0">
              <a:latin typeface="Times New Roman"/>
              <a:ea typeface="+mn-lt"/>
              <a:cs typeface="+mn-lt"/>
            </a:endParaRPr>
          </a:p>
          <a:p>
            <a:pPr marL="0" indent="0">
              <a:lnSpc>
                <a:spcPct val="120000"/>
              </a:lnSpc>
              <a:spcBef>
                <a:spcPts val="0"/>
              </a:spcBef>
              <a:buNone/>
            </a:pPr>
            <a:r>
              <a:rPr lang="nl-NL" sz="2400" dirty="0">
                <a:latin typeface="Times New Roman"/>
                <a:cs typeface="Times New Roman"/>
              </a:rPr>
              <a:t>- Beschermlaag blaas herstellen</a:t>
            </a:r>
            <a:endParaRPr lang="nl-NL" sz="2400" dirty="0">
              <a:latin typeface="Times New Roman"/>
              <a:ea typeface="+mn-lt"/>
              <a:cs typeface="+mn-lt"/>
            </a:endParaRPr>
          </a:p>
          <a:p>
            <a:pPr marL="0" indent="0">
              <a:lnSpc>
                <a:spcPct val="120000"/>
              </a:lnSpc>
              <a:spcBef>
                <a:spcPts val="0"/>
              </a:spcBef>
              <a:buNone/>
            </a:pPr>
            <a:r>
              <a:rPr lang="nl-NL" sz="2400" dirty="0">
                <a:latin typeface="Times New Roman"/>
                <a:cs typeface="Times New Roman"/>
              </a:rPr>
              <a:t>- Pijnklachten verminderen</a:t>
            </a:r>
            <a:endParaRPr lang="nl-NL" sz="2400" dirty="0">
              <a:latin typeface="Times New Roman"/>
              <a:ea typeface="+mn-lt"/>
              <a:cs typeface="+mn-lt"/>
            </a:endParaRPr>
          </a:p>
          <a:p>
            <a:pPr marL="0" indent="0">
              <a:lnSpc>
                <a:spcPct val="120000"/>
              </a:lnSpc>
              <a:spcBef>
                <a:spcPts val="0"/>
              </a:spcBef>
              <a:buNone/>
            </a:pPr>
            <a:r>
              <a:rPr lang="nl-NL" sz="2400" dirty="0">
                <a:latin typeface="Times New Roman"/>
                <a:cs typeface="Times New Roman"/>
              </a:rPr>
              <a:t>- Blaas vrijmaken van gruis (debris), stolsels en andere afvalstoffen</a:t>
            </a:r>
            <a:endParaRPr lang="nl-NL" sz="2400" dirty="0">
              <a:latin typeface="Times New Roman"/>
              <a:ea typeface="+mn-lt"/>
              <a:cs typeface="+mn-lt"/>
            </a:endParaRPr>
          </a:p>
          <a:p>
            <a:pPr marL="0" indent="0">
              <a:lnSpc>
                <a:spcPct val="120000"/>
              </a:lnSpc>
              <a:spcBef>
                <a:spcPts val="0"/>
              </a:spcBef>
              <a:buNone/>
            </a:pPr>
            <a:r>
              <a:rPr lang="nl-NL" sz="2400" dirty="0">
                <a:latin typeface="Times New Roman"/>
                <a:cs typeface="Times New Roman"/>
              </a:rPr>
              <a:t>- Proberen blaasontsteking te voorkomen</a:t>
            </a:r>
            <a:endParaRPr lang="nl-NL" sz="2400" dirty="0">
              <a:latin typeface="Times New Roman"/>
              <a:ea typeface="+mn-lt"/>
              <a:cs typeface="+mn-lt"/>
            </a:endParaRPr>
          </a:p>
          <a:p>
            <a:pPr marL="0" indent="0">
              <a:lnSpc>
                <a:spcPct val="120000"/>
              </a:lnSpc>
              <a:spcBef>
                <a:spcPts val="0"/>
              </a:spcBef>
              <a:buNone/>
            </a:pPr>
            <a:r>
              <a:rPr lang="nl-NL" sz="2400" dirty="0">
                <a:latin typeface="Times New Roman"/>
                <a:cs typeface="Times New Roman"/>
              </a:rPr>
              <a:t>- Wanneer niet spoelen?</a:t>
            </a:r>
          </a:p>
          <a:p>
            <a:pPr marL="0" indent="0">
              <a:lnSpc>
                <a:spcPct val="120000"/>
              </a:lnSpc>
              <a:spcBef>
                <a:spcPts val="0"/>
              </a:spcBef>
              <a:buNone/>
            </a:pPr>
            <a:endParaRPr lang="nl-NL" sz="1600" dirty="0">
              <a:latin typeface="Times New Roman"/>
              <a:ea typeface="+mn-lt"/>
              <a:cs typeface="Times New Roman"/>
            </a:endParaRPr>
          </a:p>
          <a:p>
            <a:pPr>
              <a:lnSpc>
                <a:spcPct val="120000"/>
              </a:lnSpc>
              <a:spcBef>
                <a:spcPts val="0"/>
              </a:spcBef>
            </a:pPr>
            <a:endParaRPr lang="nl-NL" u="sng" dirty="0">
              <a:latin typeface="Times New Roman"/>
              <a:cs typeface="Times New Roman"/>
            </a:endParaRPr>
          </a:p>
          <a:p>
            <a:endParaRPr lang="nl-NL" dirty="0">
              <a:cs typeface="Calibri"/>
            </a:endParaRPr>
          </a:p>
        </p:txBody>
      </p:sp>
      <p:sp>
        <p:nvSpPr>
          <p:cNvPr id="4" name="TextBox 3">
            <a:extLst>
              <a:ext uri="{FF2B5EF4-FFF2-40B4-BE49-F238E27FC236}">
                <a16:creationId xmlns:a16="http://schemas.microsoft.com/office/drawing/2014/main" id="{5B4A01C1-33B5-45CE-92F8-B732A2D9775E}"/>
              </a:ext>
            </a:extLst>
          </p:cNvPr>
          <p:cNvSpPr txBox="1"/>
          <p:nvPr/>
        </p:nvSpPr>
        <p:spPr>
          <a:xfrm>
            <a:off x="842513" y="6377797"/>
            <a:ext cx="108807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ea typeface="+mn-lt"/>
                <a:cs typeface="+mn-lt"/>
              </a:rPr>
              <a:t>*BRON: </a:t>
            </a:r>
            <a:r>
              <a:rPr lang="en-US" sz="1400" dirty="0">
                <a:latin typeface="Times New Roman"/>
                <a:ea typeface="+mn-lt"/>
                <a:cs typeface="+mn-lt"/>
                <a:hlinkClick r:id="rId3"/>
              </a:rPr>
              <a:t>https://urologie.slingeland.nl/professionals/Kathetermanagement/Spoelen-katheter/1350/1412</a:t>
            </a:r>
            <a:r>
              <a:rPr lang="en-US" sz="1400" dirty="0">
                <a:latin typeface="Times New Roman"/>
                <a:ea typeface="+mn-lt"/>
                <a:cs typeface="+mn-lt"/>
              </a:rPr>
              <a:t> </a:t>
            </a:r>
            <a:endParaRPr lang="en-US" sz="1400">
              <a:latin typeface="Times New Roman"/>
              <a:cs typeface="Times New Roman"/>
            </a:endParaRPr>
          </a:p>
        </p:txBody>
      </p:sp>
    </p:spTree>
    <p:extLst>
      <p:ext uri="{BB962C8B-B14F-4D97-AF65-F5344CB8AC3E}">
        <p14:creationId xmlns:p14="http://schemas.microsoft.com/office/powerpoint/2010/main" val="316391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65DA-9564-4FE2-8175-633F5F864E57}"/>
              </a:ext>
            </a:extLst>
          </p:cNvPr>
          <p:cNvSpPr>
            <a:spLocks noGrp="1"/>
          </p:cNvSpPr>
          <p:nvPr>
            <p:ph type="title"/>
          </p:nvPr>
        </p:nvSpPr>
        <p:spPr/>
        <p:txBody>
          <a:bodyPr/>
          <a:lstStyle/>
          <a:p>
            <a:pPr algn="ctr"/>
            <a:r>
              <a:rPr lang="nl-NL" u="sng" dirty="0">
                <a:latin typeface="Times New Roman"/>
                <a:cs typeface="Calibri Light"/>
              </a:rPr>
              <a:t>*Benodigdheden</a:t>
            </a:r>
            <a:r>
              <a:rPr lang="nl-NL" u="sng" dirty="0">
                <a:latin typeface="Times New Roman"/>
                <a:cs typeface="Times New Roman"/>
              </a:rPr>
              <a:t>, </a:t>
            </a:r>
            <a:r>
              <a:rPr lang="nl-NL" u="sng" dirty="0">
                <a:latin typeface="Times New Roman"/>
                <a:cs typeface="Calibri Light"/>
              </a:rPr>
              <a:t>werkwijze en complicaties</a:t>
            </a:r>
          </a:p>
        </p:txBody>
      </p:sp>
      <p:sp>
        <p:nvSpPr>
          <p:cNvPr id="3" name="Content Placeholder 2">
            <a:extLst>
              <a:ext uri="{FF2B5EF4-FFF2-40B4-BE49-F238E27FC236}">
                <a16:creationId xmlns:a16="http://schemas.microsoft.com/office/drawing/2014/main" id="{F355C8D0-972C-4035-BEA9-192582DFF5DA}"/>
              </a:ext>
            </a:extLst>
          </p:cNvPr>
          <p:cNvSpPr>
            <a:spLocks noGrp="1"/>
          </p:cNvSpPr>
          <p:nvPr>
            <p:ph idx="1"/>
          </p:nvPr>
        </p:nvSpPr>
        <p:spPr/>
        <p:txBody>
          <a:bodyPr vert="horz" lIns="91440" tIns="45720" rIns="91440" bIns="45720" rtlCol="0" anchor="t">
            <a:normAutofit/>
          </a:bodyPr>
          <a:lstStyle/>
          <a:p>
            <a:pPr marL="0" indent="0">
              <a:buNone/>
            </a:pPr>
            <a:endParaRPr lang="en-US" b="1" dirty="0">
              <a:latin typeface="Times New Roman"/>
              <a:cs typeface="Calibri"/>
            </a:endParaRPr>
          </a:p>
          <a:p>
            <a:pPr marL="0" indent="0">
              <a:buNone/>
            </a:pPr>
            <a:endParaRPr lang="en-US" sz="2400" dirty="0">
              <a:latin typeface="Times New Roman"/>
              <a:cs typeface="Calibri"/>
            </a:endParaRPr>
          </a:p>
          <a:p>
            <a:pPr marL="0" indent="0">
              <a:buNone/>
            </a:pPr>
            <a:endParaRPr lang="en-US" sz="2400" b="1">
              <a:latin typeface="Times New Roman"/>
              <a:cs typeface="Calibri"/>
            </a:endParaRPr>
          </a:p>
        </p:txBody>
      </p:sp>
      <p:sp>
        <p:nvSpPr>
          <p:cNvPr id="8" name="Content Placeholder 6">
            <a:extLst>
              <a:ext uri="{FF2B5EF4-FFF2-40B4-BE49-F238E27FC236}">
                <a16:creationId xmlns:a16="http://schemas.microsoft.com/office/drawing/2014/main" id="{1EC5B440-3F3D-4F51-9154-AAD2445122DF}"/>
              </a:ext>
            </a:extLst>
          </p:cNvPr>
          <p:cNvSpPr txBox="1">
            <a:spLocks/>
          </p:cNvSpPr>
          <p:nvPr/>
        </p:nvSpPr>
        <p:spPr>
          <a:xfrm>
            <a:off x="838200" y="1825625"/>
            <a:ext cx="10817524" cy="34311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Times New Roman"/>
              <a:cs typeface="Calibri"/>
            </a:endParaRPr>
          </a:p>
          <a:p>
            <a:endParaRPr lang="en-US" dirty="0">
              <a:latin typeface="Times New Roman"/>
              <a:cs typeface="Calibri"/>
            </a:endParaRPr>
          </a:p>
          <a:p>
            <a:r>
              <a:rPr lang="nl-NL" dirty="0">
                <a:latin typeface="Times New Roman"/>
                <a:cs typeface="Times New Roman"/>
              </a:rPr>
              <a:t>Wat zijn de complicaties? </a:t>
            </a:r>
            <a:endParaRPr lang="en-US" dirty="0">
              <a:ea typeface="+mn-lt"/>
              <a:cs typeface="+mn-lt"/>
            </a:endParaRPr>
          </a:p>
          <a:p>
            <a:endParaRPr lang="nl-NL" dirty="0">
              <a:latin typeface="Times New Roman"/>
              <a:cs typeface="Calibri"/>
            </a:endParaRPr>
          </a:p>
          <a:p>
            <a:r>
              <a:rPr lang="nl-NL" dirty="0">
                <a:latin typeface="Times New Roman"/>
                <a:cs typeface="Calibri"/>
              </a:rPr>
              <a:t>Richtlijnen van Vilans</a:t>
            </a:r>
          </a:p>
          <a:p>
            <a:endParaRPr lang="nl-NL" dirty="0">
              <a:latin typeface="Times New Roman"/>
              <a:cs typeface="Calibri"/>
            </a:endParaRPr>
          </a:p>
        </p:txBody>
      </p:sp>
      <p:sp>
        <p:nvSpPr>
          <p:cNvPr id="6" name="TextBox 5">
            <a:extLst>
              <a:ext uri="{FF2B5EF4-FFF2-40B4-BE49-F238E27FC236}">
                <a16:creationId xmlns:a16="http://schemas.microsoft.com/office/drawing/2014/main" id="{FA381013-2AAA-498D-ACE9-2002A4CA8989}"/>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277182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8B7E-8DF6-48A4-8798-037444A92C84}"/>
              </a:ext>
            </a:extLst>
          </p:cNvPr>
          <p:cNvSpPr>
            <a:spLocks noGrp="1"/>
          </p:cNvSpPr>
          <p:nvPr>
            <p:ph type="title"/>
          </p:nvPr>
        </p:nvSpPr>
        <p:spPr/>
        <p:txBody>
          <a:bodyPr>
            <a:normAutofit/>
          </a:bodyPr>
          <a:lstStyle/>
          <a:p>
            <a:pPr algn="ctr"/>
            <a:r>
              <a:rPr lang="nl-NL" sz="4000" u="sng" dirty="0">
                <a:latin typeface="Times New Roman"/>
                <a:cs typeface="Calibri Light"/>
              </a:rPr>
              <a:t>*3. Verzorgen/verwisselen suprapubische katheter</a:t>
            </a:r>
            <a:endParaRPr lang="nl-NL" sz="4000" u="sng" dirty="0">
              <a:latin typeface="Times New Roman"/>
              <a:cs typeface="Calibri"/>
            </a:endParaRPr>
          </a:p>
        </p:txBody>
      </p:sp>
      <p:sp>
        <p:nvSpPr>
          <p:cNvPr id="3" name="Content Placeholder 2">
            <a:extLst>
              <a:ext uri="{FF2B5EF4-FFF2-40B4-BE49-F238E27FC236}">
                <a16:creationId xmlns:a16="http://schemas.microsoft.com/office/drawing/2014/main" id="{427657F0-8A7D-4423-B020-4E2413DBF79B}"/>
              </a:ext>
            </a:extLst>
          </p:cNvPr>
          <p:cNvSpPr>
            <a:spLocks noGrp="1"/>
          </p:cNvSpPr>
          <p:nvPr>
            <p:ph idx="1"/>
          </p:nvPr>
        </p:nvSpPr>
        <p:spPr/>
        <p:txBody>
          <a:bodyPr vert="horz" lIns="91440" tIns="45720" rIns="91440" bIns="45720" rtlCol="0" anchor="t">
            <a:normAutofit lnSpcReduction="10000"/>
          </a:bodyPr>
          <a:lstStyle/>
          <a:p>
            <a:r>
              <a:rPr lang="nl-NL" dirty="0">
                <a:latin typeface="Times New Roman"/>
                <a:cs typeface="Calibri"/>
              </a:rPr>
              <a:t>Een katheter via buikwand naar de blaas</a:t>
            </a:r>
          </a:p>
          <a:p>
            <a:endParaRPr lang="nl-NL" dirty="0">
              <a:latin typeface="Times New Roman"/>
              <a:cs typeface="Calibri"/>
            </a:endParaRPr>
          </a:p>
          <a:p>
            <a:r>
              <a:rPr lang="nl-NL" dirty="0">
                <a:latin typeface="Times New Roman"/>
                <a:cs typeface="Calibri"/>
              </a:rPr>
              <a:t>Aan het eind van de katheter zit een ballonnetje (met water gevuld)</a:t>
            </a:r>
          </a:p>
          <a:p>
            <a:endParaRPr lang="nl-NL" dirty="0">
              <a:latin typeface="Times New Roman"/>
              <a:cs typeface="Calibri"/>
            </a:endParaRPr>
          </a:p>
          <a:p>
            <a:r>
              <a:rPr lang="nl-NL" dirty="0">
                <a:latin typeface="Times New Roman"/>
                <a:cs typeface="Calibri"/>
              </a:rPr>
              <a:t>Urine wordt afgevoerd naar een opvangzak</a:t>
            </a:r>
          </a:p>
          <a:p>
            <a:endParaRPr lang="nl-NL" dirty="0">
              <a:latin typeface="Times New Roman"/>
              <a:cs typeface="Calibri"/>
            </a:endParaRPr>
          </a:p>
          <a:p>
            <a:r>
              <a:rPr lang="nl-NL" dirty="0">
                <a:latin typeface="Times New Roman"/>
                <a:cs typeface="Calibri"/>
              </a:rPr>
              <a:t>Cliënt kan niet normaal plassen, tenzij de katheter een </a:t>
            </a:r>
            <a:r>
              <a:rPr lang="nl-NL" dirty="0" err="1">
                <a:latin typeface="Times New Roman"/>
                <a:cs typeface="Calibri"/>
              </a:rPr>
              <a:t>stopje</a:t>
            </a:r>
            <a:r>
              <a:rPr lang="nl-NL" dirty="0">
                <a:latin typeface="Times New Roman"/>
                <a:cs typeface="Calibri"/>
              </a:rPr>
              <a:t> heeft</a:t>
            </a:r>
          </a:p>
          <a:p>
            <a:endParaRPr lang="nl-NL" dirty="0">
              <a:latin typeface="Times New Roman"/>
              <a:cs typeface="Calibri"/>
            </a:endParaRPr>
          </a:p>
          <a:p>
            <a:r>
              <a:rPr lang="nl-NL" dirty="0">
                <a:latin typeface="Times New Roman"/>
                <a:cs typeface="Calibri"/>
              </a:rPr>
              <a:t>Uroloog brengt de suprapubische katheter in</a:t>
            </a:r>
          </a:p>
        </p:txBody>
      </p:sp>
      <p:sp>
        <p:nvSpPr>
          <p:cNvPr id="5" name="TextBox 5">
            <a:extLst>
              <a:ext uri="{FF2B5EF4-FFF2-40B4-BE49-F238E27FC236}">
                <a16:creationId xmlns:a16="http://schemas.microsoft.com/office/drawing/2014/main" id="{4A5725A8-A8AF-4EA5-9680-D92C70B5BB65}"/>
              </a:ext>
            </a:extLst>
          </p:cNvPr>
          <p:cNvSpPr txBox="1"/>
          <p:nvPr/>
        </p:nvSpPr>
        <p:spPr>
          <a:xfrm>
            <a:off x="837096" y="6371569"/>
            <a:ext cx="28441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Times New Roman"/>
                <a:cs typeface="Times New Roman"/>
              </a:rPr>
              <a:t>*BRON: Vilans</a:t>
            </a:r>
            <a:endParaRPr lang="en-US" sz="1400" dirty="0">
              <a:cs typeface="Calibri" panose="020F0502020204030204"/>
            </a:endParaRPr>
          </a:p>
        </p:txBody>
      </p:sp>
    </p:spTree>
    <p:extLst>
      <p:ext uri="{BB962C8B-B14F-4D97-AF65-F5344CB8AC3E}">
        <p14:creationId xmlns:p14="http://schemas.microsoft.com/office/powerpoint/2010/main" val="35938919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4E6FF55E2A6AD468D48440A5766A246" ma:contentTypeVersion="12" ma:contentTypeDescription="Create a new document." ma:contentTypeScope="" ma:versionID="d2651315ff2aac33ca07100e22ec173e">
  <xsd:schema xmlns:xsd="http://www.w3.org/2001/XMLSchema" xmlns:xs="http://www.w3.org/2001/XMLSchema" xmlns:p="http://schemas.microsoft.com/office/2006/metadata/properties" xmlns:ns2="e8fcee6e-7502-4c53-9046-4489a83f8675" xmlns:ns3="9788f97f-7847-4d84-8d88-333e71f1745b" targetNamespace="http://schemas.microsoft.com/office/2006/metadata/properties" ma:root="true" ma:fieldsID="1a16b7f2c69ea6a0ee1a4d582bdb7c96" ns2:_="" ns3:_="">
    <xsd:import namespace="e8fcee6e-7502-4c53-9046-4489a83f8675"/>
    <xsd:import namespace="9788f97f-7847-4d84-8d88-333e71f174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cee6e-7502-4c53-9046-4489a83f867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88f97f-7847-4d84-8d88-333e71f1745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e8fcee6e-7502-4c53-9046-4489a83f8675">K66SFT6VCWRY-907061053-3185</_dlc_DocId>
    <_dlc_DocIdUrl xmlns="e8fcee6e-7502-4c53-9046-4489a83f8675">
      <Url>https://iszazorg.sharepoint.com/sites/Administratie/_layouts/15/DocIdRedir.aspx?ID=K66SFT6VCWRY-907061053-3185</Url>
      <Description>K66SFT6VCWRY-907061053-3185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77AD11-D3B1-4F65-8A6D-3E789DB7098B}">
  <ds:schemaRefs>
    <ds:schemaRef ds:uri="http://schemas.microsoft.com/sharepoint/events"/>
  </ds:schemaRefs>
</ds:datastoreItem>
</file>

<file path=customXml/itemProps2.xml><?xml version="1.0" encoding="utf-8"?>
<ds:datastoreItem xmlns:ds="http://schemas.openxmlformats.org/officeDocument/2006/customXml" ds:itemID="{D9016339-D8FF-4B3B-B64F-47460D0A8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cee6e-7502-4c53-9046-4489a83f8675"/>
    <ds:schemaRef ds:uri="9788f97f-7847-4d84-8d88-333e71f174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6E3734-0143-453A-B86E-F1DAE47F83CB}">
  <ds:schemaRefs>
    <ds:schemaRef ds:uri="http://schemas.microsoft.com/office/2006/metadata/properties"/>
    <ds:schemaRef ds:uri="http://schemas.microsoft.com/office/infopath/2007/PartnerControls"/>
    <ds:schemaRef ds:uri="e8fcee6e-7502-4c53-9046-4489a83f8675"/>
  </ds:schemaRefs>
</ds:datastoreItem>
</file>

<file path=customXml/itemProps4.xml><?xml version="1.0" encoding="utf-8"?>
<ds:datastoreItem xmlns:ds="http://schemas.openxmlformats.org/officeDocument/2006/customXml" ds:itemID="{4F71AB2D-3641-4A5A-8057-33BBCBC9DE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TotalTime>
  <Words>4477</Words>
  <Application>Microsoft Office PowerPoint</Application>
  <PresentationFormat>Breedbeeld</PresentationFormat>
  <Paragraphs>403</Paragraphs>
  <Slides>27</Slides>
  <Notes>22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Arial</vt:lpstr>
      <vt:lpstr>Arial,Sans-Serif</vt:lpstr>
      <vt:lpstr>Calibri</vt:lpstr>
      <vt:lpstr>Calibri Light</vt:lpstr>
      <vt:lpstr>Times New Roman</vt:lpstr>
      <vt:lpstr>Kantoorthema</vt:lpstr>
      <vt:lpstr>PowerPoint-presentatie</vt:lpstr>
      <vt:lpstr>*Definitie risicovolle handeling</vt:lpstr>
      <vt:lpstr>*Definitie voorbehouden handeling</vt:lpstr>
      <vt:lpstr>*1. Blaaskatheter inbrengen/verwisselen en verwijderen bij een man/vrouw</vt:lpstr>
      <vt:lpstr>*Soorten katheters</vt:lpstr>
      <vt:lpstr>*Benodigdheden, werkwijze en complicaties</vt:lpstr>
      <vt:lpstr>*2. Blaasspoelen via verblijfskatheter</vt:lpstr>
      <vt:lpstr>*Benodigdheden, werkwijze en complicaties</vt:lpstr>
      <vt:lpstr>*3. Verzorgen/verwisselen suprapubische katheter</vt:lpstr>
      <vt:lpstr>Anatomie</vt:lpstr>
      <vt:lpstr>*Waarom een suprapubische katheter?</vt:lpstr>
      <vt:lpstr>*Verzorging suprapubische katheter</vt:lpstr>
      <vt:lpstr>*Verwisselen suprapubische katheter </vt:lpstr>
      <vt:lpstr>*Complicaties</vt:lpstr>
      <vt:lpstr>4. Bloedglucose meten</vt:lpstr>
      <vt:lpstr>*Bloedglucose meten vervolg</vt:lpstr>
      <vt:lpstr>*Benodigdheden, werkwijze en complicaties</vt:lpstr>
      <vt:lpstr>*5. Insuline toedienen</vt:lpstr>
      <vt:lpstr>*Injectiegebieden insuline</vt:lpstr>
      <vt:lpstr>Injectiegebieden insuline buik en been</vt:lpstr>
      <vt:lpstr>Injecteren: intramusculair en subcutaan </vt:lpstr>
      <vt:lpstr>*Intramusculair injecteren</vt:lpstr>
      <vt:lpstr>*Intramusculaire injectieplekken</vt:lpstr>
      <vt:lpstr>*Subcutaan injecteren</vt:lpstr>
      <vt:lpstr>*Subcutane injectieplekken</vt:lpstr>
      <vt:lpstr>PowerPoint-presentatie</vt:lpstr>
      <vt:lpstr>*Wat injecteer je waar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Ayla Verhoeven | Isza Zorg</dc:creator>
  <cp:lastModifiedBy>Ayla Verhoeven | Isza Zorg</cp:lastModifiedBy>
  <cp:revision>2</cp:revision>
  <dcterms:created xsi:type="dcterms:W3CDTF">2021-03-07T14:42:57Z</dcterms:created>
  <dcterms:modified xsi:type="dcterms:W3CDTF">2021-06-23T10:04:06Z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0x01010014E6FF55E2A6AD468D48440A5766A246</vt:lpwstr>
  </property>
  <property fmtid="{D5CDD505-2E9C-101B-9397-08002B2CF9AE}" pid="3" name="_dlc_DocIdItemGuid">
    <vt:lpwstr>aa605c6b-4786-45ad-89db-9e94145b4657</vt:lpwstr>
  </property>
</Properties>
</file>