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1316" r:id="rId6"/>
    <p:sldId id="1361" r:id="rId7"/>
    <p:sldId id="1362" r:id="rId8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AD266D-3B79-417A-B572-EA897DE8A43B}" v="18" dt="2019-02-07T15:23:37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van Bakel" userId="eff43e64-d38a-4128-8ad8-67b448e939e2" providerId="ADAL" clId="{A0AD266D-3B79-417A-B572-EA897DE8A43B}"/>
    <pc:docChg chg="delSld modSld">
      <pc:chgData name="Martin van Bakel" userId="eff43e64-d38a-4128-8ad8-67b448e939e2" providerId="ADAL" clId="{A0AD266D-3B79-417A-B572-EA897DE8A43B}" dt="2019-02-07T15:24:28.839" v="36" actId="20577"/>
      <pc:docMkLst>
        <pc:docMk/>
      </pc:docMkLst>
      <pc:sldChg chg="modSp">
        <pc:chgData name="Martin van Bakel" userId="eff43e64-d38a-4128-8ad8-67b448e939e2" providerId="ADAL" clId="{A0AD266D-3B79-417A-B572-EA897DE8A43B}" dt="2019-02-07T15:23:37.085" v="17" actId="20577"/>
        <pc:sldMkLst>
          <pc:docMk/>
          <pc:sldMk cId="0" sldId="256"/>
        </pc:sldMkLst>
        <pc:spChg chg="mod">
          <ac:chgData name="Martin van Bakel" userId="eff43e64-d38a-4128-8ad8-67b448e939e2" providerId="ADAL" clId="{A0AD266D-3B79-417A-B572-EA897DE8A43B}" dt="2019-02-07T15:23:24.700" v="1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tin van Bakel" userId="eff43e64-d38a-4128-8ad8-67b448e939e2" providerId="ADAL" clId="{A0AD266D-3B79-417A-B572-EA897DE8A43B}" dt="2019-02-07T15:23:37.085" v="1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artin van Bakel" userId="eff43e64-d38a-4128-8ad8-67b448e939e2" providerId="ADAL" clId="{A0AD266D-3B79-417A-B572-EA897DE8A43B}" dt="2019-02-07T15:24:28.839" v="36" actId="20577"/>
        <pc:sldMkLst>
          <pc:docMk/>
          <pc:sldMk cId="0" sldId="1316"/>
        </pc:sldMkLst>
        <pc:spChg chg="mod">
          <ac:chgData name="Martin van Bakel" userId="eff43e64-d38a-4128-8ad8-67b448e939e2" providerId="ADAL" clId="{A0AD266D-3B79-417A-B572-EA897DE8A43B}" dt="2019-02-07T15:24:28.839" v="36" actId="20577"/>
          <ac:spMkLst>
            <pc:docMk/>
            <pc:sldMk cId="0" sldId="1316"/>
            <ac:spMk id="2" creationId="{00000000-0000-0000-0000-000000000000}"/>
          </ac:spMkLst>
        </pc:spChg>
      </pc:sldChg>
      <pc:sldChg chg="del">
        <pc:chgData name="Martin van Bakel" userId="eff43e64-d38a-4128-8ad8-67b448e939e2" providerId="ADAL" clId="{A0AD266D-3B79-417A-B572-EA897DE8A43B}" dt="2019-02-07T15:23:49.914" v="18" actId="2696"/>
        <pc:sldMkLst>
          <pc:docMk/>
          <pc:sldMk cId="0" sldId="1358"/>
        </pc:sldMkLst>
      </pc:sldChg>
      <pc:sldChg chg="del">
        <pc:chgData name="Martin van Bakel" userId="eff43e64-d38a-4128-8ad8-67b448e939e2" providerId="ADAL" clId="{A0AD266D-3B79-417A-B572-EA897DE8A43B}" dt="2019-02-07T15:24:11.738" v="19" actId="2696"/>
        <pc:sldMkLst>
          <pc:docMk/>
          <pc:sldMk cId="0" sldId="13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Eerste Hulp</a:t>
            </a:r>
            <a:br>
              <a:rPr lang="nl-NL" dirty="0"/>
            </a:br>
            <a:r>
              <a:rPr lang="nl-NL" dirty="0"/>
              <a:t>Reanimatie en AED</a:t>
            </a:r>
            <a:br>
              <a:rPr lang="nl-NL" dirty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 8 uur , exclusief 2 uur voorbereiding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Stationsplein 30</a:t>
            </a:r>
          </a:p>
          <a:p>
            <a:r>
              <a:rPr lang="nl-NL" dirty="0"/>
              <a:t>1382 AD Weesp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Cursus Eerste Hulp </a:t>
            </a:r>
            <a:r>
              <a:rPr lang="nl-NL" dirty="0" err="1"/>
              <a:t>Rean</a:t>
            </a:r>
            <a:r>
              <a:rPr lang="nl-NL" dirty="0"/>
              <a:t>/AED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Luchtweg blokkade            	30 min     	Start  	  8.30 uur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10 min				  9.00</a:t>
            </a:r>
          </a:p>
          <a:p>
            <a:r>
              <a:rPr lang="nl-NL" dirty="0"/>
              <a:t>Bloedingen                        	 	30 min				  9.30</a:t>
            </a:r>
          </a:p>
          <a:p>
            <a:r>
              <a:rPr lang="nl-NL" dirty="0"/>
              <a:t>Brandwonden                   		30 min				10.00</a:t>
            </a:r>
          </a:p>
          <a:p>
            <a:r>
              <a:rPr lang="nl-NL" dirty="0"/>
              <a:t>Pauze						20 min				10.20</a:t>
            </a:r>
          </a:p>
          <a:p>
            <a:r>
              <a:rPr lang="nl-NL" dirty="0"/>
              <a:t>Shock                                    	30 min				10.50</a:t>
            </a:r>
          </a:p>
          <a:p>
            <a:r>
              <a:rPr lang="nl-NL" dirty="0"/>
              <a:t>Breuken en aanverwanten	30 min				11.20</a:t>
            </a:r>
          </a:p>
          <a:p>
            <a:r>
              <a:rPr lang="nl-NL" dirty="0"/>
              <a:t>Wervelletsel                        	30 min 				11.50</a:t>
            </a:r>
          </a:p>
          <a:p>
            <a:r>
              <a:rPr lang="nl-NL" dirty="0"/>
              <a:t>Oogletsel                               	15 min				12.05</a:t>
            </a:r>
          </a:p>
          <a:p>
            <a:r>
              <a:rPr lang="nl-NL" dirty="0"/>
              <a:t>Lunch						60 min				13.00</a:t>
            </a:r>
          </a:p>
          <a:p>
            <a:r>
              <a:rPr lang="nl-NL" dirty="0"/>
              <a:t>Bewustzijnsstoornissen       	240 min			17.00</a:t>
            </a:r>
          </a:p>
          <a:p>
            <a:r>
              <a:rPr lang="nl-NL" dirty="0"/>
              <a:t>(flauwvallen, bewusteloos, CVA, DM, Epilepsie, Hartstilstand)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Eerste Hulp</a:t>
            </a:r>
            <a:br>
              <a:rPr lang="nl-NL" dirty="0"/>
            </a:br>
            <a:r>
              <a:rPr lang="nl-NL" sz="2200" dirty="0"/>
              <a:t>(starttijd ochtend, middag of avond totaal 240 min 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Luchtweg blokkade            		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				</a:t>
            </a:r>
          </a:p>
          <a:p>
            <a:r>
              <a:rPr lang="nl-NL" dirty="0"/>
              <a:t>Bloedingen                        					</a:t>
            </a:r>
          </a:p>
          <a:p>
            <a:r>
              <a:rPr lang="nl-NL" dirty="0"/>
              <a:t>Brandwonden                  				</a:t>
            </a:r>
          </a:p>
          <a:p>
            <a:r>
              <a:rPr lang="nl-NL" dirty="0"/>
              <a:t>Pauze										</a:t>
            </a:r>
          </a:p>
          <a:p>
            <a:r>
              <a:rPr lang="nl-NL" dirty="0"/>
              <a:t>Shock                                    					</a:t>
            </a:r>
          </a:p>
          <a:p>
            <a:r>
              <a:rPr lang="nl-NL" dirty="0"/>
              <a:t>Breuken en aanverwanten					</a:t>
            </a:r>
          </a:p>
          <a:p>
            <a:r>
              <a:rPr lang="nl-NL" dirty="0"/>
              <a:t>Wervelletsel                        			</a:t>
            </a:r>
          </a:p>
          <a:p>
            <a:r>
              <a:rPr lang="nl-NL" dirty="0"/>
              <a:t>Oogletsel                               					</a:t>
            </a:r>
          </a:p>
          <a:p>
            <a:pPr marL="0" indent="0">
              <a:buNone/>
            </a:pPr>
            <a:r>
              <a:rPr lang="nl-NL" dirty="0"/>
              <a:t>											</a:t>
            </a:r>
          </a:p>
          <a:p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Reanimatie en AED</a:t>
            </a:r>
            <a:br>
              <a:rPr lang="nl-NL" dirty="0"/>
            </a:br>
            <a:r>
              <a:rPr lang="nl-NL" sz="2400" dirty="0"/>
              <a:t>(starttijd ochtend, middag of avond)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Bewustzijnsstoornissen       	totaal  240 min</a:t>
            </a:r>
          </a:p>
          <a:p>
            <a:pPr>
              <a:buNone/>
            </a:pPr>
            <a:r>
              <a:rPr lang="nl-NL" dirty="0"/>
              <a:t>	flauwvallen</a:t>
            </a:r>
          </a:p>
          <a:p>
            <a:pPr>
              <a:buNone/>
            </a:pPr>
            <a:r>
              <a:rPr lang="nl-NL" dirty="0"/>
              <a:t>	bewusteloos</a:t>
            </a:r>
          </a:p>
          <a:p>
            <a:pPr>
              <a:buNone/>
            </a:pPr>
            <a:r>
              <a:rPr lang="nl-NL" dirty="0"/>
              <a:t>	CVA </a:t>
            </a:r>
          </a:p>
          <a:p>
            <a:pPr>
              <a:buNone/>
            </a:pPr>
            <a:r>
              <a:rPr lang="nl-NL" dirty="0"/>
              <a:t>	DM</a:t>
            </a:r>
          </a:p>
          <a:p>
            <a:pPr>
              <a:buNone/>
            </a:pPr>
            <a:r>
              <a:rPr lang="nl-NL" dirty="0"/>
              <a:t>	Epilepsie</a:t>
            </a:r>
          </a:p>
          <a:p>
            <a:pPr>
              <a:buNone/>
            </a:pPr>
            <a:r>
              <a:rPr lang="nl-NL" dirty="0"/>
              <a:t>	Hartstilstand (en hartinfarct)</a:t>
            </a:r>
          </a:p>
          <a:p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5A1243287C44CB8ECD98FBDE9864A" ma:contentTypeVersion="5" ma:contentTypeDescription="Een nieuw document maken." ma:contentTypeScope="" ma:versionID="11632eeb34e7235164f7f6edb45116d2">
  <xsd:schema xmlns:xsd="http://www.w3.org/2001/XMLSchema" xmlns:xs="http://www.w3.org/2001/XMLSchema" xmlns:p="http://schemas.microsoft.com/office/2006/metadata/properties" xmlns:ns2="33863c47-d6c7-4f64-8d42-e396c88c50a3" targetNamespace="http://schemas.microsoft.com/office/2006/metadata/properties" ma:root="true" ma:fieldsID="71fbe5a6b51cb583bd0ea8abe9bf4af1" ns2:_="">
    <xsd:import namespace="33863c47-d6c7-4f64-8d42-e396c88c50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63c47-d6c7-4f64-8d42-e396c88c5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C483F6-E5E8-4898-A120-5A4531D2624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3863c47-d6c7-4f64-8d42-e396c88c50a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13D013-740D-42FF-945B-31D6D52113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16D4A9-46CD-4081-A51B-941B8F81B4F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9047</TotalTime>
  <Words>33</Words>
  <Application>Microsoft Office PowerPoint</Application>
  <PresentationFormat>Diavoorstelling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 Eerste Hulp Reanimatie en AED </vt:lpstr>
      <vt:lpstr>Cursus Eerste Hulp Rean/AED</vt:lpstr>
      <vt:lpstr>Eerste Hulp (starttijd ochtend, middag of avond totaal 240 min )</vt:lpstr>
      <vt:lpstr>Reanimatie en AED (starttijd ochtend, middag of avond)</vt:lpstr>
    </vt:vector>
  </TitlesOfParts>
  <Company>On My 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Martin van Bakel</cp:lastModifiedBy>
  <cp:revision>327</cp:revision>
  <dcterms:created xsi:type="dcterms:W3CDTF">2010-01-22T10:01:39Z</dcterms:created>
  <dcterms:modified xsi:type="dcterms:W3CDTF">2019-02-07T15:24:33Z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0x010100D1A5A1243287C44CB8ECD98FBDE9864A</vt:lpwstr>
  </property>
  <property fmtid="{D5CDD505-2E9C-101B-9397-08002B2CF9AE}" pid="3" name="AuthorIds_UIVersion_1024">
    <vt:lpwstr>12</vt:lpwstr>
  </property>
</Properties>
</file>