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125" d="100"/>
          <a:sy n="125" d="100"/>
        </p:scale>
        <p:origin x="-912" y="-24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17-5-2018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17-5-2018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17-5-2018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17-5-2018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17-5-2018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200472" y="404664"/>
            <a:ext cx="6462578" cy="118060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Voor </a:t>
            </a: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verpleegkundig centralisten SEH</a:t>
            </a:r>
            <a:r>
              <a:rPr lang="nl-NL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! </a:t>
            </a:r>
            <a:endParaRPr lang="nl-NL" sz="24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20552" y="1813173"/>
            <a:ext cx="770485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Donderdag 31 Mei 2018</a:t>
            </a:r>
          </a:p>
          <a:p>
            <a:pPr lvl="0" algn="ctr"/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2400" b="1" dirty="0" err="1">
                <a:solidFill>
                  <a:srgbClr val="0070C0"/>
                </a:solidFill>
                <a:latin typeface="Verdana" pitchFamily="34" charset="0"/>
              </a:rPr>
              <a:t>Scholingsdag</a:t>
            </a:r>
            <a:r>
              <a:rPr lang="nl-NL" sz="2400" b="1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nl-NL" sz="2400" b="1" dirty="0" smtClean="0">
                <a:solidFill>
                  <a:srgbClr val="0070C0"/>
                </a:solidFill>
                <a:latin typeface="Verdana" pitchFamily="34" charset="0"/>
              </a:rPr>
              <a:t>1 Centralisten SEH 2018</a:t>
            </a:r>
            <a:endParaRPr lang="nl-NL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 algn="ctr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ABCDE methodiek, Acute psychiatrie &amp; Amphia </a:t>
            </a:r>
            <a:r>
              <a:rPr lang="nl-NL" sz="1200" b="1" dirty="0" err="1" smtClean="0">
                <a:solidFill>
                  <a:srgbClr val="0070C0"/>
                </a:solidFill>
                <a:latin typeface="Verdana" pitchFamily="34" charset="0"/>
              </a:rPr>
              <a:t>Verzorgvuldigt</a:t>
            </a:r>
            <a:endParaRPr lang="nl-NL" sz="1200" b="1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Sprekers: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Marjan Groenewegen &amp; </a:t>
            </a:r>
            <a:r>
              <a:rPr lang="nl-NL" sz="1200" dirty="0" err="1" smtClean="0">
                <a:solidFill>
                  <a:srgbClr val="0070C0"/>
                </a:solidFill>
                <a:latin typeface="Verdana" pitchFamily="34" charset="0"/>
              </a:rPr>
              <a:t>Steffie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 Weeterings</a:t>
            </a:r>
          </a:p>
          <a:p>
            <a:pPr lvl="0"/>
            <a:r>
              <a:rPr lang="nl-NL" sz="1200" dirty="0" err="1" smtClean="0">
                <a:solidFill>
                  <a:srgbClr val="0070C0"/>
                </a:solidFill>
                <a:latin typeface="Verdana" pitchFamily="34" charset="0"/>
              </a:rPr>
              <a:t>Siham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 Cheggar</a:t>
            </a:r>
          </a:p>
          <a:p>
            <a:pPr lvl="0"/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Femke van Nispen</a:t>
            </a: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Tijdstip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&amp; locatie: </a:t>
            </a:r>
            <a:br>
              <a:rPr lang="nl-NL" sz="1200" b="1" dirty="0">
                <a:solidFill>
                  <a:srgbClr val="0070C0"/>
                </a:solidFill>
                <a:latin typeface="Verdana" pitchFamily="34" charset="0"/>
              </a:rPr>
            </a:b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Van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08:45-13:00 uur</a:t>
            </a:r>
          </a:p>
          <a:p>
            <a:pPr lvl="0"/>
            <a:r>
              <a:rPr lang="nl-NL" sz="1200" smtClean="0">
                <a:solidFill>
                  <a:srgbClr val="0070C0"/>
                </a:solidFill>
                <a:latin typeface="Verdana" pitchFamily="34" charset="0"/>
              </a:rPr>
              <a:t>Zaal 6 LD</a:t>
            </a:r>
            <a:endParaRPr lang="nl-NL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endParaRPr lang="nl-NL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b="1" dirty="0" smtClean="0">
                <a:solidFill>
                  <a:srgbClr val="0070C0"/>
                </a:solidFill>
                <a:latin typeface="Verdana" pitchFamily="34" charset="0"/>
              </a:rPr>
              <a:t>Schrijf </a:t>
            </a:r>
            <a:r>
              <a:rPr lang="nl-NL" sz="1200" b="1" dirty="0">
                <a:solidFill>
                  <a:srgbClr val="0070C0"/>
                </a:solidFill>
                <a:latin typeface="Verdana" pitchFamily="34" charset="0"/>
              </a:rPr>
              <a:t>je in via het Amphia Leerplein</a:t>
            </a:r>
            <a:endParaRPr lang="nl-NL" sz="1200" dirty="0">
              <a:solidFill>
                <a:srgbClr val="0070C0"/>
              </a:solidFill>
              <a:latin typeface="Verdana" pitchFamily="34" charset="0"/>
            </a:endParaRPr>
          </a:p>
          <a:p>
            <a:pPr lvl="0"/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Deelnemers krijgen </a:t>
            </a:r>
            <a:r>
              <a:rPr lang="nl-NL" sz="1200" dirty="0" smtClean="0">
                <a:solidFill>
                  <a:srgbClr val="0070C0"/>
                </a:solidFill>
                <a:latin typeface="Verdana" pitchFamily="34" charset="0"/>
              </a:rPr>
              <a:t>4 </a:t>
            </a:r>
            <a:r>
              <a:rPr lang="nl-NL" sz="1200" dirty="0">
                <a:solidFill>
                  <a:srgbClr val="0070C0"/>
                </a:solidFill>
                <a:latin typeface="Verdana" pitchFamily="34" charset="0"/>
              </a:rPr>
              <a:t>accreditatiepunten toegekend.  </a:t>
            </a: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34</Words>
  <Application>Microsoft Office PowerPoint</Application>
  <PresentationFormat>A4 (210 x 297 mm)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SchaijJ</cp:lastModifiedBy>
  <cp:revision>55</cp:revision>
  <dcterms:created xsi:type="dcterms:W3CDTF">2015-09-25T08:17:47Z</dcterms:created>
  <dcterms:modified xsi:type="dcterms:W3CDTF">2018-05-17T08:09:28Z</dcterms:modified>
</cp:coreProperties>
</file>