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A7"/>
    <a:srgbClr val="283A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Stijl, thema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062F4-7FE3-4CF3-8352-5A58121AA719}" type="datetimeFigureOut">
              <a:rPr lang="nl-NL" smtClean="0"/>
              <a:t>3-10-2016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A4032-D490-4351-9808-B629F50A3F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90184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BAC59-64F7-4E05-856B-99F7E41426E6}" type="datetimeFigureOut">
              <a:rPr lang="nl-NL" smtClean="0"/>
              <a:t>3-10-2016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A744F-2FFD-4F4F-849F-30FD863D00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09938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A744F-2FFD-4F4F-849F-30FD863D00E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7593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C5B6-C307-4942-A1F1-84E5DC12B20B}" type="datetime1">
              <a:rPr lang="nl-NL" smtClean="0"/>
              <a:t>3-10-2016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354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7B28-9D1E-432B-BB28-55B1CCBC2DD3}" type="datetime1">
              <a:rPr lang="nl-NL" smtClean="0"/>
              <a:t>3-10-2016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052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2F14-3FB0-4502-B239-D54A6FF30129}" type="datetime1">
              <a:rPr lang="nl-NL" smtClean="0"/>
              <a:t>3-10-2016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727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FD9B-DCE3-4DE5-9CA7-3DC59EDDFFDD}" type="datetime1">
              <a:rPr lang="nl-NL" smtClean="0"/>
              <a:t>3-10-2016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951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6B24-3A32-439E-8810-2F17C236A1FA}" type="datetime1">
              <a:rPr lang="nl-NL" smtClean="0"/>
              <a:t>3-10-2016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924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B5E9-5787-4F43-B54F-2853872F77F7}" type="datetime1">
              <a:rPr lang="nl-NL" smtClean="0"/>
              <a:t>3-10-2016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900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CE9D-E2D1-46E9-B5AB-62CC3767361B}" type="datetime1">
              <a:rPr lang="nl-NL" smtClean="0"/>
              <a:t>3-10-2016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6134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1167-A04B-49E0-B56E-C814C3859CB1}" type="datetime1">
              <a:rPr lang="nl-NL" smtClean="0"/>
              <a:t>3-10-2016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267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2EFC-D0A7-4A96-A32B-DC040FE1E42F}" type="datetime1">
              <a:rPr lang="nl-NL" smtClean="0"/>
              <a:t>3-10-2016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5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8A93-E35F-4D6F-B5E6-17D93F7C5459}" type="datetime1">
              <a:rPr lang="nl-NL" smtClean="0"/>
              <a:t>3-10-2016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722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78C0-6D9D-475B-9463-258A9B9D0247}" type="datetime1">
              <a:rPr lang="nl-NL" smtClean="0"/>
              <a:t>3-10-2016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72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0A5AB-7C61-43D9-A5A7-4D73E100689D}" type="datetime1">
              <a:rPr lang="nl-NL" smtClean="0"/>
              <a:t>3-10-2016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717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72616" y="1605548"/>
            <a:ext cx="11787212" cy="6647988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395536" y="188640"/>
            <a:ext cx="7200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rgbClr val="283A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Situationeel leidinggeven</a:t>
            </a:r>
            <a:endParaRPr lang="nl-NL" sz="2000" dirty="0" smtClean="0">
              <a:solidFill>
                <a:srgbClr val="283A8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21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door </a:t>
            </a:r>
            <a:r>
              <a:rPr lang="nl-NL" sz="21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Jos </a:t>
            </a:r>
            <a:r>
              <a:rPr lang="nl-NL" sz="21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Sleijpen</a:t>
            </a:r>
            <a:endParaRPr lang="nl-NL" sz="21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-11071" y="1213023"/>
            <a:ext cx="9324528" cy="307777"/>
          </a:xfrm>
          <a:prstGeom prst="rect">
            <a:avLst/>
          </a:prstGeom>
          <a:solidFill>
            <a:srgbClr val="0066A7"/>
          </a:solidFill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1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nl-NL" sz="1400" b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Module </a:t>
            </a:r>
            <a:r>
              <a:rPr lang="nl-NL" sz="1400" b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nl-NL" sz="1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	                             Praktijkmanagement in de Huisartsenzorg </a:t>
            </a:r>
            <a:endParaRPr lang="nl-NL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408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6FBF5090CCAA48BC225F52F7B6C045" ma:contentTypeVersion="10" ma:contentTypeDescription="Een nieuw document maken." ma:contentTypeScope="" ma:versionID="99f7eb41b71ef585b445666fbc890e49">
  <xsd:schema xmlns:xsd="http://www.w3.org/2001/XMLSchema" xmlns:xs="http://www.w3.org/2001/XMLSchema" xmlns:p="http://schemas.microsoft.com/office/2006/metadata/properties" xmlns:ns2="d02b3bc8-88f0-45ed-92cb-69723e4c7477" xmlns:ns3="73db0e0f-78c8-4923-8120-9dc88bc78c3f" targetNamespace="http://schemas.microsoft.com/office/2006/metadata/properties" ma:root="true" ma:fieldsID="44e2d363acfa07e6c687593eaa77c278" ns2:_="" ns3:_="">
    <xsd:import namespace="d02b3bc8-88f0-45ed-92cb-69723e4c7477"/>
    <xsd:import namespace="73db0e0f-78c8-4923-8120-9dc88bc78c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2b3bc8-88f0-45ed-92cb-69723e4c74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b0e0f-78c8-4923-8120-9dc88bc78c3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57D049-56E8-404C-A691-5128DF4284C5}"/>
</file>

<file path=customXml/itemProps2.xml><?xml version="1.0" encoding="utf-8"?>
<ds:datastoreItem xmlns:ds="http://schemas.openxmlformats.org/officeDocument/2006/customXml" ds:itemID="{537C8186-71A0-4C31-B0DC-FC72B7861F59}"/>
</file>

<file path=customXml/itemProps3.xml><?xml version="1.0" encoding="utf-8"?>
<ds:datastoreItem xmlns:ds="http://schemas.openxmlformats.org/officeDocument/2006/customXml" ds:itemID="{648DE51A-A9F6-49B1-B32F-E7E5230A4809}"/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10</Words>
  <Application>Microsoft Office PowerPoint</Application>
  <PresentationFormat>Diavoorstelling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Wiesje van Woerkum</dc:creator>
  <cp:lastModifiedBy>Klara Knapen</cp:lastModifiedBy>
  <cp:revision>56</cp:revision>
  <dcterms:created xsi:type="dcterms:W3CDTF">2016-02-17T16:16:30Z</dcterms:created>
  <dcterms:modified xsi:type="dcterms:W3CDTF">2016-10-03T14:26:48Z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0x010100F96FBF5090CCAA48BC225F52F7B6C045</vt:lpwstr>
  </property>
  <property fmtid="{D5CDD505-2E9C-101B-9397-08002B2CF9AE}" pid="3" name="Order">
    <vt:r8>113500</vt:r8>
  </property>
</Properties>
</file>